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51187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9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5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7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71195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2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5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4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8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6376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142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BE75151-F40C-441A-9629-F544CDE953F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818D2F1-4351-4CE1-8D69-D657973CB8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112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84109-FAB9-4CBA-884C-9171962DB8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Letter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474BA2-AA84-4334-8282-4C882653D8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412849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9E575-67D1-4DB9-B31F-61D3D976E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978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FORMAT OF MINUTES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F2B0-EF20-4BAF-8830-D9A2DFDE7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5582"/>
            <a:ext cx="9601200" cy="4291818"/>
          </a:xfrm>
        </p:spPr>
        <p:txBody>
          <a:bodyPr>
            <a:normAutofit/>
          </a:bodyPr>
          <a:lstStyle/>
          <a:p>
            <a:r>
              <a:rPr lang="en-US" dirty="0"/>
              <a:t>Generally, minutes begin with the organization name, place, date, list of people present, absent and the time.</a:t>
            </a:r>
          </a:p>
          <a:p>
            <a:r>
              <a:rPr lang="en-US" dirty="0"/>
              <a:t>All the agenda for the said meeting.</a:t>
            </a:r>
          </a:p>
          <a:p>
            <a:r>
              <a:rPr lang="en-US" dirty="0"/>
              <a:t>All official decisions must be included.</a:t>
            </a:r>
          </a:p>
          <a:p>
            <a:r>
              <a:rPr lang="en-US" dirty="0"/>
              <a:t>The reports given and the person involve</a:t>
            </a:r>
          </a:p>
          <a:p>
            <a:r>
              <a:rPr lang="en-US" dirty="0"/>
              <a:t>The vote tally may also be included</a:t>
            </a:r>
          </a:p>
          <a:p>
            <a:r>
              <a:rPr lang="en-US" dirty="0"/>
              <a:t>The date, time and place of the next meeting.</a:t>
            </a:r>
          </a:p>
          <a:p>
            <a:r>
              <a:rPr lang="en-US" dirty="0"/>
              <a:t>Assignments and the person responsible.</a:t>
            </a:r>
          </a:p>
          <a:p>
            <a:r>
              <a:rPr lang="en-US" dirty="0"/>
              <a:t>The minutes may end with a note of the time that the meeting was adjourned.</a:t>
            </a:r>
          </a:p>
        </p:txBody>
      </p:sp>
    </p:spTree>
    <p:extLst>
      <p:ext uri="{BB962C8B-B14F-4D97-AF65-F5344CB8AC3E}">
        <p14:creationId xmlns:p14="http://schemas.microsoft.com/office/powerpoint/2010/main" val="3767610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6E7A8-2D15-421B-B263-B2708093E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IMPORTANCE OF MEETING MINUTES?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8504C-C77B-4764-8342-EE87C9D2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any decisions made</a:t>
            </a:r>
          </a:p>
          <a:p>
            <a:r>
              <a:rPr lang="en-US" dirty="0"/>
              <a:t>Record of any agreed actions to be taken</a:t>
            </a:r>
          </a:p>
          <a:p>
            <a:r>
              <a:rPr lang="en-US" dirty="0"/>
              <a:t>Record of who has been allocated any tasks or responsibilities</a:t>
            </a:r>
          </a:p>
          <a:p>
            <a:r>
              <a:rPr lang="en-US" dirty="0"/>
              <a:t>Provide details of the meeting to anyone unable to attend</a:t>
            </a:r>
          </a:p>
          <a:p>
            <a:r>
              <a:rPr lang="en-US" dirty="0"/>
              <a:t>Serve as a record of the meeting's procedure and outcome</a:t>
            </a:r>
          </a:p>
        </p:txBody>
      </p:sp>
    </p:spTree>
    <p:extLst>
      <p:ext uri="{BB962C8B-B14F-4D97-AF65-F5344CB8AC3E}">
        <p14:creationId xmlns:p14="http://schemas.microsoft.com/office/powerpoint/2010/main" val="3862191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27A9D-AC2A-4A2B-99B8-9746D411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minutes of meeting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E868A-935F-422D-82C5-3842B032E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There are basically three types: </a:t>
            </a:r>
          </a:p>
          <a:p>
            <a:pPr algn="ctr"/>
            <a:r>
              <a:rPr lang="en-US" b="1" dirty="0"/>
              <a:t>Verbatim </a:t>
            </a:r>
          </a:p>
          <a:p>
            <a:pPr marL="0" indent="0" algn="ctr">
              <a:buNone/>
            </a:pPr>
            <a:r>
              <a:rPr lang="en-US" dirty="0"/>
              <a:t>These are used primarily in court reporting, where everything needs to be recorded word for word. </a:t>
            </a:r>
          </a:p>
          <a:p>
            <a:pPr algn="ctr"/>
            <a:r>
              <a:rPr lang="en-US" b="1" dirty="0"/>
              <a:t>Minutes of resolution </a:t>
            </a:r>
          </a:p>
          <a:p>
            <a:pPr marL="0" indent="0">
              <a:buNone/>
            </a:pPr>
            <a:r>
              <a:rPr lang="en-US" dirty="0"/>
              <a:t>These record only the main resolutions are reached. They are common in AGMs and other statutory meetings. </a:t>
            </a:r>
          </a:p>
          <a:p>
            <a:pPr marL="0" indent="0">
              <a:buNone/>
            </a:pPr>
            <a:r>
              <a:rPr lang="en-US" dirty="0"/>
              <a:t>E.g. Purchase of new printer: The Secretary submitted a report on a purchase of new LaserJet printer. It was resolved that a LaserJet Printer 2055 be purchased at a cost of SR1500. </a:t>
            </a:r>
          </a:p>
          <a:p>
            <a:pPr algn="ctr"/>
            <a:r>
              <a:rPr lang="en-US" b="1" dirty="0"/>
              <a:t>Minutes of narration </a:t>
            </a:r>
          </a:p>
          <a:p>
            <a:pPr marL="0" indent="0">
              <a:buNone/>
            </a:pPr>
            <a:r>
              <a:rPr lang="en-US" dirty="0"/>
              <a:t>These are a concise summary of all the discussion that took place, reports received, decisions made and actions to be taken. </a:t>
            </a:r>
          </a:p>
        </p:txBody>
      </p:sp>
    </p:spTree>
    <p:extLst>
      <p:ext uri="{BB962C8B-B14F-4D97-AF65-F5344CB8AC3E}">
        <p14:creationId xmlns:p14="http://schemas.microsoft.com/office/powerpoint/2010/main" val="1878514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874B3-6CF8-4409-97C3-46AA6892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17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Features of minutes of meeting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AE4F3-EBDF-4200-BDCE-183638A05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7543"/>
            <a:ext cx="9601200" cy="429985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Name of organization</a:t>
            </a:r>
          </a:p>
          <a:p>
            <a:r>
              <a:rPr lang="en-US" dirty="0"/>
              <a:t>Title of meeting: AGM, Directors’ meeting etc.</a:t>
            </a:r>
          </a:p>
          <a:p>
            <a:r>
              <a:rPr lang="en-US" dirty="0"/>
              <a:t>Date, time, venue</a:t>
            </a:r>
          </a:p>
          <a:p>
            <a:r>
              <a:rPr lang="en-US" dirty="0"/>
              <a:t>Attendance: Present</a:t>
            </a:r>
          </a:p>
          <a:p>
            <a:r>
              <a:rPr lang="en-US" dirty="0"/>
              <a:t>Apologies for absence</a:t>
            </a:r>
          </a:p>
          <a:p>
            <a:r>
              <a:rPr lang="en-US" dirty="0"/>
              <a:t>Minutes of last meeting</a:t>
            </a:r>
          </a:p>
          <a:p>
            <a:r>
              <a:rPr lang="en-US" dirty="0"/>
              <a:t>Matters arising from last minutes</a:t>
            </a:r>
          </a:p>
          <a:p>
            <a:r>
              <a:rPr lang="en-US" dirty="0"/>
              <a:t>Opening new branches</a:t>
            </a:r>
          </a:p>
          <a:p>
            <a:r>
              <a:rPr lang="en-US" dirty="0"/>
              <a:t>Disciplinary issues</a:t>
            </a:r>
          </a:p>
          <a:p>
            <a:r>
              <a:rPr lang="en-US" dirty="0"/>
              <a:t>Any other business (AOB)</a:t>
            </a:r>
          </a:p>
          <a:p>
            <a:r>
              <a:rPr lang="en-US" dirty="0"/>
              <a:t>Adjournment/Date of next meeting</a:t>
            </a:r>
          </a:p>
          <a:p>
            <a:r>
              <a:rPr lang="en-US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134541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12DC9-01FC-46E9-86BD-CCFE882DE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9782"/>
          </a:xfrm>
        </p:spPr>
        <p:txBody>
          <a:bodyPr/>
          <a:lstStyle/>
          <a:p>
            <a:pPr algn="ctr"/>
            <a:r>
              <a:rPr lang="en-US" dirty="0"/>
              <a:t>What is letter?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7B777-ECD3-482F-A43F-E6D317C78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5582"/>
            <a:ext cx="9601200" cy="4291818"/>
          </a:xfrm>
        </p:spPr>
        <p:txBody>
          <a:bodyPr/>
          <a:lstStyle/>
          <a:p>
            <a:r>
              <a:rPr lang="en-US" b="1" dirty="0"/>
              <a:t>“A written or printed communication directed to a person or organization.”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E364B9-FF58-4A76-A7E9-0C05E5229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488" y="2236763"/>
            <a:ext cx="4707267" cy="363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44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280C-5CCD-4EE3-B32B-FCA62EE21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Letters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6A284-0B6D-4CFC-9F7B-67F1A237B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Personal Letters: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Personal Letters / Social Letters / Informal Letters written to Relatives &amp; Friends . E.g.: Invitations etc.</a:t>
            </a:r>
          </a:p>
          <a:p>
            <a:r>
              <a:rPr lang="en-US" b="1" dirty="0"/>
              <a:t>Business Letters: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Business Letters/Formal Letters written by the traders, firms, companies etc. for business purposes . E.g. : Leave Letter, Ordering Letter etc. </a:t>
            </a:r>
          </a:p>
          <a:p>
            <a:r>
              <a:rPr lang="en-US" b="1" dirty="0"/>
              <a:t>Official Letters: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Letter of application, Letter to Government Officials, Letter to Newspapers, Job Applications, Recommendation Letter, Reference Letter, Termination letter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37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F9E5-7FD4-4A97-B03D-F79C93FFF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Letter Components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B268B-548D-433D-9E88-AB6680239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The Writers Address</a:t>
            </a:r>
          </a:p>
          <a:p>
            <a:r>
              <a:rPr lang="en-US" dirty="0"/>
              <a:t>The Date</a:t>
            </a:r>
          </a:p>
          <a:p>
            <a:r>
              <a:rPr lang="en-US" dirty="0"/>
              <a:t>An Inside Address for the Recipient.</a:t>
            </a:r>
          </a:p>
          <a:p>
            <a:r>
              <a:rPr lang="en-US" dirty="0"/>
              <a:t>A Salutation</a:t>
            </a:r>
          </a:p>
          <a:p>
            <a:r>
              <a:rPr lang="en-US" dirty="0"/>
              <a:t>The Body of the Letter</a:t>
            </a:r>
          </a:p>
          <a:p>
            <a:r>
              <a:rPr lang="en-US" dirty="0"/>
              <a:t>A Complementary Close</a:t>
            </a:r>
          </a:p>
          <a:p>
            <a:r>
              <a:rPr lang="en-US" dirty="0"/>
              <a:t>The Writers Signed</a:t>
            </a:r>
          </a:p>
          <a:p>
            <a:r>
              <a:rPr lang="en-US" dirty="0"/>
              <a:t>Typed Names.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4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99D3A2-EB2B-420F-990F-458796C145B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341" y="1403941"/>
            <a:ext cx="7641318" cy="405011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B15C6AE-4E65-4927-A5BE-026C69291631}"/>
              </a:ext>
            </a:extLst>
          </p:cNvPr>
          <p:cNvSpPr txBox="1"/>
          <p:nvPr/>
        </p:nvSpPr>
        <p:spPr>
          <a:xfrm>
            <a:off x="9916659" y="2815772"/>
            <a:ext cx="1291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Letter Formats</a:t>
            </a:r>
          </a:p>
        </p:txBody>
      </p:sp>
    </p:spTree>
    <p:extLst>
      <p:ext uri="{BB962C8B-B14F-4D97-AF65-F5344CB8AC3E}">
        <p14:creationId xmlns:p14="http://schemas.microsoft.com/office/powerpoint/2010/main" val="307638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9E9D-E51F-4857-A69D-4E0CF1F9D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6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Start with a salutation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796CD-190B-497F-AF9C-9F8B5E807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22400"/>
            <a:ext cx="9601200" cy="4445000"/>
          </a:xfrm>
        </p:spPr>
        <p:txBody>
          <a:bodyPr>
            <a:normAutofit/>
          </a:bodyPr>
          <a:lstStyle/>
          <a:p>
            <a:r>
              <a:rPr lang="en-US" dirty="0"/>
              <a:t>The salutation you use will depend on your relationship with the recipient of the letter, as well as the formality of the letter.</a:t>
            </a:r>
          </a:p>
          <a:p>
            <a:pPr marL="0" indent="0" algn="ctr">
              <a:buNone/>
            </a:pPr>
            <a:r>
              <a:rPr lang="en-US" sz="3600" dirty="0"/>
              <a:t>Start the letter</a:t>
            </a:r>
          </a:p>
          <a:p>
            <a:r>
              <a:rPr lang="en-US" dirty="0"/>
              <a:t>If you're writing a personal letter, start by asking after the recipient's well-being. This can be "I hope you are well" or "How's it going?".</a:t>
            </a:r>
          </a:p>
          <a:p>
            <a:r>
              <a:rPr lang="en-US" dirty="0"/>
              <a:t>If you're writing a business or other formal letter, get straight to the point.</a:t>
            </a:r>
          </a:p>
          <a:p>
            <a:pPr marL="0" indent="0" algn="ctr">
              <a:buNone/>
            </a:pPr>
            <a:r>
              <a:rPr lang="en-US" sz="3600" dirty="0"/>
              <a:t>Proofread your letter</a:t>
            </a:r>
          </a:p>
          <a:p>
            <a:r>
              <a:rPr lang="en-US" dirty="0"/>
              <a:t>Before you send the letter, read over it a few times to make sure it conveys what you wanted to say, and that it's free of spelling or grammatical errors.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9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794B9-9001-477D-B18C-0FD8D8A4A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Use a complimentary close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0F098-4BC4-4452-8AD4-136E4292A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complimentary close ends your letter on a good note. Make two hard returns after the last paragraph of the letter, then write the complimentary close.</a:t>
            </a:r>
          </a:p>
          <a:p>
            <a:r>
              <a:rPr lang="en-US" dirty="0"/>
              <a:t>"Sincerely yours,“</a:t>
            </a:r>
          </a:p>
          <a:p>
            <a:r>
              <a:rPr lang="en-US" dirty="0"/>
              <a:t>"Kindest regards,“</a:t>
            </a:r>
          </a:p>
          <a:p>
            <a:r>
              <a:rPr lang="en-US" dirty="0"/>
              <a:t>"Best wishes."</a:t>
            </a:r>
          </a:p>
        </p:txBody>
      </p:sp>
    </p:spTree>
    <p:extLst>
      <p:ext uri="{BB962C8B-B14F-4D97-AF65-F5344CB8AC3E}">
        <p14:creationId xmlns:p14="http://schemas.microsoft.com/office/powerpoint/2010/main" val="181067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E40BEE-CFCE-4CEB-AB77-208752590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Minutes of Meetings Writing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F3CBB-B947-43B8-B783-739762A50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85342" y="2007700"/>
            <a:ext cx="164851" cy="1143324"/>
          </a:xfrm>
        </p:spPr>
        <p:txBody>
          <a:bodyPr/>
          <a:lstStyle/>
          <a:p>
            <a:r>
              <a:rPr lang="en-US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841451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6C309C-E5D4-4F76-9DE4-89BA409E0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MEETING MINUTES?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CD91D4-1192-4816-971C-291B388FB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Minutes of Meeting describe specify what was discussed and decided in a meeting.</a:t>
            </a:r>
          </a:p>
          <a:p>
            <a:r>
              <a:rPr lang="en-US" dirty="0"/>
              <a:t>permanent record of the meeting for future reference.</a:t>
            </a:r>
          </a:p>
          <a:p>
            <a:r>
              <a:rPr lang="en-US" dirty="0"/>
              <a:t>Include an overview of the structure of the meeting</a:t>
            </a:r>
          </a:p>
          <a:p>
            <a:r>
              <a:rPr lang="en-US" dirty="0"/>
              <a:t>Note down in a concise way the matters that are being dealt with and decided on during a meeting and to produce the minutes of the meeting to every one..</a:t>
            </a:r>
          </a:p>
        </p:txBody>
      </p:sp>
    </p:spTree>
    <p:extLst>
      <p:ext uri="{BB962C8B-B14F-4D97-AF65-F5344CB8AC3E}">
        <p14:creationId xmlns:p14="http://schemas.microsoft.com/office/powerpoint/2010/main" val="84568956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</TotalTime>
  <Words>695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Franklin Gothic Book</vt:lpstr>
      <vt:lpstr>Crop</vt:lpstr>
      <vt:lpstr>Letter Writing</vt:lpstr>
      <vt:lpstr>What is letter?</vt:lpstr>
      <vt:lpstr>Types of Letters  </vt:lpstr>
      <vt:lpstr>Letter Components </vt:lpstr>
      <vt:lpstr>PowerPoint Presentation</vt:lpstr>
      <vt:lpstr>Start with a salutation </vt:lpstr>
      <vt:lpstr>Use a complimentary close </vt:lpstr>
      <vt:lpstr>Minutes of Meetings Writing</vt:lpstr>
      <vt:lpstr>WHAT ARE MEETING MINUTES? </vt:lpstr>
      <vt:lpstr>FORMAT OF MINUTES </vt:lpstr>
      <vt:lpstr>IMPORTANCE OF MEETING MINUTES? </vt:lpstr>
      <vt:lpstr>Types of minutes of meeting </vt:lpstr>
      <vt:lpstr>Features of minutes of meeting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Letter Writing</dc:title>
  <dc:creator>Hassaan</dc:creator>
  <cp:lastModifiedBy>Hassaan</cp:lastModifiedBy>
  <cp:revision>16</cp:revision>
  <dcterms:created xsi:type="dcterms:W3CDTF">2020-05-05T18:34:35Z</dcterms:created>
  <dcterms:modified xsi:type="dcterms:W3CDTF">2020-05-05T19:23:56Z</dcterms:modified>
</cp:coreProperties>
</file>