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PICO Question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 smtClean="0"/>
              <a:t>Mr</a:t>
            </a:r>
            <a:r>
              <a:rPr lang="en-US" dirty="0" smtClean="0"/>
              <a:t> A, software Eng is suffering from mild neck pain since 3 months on and off. Problem/pain increases with long hours of sitting . His physical therapist told him that this problem is due to poking chin(postural related) and can be relieved with </a:t>
            </a:r>
            <a:r>
              <a:rPr lang="en-US" dirty="0" smtClean="0"/>
              <a:t>HEP(home exercise </a:t>
            </a:r>
            <a:r>
              <a:rPr lang="en-US" dirty="0" err="1" smtClean="0"/>
              <a:t>programe</a:t>
            </a:r>
            <a:r>
              <a:rPr lang="en-US" dirty="0" smtClean="0"/>
              <a:t>). </a:t>
            </a:r>
            <a:r>
              <a:rPr lang="en-US" dirty="0" smtClean="0"/>
              <a:t>He wants to know whether this problem is curable with HEP</a:t>
            </a:r>
          </a:p>
          <a:p>
            <a:pPr>
              <a:buNone/>
            </a:pPr>
            <a:r>
              <a:rPr lang="en-US" dirty="0" smtClean="0"/>
              <a:t>Q:In patients with postural neck pain and no structural changes does HEP compared to no treatment will lead to complete pain </a:t>
            </a:r>
            <a:r>
              <a:rPr lang="en-US" dirty="0" smtClean="0"/>
              <a:t>relieve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P: patient with postural neck pain</a:t>
            </a:r>
          </a:p>
          <a:p>
            <a:r>
              <a:rPr lang="en-US" dirty="0" smtClean="0"/>
              <a:t>I : HEP</a:t>
            </a:r>
          </a:p>
          <a:p>
            <a:r>
              <a:rPr lang="en-US" dirty="0" smtClean="0"/>
              <a:t>C: no treatment/Ex</a:t>
            </a:r>
          </a:p>
          <a:p>
            <a:r>
              <a:rPr lang="en-US" dirty="0" smtClean="0"/>
              <a:t>O: complete relief in pain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Mr</a:t>
            </a:r>
            <a:r>
              <a:rPr lang="en-US" dirty="0" smtClean="0"/>
              <a:t> b is a patient with  shoulder pain since 1 month. He is a professional lawyer . problem started after an accidental fall. He is diagnosed with SS tendinitis.PT wants to know about laser therapy treatment option for  early functional restoration</a:t>
            </a:r>
          </a:p>
          <a:p>
            <a:r>
              <a:rPr lang="en-US" dirty="0" smtClean="0"/>
              <a:t>Q: In Patients with  SS tendinitis (d/t traumatic nature)does use of laser in addition compared to conventional Rx lead to early function restoration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…. Wants to discuss the Manual therapy for BPV . He heard from many sources about persistent side effects like  dizziness, spinal cord damage in future. You know that the risk is low and you have to give a satisfactory statement</a:t>
            </a:r>
          </a:p>
          <a:p>
            <a:r>
              <a:rPr lang="en-US" dirty="0" smtClean="0"/>
              <a:t>Q:in patients with BPV does having MT (compared to no MT ) increases the risk of persistent dizziness &amp; SC damage in future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Neck  pain</a:t>
            </a:r>
          </a:p>
          <a:p>
            <a:r>
              <a:rPr lang="en-US" dirty="0" smtClean="0"/>
              <a:t>Low back pain</a:t>
            </a:r>
          </a:p>
          <a:p>
            <a:r>
              <a:rPr lang="en-US" dirty="0" smtClean="0"/>
              <a:t>Supra </a:t>
            </a:r>
            <a:r>
              <a:rPr lang="en-US" dirty="0" err="1" smtClean="0"/>
              <a:t>spinatus</a:t>
            </a:r>
            <a:r>
              <a:rPr lang="en-US" dirty="0" smtClean="0"/>
              <a:t> tendinitis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 or indicator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management strategy or diagnostic test or exposure you are interested in(such as drug , food ,surgical procedure , diagnostic test , or exposure to a chemical)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Comparator or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control or alternative management strategy , test or exposure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patient’s relevant consequences of intervention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Different types of questions</a:t>
            </a:r>
            <a:endParaRPr lang="en-US" dirty="0" smtClean="0"/>
          </a:p>
          <a:p>
            <a:r>
              <a:rPr lang="en-US" dirty="0" smtClean="0"/>
              <a:t>The most common type of clinical question is about how to treat a disease or condition. In Evidence Based Medicine (EBM), treatments and therapies are called ‘interventions’ and such questions are questions of INTERVENTION. </a:t>
            </a:r>
          </a:p>
          <a:p>
            <a:r>
              <a:rPr lang="en-US" dirty="0" smtClean="0"/>
              <a:t>Not all research questions are about interventions. Other types of questions may arise: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causes the problem?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AETIOLOGY</a:t>
            </a:r>
            <a:r>
              <a:rPr lang="en-US" dirty="0" smtClean="0"/>
              <a:t>, RISK FACTORS</a:t>
            </a:r>
          </a:p>
          <a:p>
            <a:r>
              <a:rPr lang="en-US" dirty="0" smtClean="0"/>
              <a:t>What is the frequency of the problem?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FREQUENCY</a:t>
            </a:r>
          </a:p>
          <a:p>
            <a:r>
              <a:rPr lang="en-US" dirty="0" smtClean="0"/>
              <a:t>Does this person have the problem?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DIAGNOSIS</a:t>
            </a:r>
          </a:p>
          <a:p>
            <a:r>
              <a:rPr lang="en-US" dirty="0" smtClean="0"/>
              <a:t>Who will get the problem?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PROGNOSIS,</a:t>
            </a:r>
            <a:r>
              <a:rPr lang="en-US" dirty="0" smtClean="0"/>
              <a:t> PREDICTION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each case the P I C O method can be used to formulate the question, as shown in the following examples. You can use the same approach to research qualitative questions about health issues of a more general nature (i.e. PHENOMENA). In this case, the question will consist of ‘P’ and ‘O’ only.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 I C O'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Interventions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Th</a:t>
            </a:r>
            <a:r>
              <a:rPr lang="en-US" dirty="0" smtClean="0"/>
              <a:t> Ex , manual therapy , electrophysiological modality,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lifestyle changes (e.g. diet or exercise)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social activities (e.g. an education program).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Interventions can include individual patient care or population health activities (e.g. screening for diseases such as cervical or prostate cancer).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529</Words>
  <Application>Microsoft Office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Georgia</vt:lpstr>
      <vt:lpstr>Trebuchet MS</vt:lpstr>
      <vt:lpstr>Wingdings</vt:lpstr>
      <vt:lpstr>Wingdings 2</vt:lpstr>
      <vt:lpstr>Urban</vt:lpstr>
      <vt:lpstr>PICO Question </vt:lpstr>
      <vt:lpstr>Patients problem</vt:lpstr>
      <vt:lpstr>Intervention or indicator</vt:lpstr>
      <vt:lpstr>Comparator or control</vt:lpstr>
      <vt:lpstr>outcome</vt:lpstr>
      <vt:lpstr>PowerPoint Presentation</vt:lpstr>
      <vt:lpstr>PowerPoint Presentation</vt:lpstr>
      <vt:lpstr>PowerPoint Presentation</vt:lpstr>
      <vt:lpstr>P I C O' examples</vt:lpstr>
      <vt:lpstr>01</vt:lpstr>
      <vt:lpstr>PowerPoint Presentation</vt:lpstr>
      <vt:lpstr>02</vt:lpstr>
      <vt:lpstr>03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PICO Question </dc:title>
  <dc:creator>breeze</dc:creator>
  <cp:lastModifiedBy>Windows User</cp:lastModifiedBy>
  <cp:revision>4</cp:revision>
  <dcterms:created xsi:type="dcterms:W3CDTF">2006-08-16T00:00:00Z</dcterms:created>
  <dcterms:modified xsi:type="dcterms:W3CDTF">2019-09-16T06:26:45Z</dcterms:modified>
</cp:coreProperties>
</file>