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EECE5-DC80-4632-A37C-18B5B5658972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4AF1A-C2A2-4F3D-81B0-155EE954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spontaneous resolution of episodic disease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4AF1A-C2A2-4F3D-81B0-155EE954E8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Allocation bias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4AF1A-C2A2-4F3D-81B0-155EE954E8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Evidence Based Physical 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What constitutes evidence</a:t>
            </a:r>
            <a:endParaRPr lang="en-US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Observation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good &gt; </a:t>
            </a:r>
            <a:r>
              <a:rPr lang="en-US" dirty="0" smtClean="0"/>
              <a:t>effective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Some times clinical observation are overlapped by extraneous factors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natural recovery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Polite patients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Statistical Regression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Hawthorne effect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Placebo effect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E:\EBP &amp; PP\EBP\pics\hist\images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81000"/>
            <a:ext cx="4794820" cy="1871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Theory about  </a:t>
            </a:r>
            <a:r>
              <a:rPr lang="en-US" dirty="0" smtClean="0"/>
              <a:t>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Justification of practice is provided by theory rather observation.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Theory isn’t about effectiveness rather mechanism leads us to believe that intervention is effective.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Size of treatment effect is important …and theory fails in this aspect.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Developing &amp; refining intervention but  poor source about effect of intervention.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Status of working hypothesis rather </a:t>
            </a:r>
            <a:r>
              <a:rPr lang="en-US" dirty="0" err="1" smtClean="0"/>
              <a:t>c&amp;a</a:t>
            </a:r>
            <a:r>
              <a:rPr lang="en-US" dirty="0" smtClean="0"/>
              <a:t> representation</a:t>
            </a:r>
            <a:endParaRPr lang="en-US" dirty="0"/>
          </a:p>
        </p:txBody>
      </p:sp>
      <p:pic>
        <p:nvPicPr>
          <p:cNvPr id="1026" name="Picture 2" descr="E:\EBP &amp; PP\EBP\pics\EBP intr\Acupuncture-and-back-p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/>
              <a:t>People stretch </a:t>
            </a:r>
            <a:r>
              <a:rPr lang="en-US" dirty="0" smtClean="0"/>
              <a:t>after sport because they have been told </a:t>
            </a:r>
            <a:r>
              <a:rPr lang="en-US" dirty="0" smtClean="0"/>
              <a:t>that stretching </a:t>
            </a:r>
            <a:r>
              <a:rPr lang="en-US" dirty="0" smtClean="0"/>
              <a:t>reduces muscle spasm which </a:t>
            </a:r>
            <a:r>
              <a:rPr lang="en-US" dirty="0" smtClean="0"/>
              <a:t>causes delayed </a:t>
            </a:r>
            <a:r>
              <a:rPr lang="en-US" dirty="0" smtClean="0"/>
              <a:t>onset muscle </a:t>
            </a:r>
            <a:r>
              <a:rPr lang="en-US" dirty="0" smtClean="0"/>
              <a:t>soreness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(de </a:t>
            </a:r>
            <a:r>
              <a:rPr lang="en-US" dirty="0" err="1" smtClean="0"/>
              <a:t>Vries</a:t>
            </a:r>
            <a:r>
              <a:rPr lang="en-US" dirty="0" smtClean="0"/>
              <a:t> 1961).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Better source of info about effects of intervention.</a:t>
            </a:r>
          </a:p>
          <a:p>
            <a:r>
              <a:rPr lang="en-US" dirty="0" smtClean="0"/>
              <a:t>Good control regarding bias &amp; good estimate about size of treatment.</a:t>
            </a:r>
          </a:p>
          <a:p>
            <a:r>
              <a:rPr lang="en-US" dirty="0" smtClean="0"/>
              <a:t>High quality clinical research</a:t>
            </a:r>
          </a:p>
          <a:p>
            <a:endParaRPr lang="en-US" dirty="0"/>
          </a:p>
        </p:txBody>
      </p:sp>
      <p:pic>
        <p:nvPicPr>
          <p:cNvPr id="3074" name="Picture 2" descr="E:\EBP &amp; PP\EBP\pics\EBP intr\research-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0"/>
            <a:ext cx="4343400" cy="3689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Research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smtClean="0"/>
              <a:t>          </a:t>
            </a:r>
            <a:r>
              <a:rPr lang="en-US" sz="4000" smtClean="0"/>
              <a:t>Case </a:t>
            </a:r>
            <a:r>
              <a:rPr lang="en-US" sz="4000" dirty="0" smtClean="0"/>
              <a:t>Series &amp; </a:t>
            </a:r>
            <a:r>
              <a:rPr lang="en-US" sz="4000" smtClean="0"/>
              <a:t>control trials</a:t>
            </a:r>
            <a:endParaRPr lang="en-US" sz="4000" dirty="0"/>
          </a:p>
        </p:txBody>
      </p:sp>
      <p:pic>
        <p:nvPicPr>
          <p:cNvPr id="4098" name="Picture 2" descr="E:\EBP &amp; PP\EBP\pics\hist\cervical rotation mobs with EDGE mobility ba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895600"/>
            <a:ext cx="88392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</TotalTime>
  <Words>162</Words>
  <Application>Microsoft Office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Evidence Based Physical Therapy</vt:lpstr>
      <vt:lpstr>Slide 2</vt:lpstr>
      <vt:lpstr> Theory about  mechanism</vt:lpstr>
      <vt:lpstr>Slide 4</vt:lpstr>
      <vt:lpstr>Clinical research</vt:lpstr>
      <vt:lpstr>Research designs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Based Physical Therapy</dc:title>
  <dc:creator>breeze</dc:creator>
  <cp:lastModifiedBy>MNA</cp:lastModifiedBy>
  <cp:revision>21</cp:revision>
  <dcterms:created xsi:type="dcterms:W3CDTF">2006-08-16T00:00:00Z</dcterms:created>
  <dcterms:modified xsi:type="dcterms:W3CDTF">2014-01-27T08:58:00Z</dcterms:modified>
</cp:coreProperties>
</file>