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2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48F0-B23D-4D54-A2AC-FF3060A64B0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A17E3-0E4E-4832-BEEC-00AEE443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4753" r="12547" b="77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12676" b="722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1087" r="12959" b="697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0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r="12959" b="52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r="13240" b="672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7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12959" b="67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r="12686" b="838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1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2124" r="13284" b="4139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3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12836" b="387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r="12985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858" r="12537" b="689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r="13098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2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295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13099" b="9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12818" b="597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r="12676" b="52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1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12676" b="7225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r="13662" b="5471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r="13662" b="5471"/>
          <a:stretch/>
        </p:blipFill>
        <p:spPr>
          <a:xfrm>
            <a:off x="0" y="1"/>
            <a:ext cx="914400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</cp:revision>
  <dcterms:created xsi:type="dcterms:W3CDTF">2017-11-29T14:12:34Z</dcterms:created>
  <dcterms:modified xsi:type="dcterms:W3CDTF">2017-11-29T15:28:57Z</dcterms:modified>
</cp:coreProperties>
</file>