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9" r:id="rId2"/>
  </p:sldMasterIdLst>
  <p:sldIdLst>
    <p:sldId id="271" r:id="rId3"/>
    <p:sldId id="268" r:id="rId4"/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9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6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0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92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50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27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7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34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4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16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5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86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7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32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6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4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94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61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80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38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217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7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2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A3A3-91DB-409F-8945-983A7A5F1BAD}" type="datetimeFigureOut">
              <a:rPr lang="en-AU" smtClean="0"/>
              <a:t>9/12/2020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F2A6E1-BD99-405C-B103-21B5D2F1C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4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445366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Pragmatism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Education-III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Education (EDU-203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611089"/>
            <a:ext cx="9144000" cy="9351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Sargodha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6" y="3047925"/>
            <a:ext cx="2365663" cy="23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3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3" y="624110"/>
            <a:ext cx="7122016" cy="1280890"/>
          </a:xfrm>
        </p:spPr>
        <p:txBody>
          <a:bodyPr/>
          <a:lstStyle/>
          <a:p>
            <a:r>
              <a:rPr lang="en-AU" b="1" i="1" dirty="0"/>
              <a:t>Basic Principal Of Pragmatism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3" y="1558344"/>
            <a:ext cx="9701569" cy="435287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Practicability and usefulness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Acceptance of the method science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Favour of giving education for social life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Mam is active being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Emphasis on change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 emphasis on social aspects </a:t>
            </a:r>
          </a:p>
        </p:txBody>
      </p:sp>
    </p:spTree>
    <p:extLst>
      <p:ext uri="{BB962C8B-B14F-4D97-AF65-F5344CB8AC3E}">
        <p14:creationId xmlns:p14="http://schemas.microsoft.com/office/powerpoint/2010/main" val="289945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921" y="624110"/>
            <a:ext cx="6413679" cy="1280890"/>
          </a:xfrm>
        </p:spPr>
        <p:txBody>
          <a:bodyPr/>
          <a:lstStyle/>
          <a:p>
            <a:r>
              <a:rPr lang="en-AU" b="1" i="1" dirty="0"/>
              <a:t>Pragmatism in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921" y="1532586"/>
            <a:ext cx="9688691" cy="4378636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According to </a:t>
            </a:r>
            <a:r>
              <a:rPr lang="en-AU" b="1" dirty="0"/>
              <a:t>foster “the basic of all teaching is the activity of world”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Not believe in pre- conceived aims of education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Education is a process of individual growth and development </a:t>
            </a:r>
            <a:r>
              <a:rPr lang="en-AU" b="1" dirty="0"/>
              <a:t>“Dewey”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Aims, nature, organization of education should be such it may do maximum good for man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Progressive education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Fulfil their needs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Material welfare, desire for enjoyment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Development of social skill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06" y="3409212"/>
            <a:ext cx="4387403" cy="29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5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58" y="624110"/>
            <a:ext cx="4855335" cy="1280890"/>
          </a:xfrm>
        </p:spPr>
        <p:txBody>
          <a:bodyPr/>
          <a:lstStyle/>
          <a:p>
            <a:r>
              <a:rPr lang="en-AU" b="1" i="1" dirty="0"/>
              <a:t> Method Of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69" y="1545465"/>
            <a:ext cx="4353059" cy="435287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Learning by doing experience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Purposeful activities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Project method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Problem solving  </a:t>
            </a:r>
          </a:p>
          <a:p>
            <a:pPr marL="0" indent="0">
              <a:buClrTx/>
              <a:buNone/>
            </a:pPr>
            <a:r>
              <a:rPr lang="en-AU" dirty="0"/>
              <a:t> </a:t>
            </a:r>
            <a:endParaRPr lang="en-AU" sz="3600" dirty="0"/>
          </a:p>
          <a:p>
            <a:pPr marL="0" indent="0">
              <a:buClrTx/>
              <a:buNone/>
            </a:pPr>
            <a:r>
              <a:rPr lang="en-AU" sz="3600" dirty="0"/>
              <a:t> </a:t>
            </a:r>
            <a:endParaRPr lang="en-AU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ClrTx/>
              <a:buNone/>
            </a:pPr>
            <a:r>
              <a:rPr lang="en-AU" dirty="0"/>
              <a:t>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41" y="1698623"/>
            <a:ext cx="6043972" cy="40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427" y="572594"/>
            <a:ext cx="9410185" cy="1280890"/>
          </a:xfrm>
        </p:spPr>
        <p:txBody>
          <a:bodyPr/>
          <a:lstStyle/>
          <a:p>
            <a:r>
              <a:rPr lang="en-AU" b="1" i="1" dirty="0"/>
              <a:t>Contribution of pragmatism in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427" y="1738648"/>
            <a:ext cx="9410185" cy="4172574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Child centred education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Stress on social utility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Scientific method of teaching like - project method, problem solving method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Democratic way of learning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Teacher as a friend, philosopher and guide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Avoid traditional education ‘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069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11" y="624110"/>
            <a:ext cx="4018207" cy="1280890"/>
          </a:xfrm>
        </p:spPr>
        <p:txBody>
          <a:bodyPr/>
          <a:lstStyle/>
          <a:p>
            <a:r>
              <a:rPr lang="en-AU" b="1" i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1" y="1635617"/>
            <a:ext cx="9559901" cy="4275605"/>
          </a:xfrm>
        </p:spPr>
        <p:txBody>
          <a:bodyPr/>
          <a:lstStyle/>
          <a:p>
            <a:r>
              <a:rPr lang="en-AU" dirty="0"/>
              <a:t>Alexander, T. (1987). John Dewey’s theory of art, experience, and nature.           SUNY Press </a:t>
            </a:r>
          </a:p>
          <a:p>
            <a:r>
              <a:rPr lang="en-AU" dirty="0"/>
              <a:t> Bohac, P., (2001, February 6). Dewey's pragmatism. Chapter 4 Pragmatism and Education.RetrievedSeptember3,2009,from</a:t>
            </a:r>
          </a:p>
          <a:p>
            <a:r>
              <a:rPr lang="en-AU" dirty="0"/>
              <a:t>http://www.brendawelch.com/uwf/pragmatism.pdf </a:t>
            </a:r>
          </a:p>
          <a:p>
            <a:r>
              <a:rPr lang="en-AU" dirty="0"/>
              <a:t> Boisvert, R. D. (1988). John Dewey: Rethinking our time. Albany: State           University of New York Press. </a:t>
            </a:r>
          </a:p>
          <a:p>
            <a:r>
              <a:rPr lang="en-AU" dirty="0"/>
              <a:t> Ozmun, H.A. &amp; Craver, S.M. (2008). Philosophical foundations of education          (8th ed.). Columbus, Ohio: Prentice- </a:t>
            </a:r>
          </a:p>
          <a:p>
            <a:r>
              <a:rPr lang="en-AU" dirty="0"/>
              <a:t> Hall Inc. Welch man, J. (1995). Dewey’s ethical thought. Ithaca: Cornell          University Press. </a:t>
            </a:r>
          </a:p>
        </p:txBody>
      </p:sp>
    </p:spTree>
    <p:extLst>
      <p:ext uri="{BB962C8B-B14F-4D97-AF65-F5344CB8AC3E}">
        <p14:creationId xmlns:p14="http://schemas.microsoft.com/office/powerpoint/2010/main" val="200848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B4C7EE-23E0-3D4B-B4E7-C38C888E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0"/>
            <a:ext cx="11703844" cy="70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7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B78BF4-259C-0345-9609-DED2E025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" y="100683"/>
            <a:ext cx="12084844" cy="66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51" t="7592" r="5172" b="80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226" y="631065"/>
            <a:ext cx="5950040" cy="1236372"/>
          </a:xfrm>
        </p:spPr>
        <p:txBody>
          <a:bodyPr/>
          <a:lstStyle/>
          <a:p>
            <a:pPr algn="ctr"/>
            <a:r>
              <a:rPr lang="en-AU" sz="60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225" y="2427064"/>
            <a:ext cx="8229599" cy="3534044"/>
          </a:xfrm>
        </p:spPr>
        <p:txBody>
          <a:bodyPr>
            <a:normAutofit/>
          </a:bodyPr>
          <a:lstStyle/>
          <a:p>
            <a:pPr algn="l"/>
            <a:r>
              <a:rPr lang="en-AU" sz="2000" dirty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</a:p>
          <a:p>
            <a:pPr algn="l"/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i="1" dirty="0">
                <a:solidFill>
                  <a:schemeClr val="tx1"/>
                </a:solidFill>
              </a:rPr>
              <a:t>BS Education (3)                                    Presented By:                        </a:t>
            </a:r>
          </a:p>
          <a:p>
            <a:pPr algn="l"/>
            <a:r>
              <a:rPr lang="en-AU" sz="2400" i="1" dirty="0">
                <a:solidFill>
                  <a:schemeClr val="tx1"/>
                </a:solidFill>
              </a:rPr>
              <a:t> Self-Support                                           21 </a:t>
            </a:r>
            <a:r>
              <a:rPr lang="en-AU" sz="2400" i="1" dirty="0" err="1">
                <a:solidFill>
                  <a:schemeClr val="tx1"/>
                </a:solidFill>
              </a:rPr>
              <a:t>Aila</a:t>
            </a:r>
            <a:r>
              <a:rPr lang="en-AU" sz="2400" i="1" dirty="0">
                <a:solidFill>
                  <a:schemeClr val="tx1"/>
                </a:solidFill>
              </a:rPr>
              <a:t> </a:t>
            </a:r>
            <a:r>
              <a:rPr lang="en-AU" sz="2400" i="1" dirty="0" err="1">
                <a:solidFill>
                  <a:schemeClr val="tx1"/>
                </a:solidFill>
              </a:rPr>
              <a:t>Sarwar</a:t>
            </a:r>
            <a:r>
              <a:rPr lang="en-AU" sz="2400" i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AU" sz="2400" i="1" dirty="0">
                <a:solidFill>
                  <a:schemeClr val="tx1"/>
                </a:solidFill>
              </a:rPr>
              <a:t> Philosophy of Education                     45 </a:t>
            </a:r>
            <a:r>
              <a:rPr lang="en-AU" sz="2400" i="1" dirty="0" err="1">
                <a:solidFill>
                  <a:schemeClr val="tx1"/>
                </a:solidFill>
              </a:rPr>
              <a:t>Aaiza</a:t>
            </a:r>
            <a:r>
              <a:rPr lang="en-AU" sz="2400" i="1" dirty="0">
                <a:solidFill>
                  <a:schemeClr val="tx1"/>
                </a:solidFill>
              </a:rPr>
              <a:t> Saeed                   </a:t>
            </a:r>
          </a:p>
          <a:p>
            <a:pPr algn="l"/>
            <a:r>
              <a:rPr lang="en-AU" sz="2400" i="1" dirty="0">
                <a:solidFill>
                  <a:schemeClr val="tx1"/>
                </a:solidFill>
              </a:rPr>
              <a:t> 2019-2023                                              46 </a:t>
            </a:r>
            <a:r>
              <a:rPr lang="en-AU" sz="2400" i="1" dirty="0" err="1">
                <a:solidFill>
                  <a:schemeClr val="tx1"/>
                </a:solidFill>
              </a:rPr>
              <a:t>Tayyaba</a:t>
            </a:r>
            <a:r>
              <a:rPr lang="en-AU" sz="2400" i="1" dirty="0">
                <a:solidFill>
                  <a:schemeClr val="tx1"/>
                </a:solidFill>
              </a:rPr>
              <a:t>          </a:t>
            </a:r>
          </a:p>
          <a:p>
            <a:pPr algn="l"/>
            <a:r>
              <a:rPr lang="en-AU" sz="2400" i="1" dirty="0">
                <a:solidFill>
                  <a:schemeClr val="tx1"/>
                </a:solidFill>
              </a:rPr>
              <a:t>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46" y="2839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796" y="545207"/>
            <a:ext cx="3083297" cy="665408"/>
          </a:xfrm>
        </p:spPr>
        <p:txBody>
          <a:bodyPr>
            <a:normAutofit/>
          </a:bodyPr>
          <a:lstStyle/>
          <a:p>
            <a:r>
              <a:rPr lang="en-AU" b="1" i="1" dirty="0">
                <a:solidFill>
                  <a:schemeClr val="tx1"/>
                </a:solidFill>
              </a:rPr>
              <a:t>Content: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977" y="1442434"/>
            <a:ext cx="9406824" cy="5228822"/>
          </a:xfrm>
        </p:spPr>
        <p:txBody>
          <a:bodyPr>
            <a:normAutofit fontScale="3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 pragmatism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John Dewey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Main form of pragmatism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Metaphysics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Epistemology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Axiology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Basic principle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Pragmatism in education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Curriculum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7200" dirty="0"/>
              <a:t>Method of teaching </a:t>
            </a:r>
          </a:p>
          <a:p>
            <a:pPr marL="0" indent="0">
              <a:buClrTx/>
              <a:buNone/>
            </a:pPr>
            <a:r>
              <a:rPr lang="en-AU" sz="7200" dirty="0"/>
              <a:t>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0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899" y="519449"/>
            <a:ext cx="8596668" cy="987381"/>
          </a:xfrm>
        </p:spPr>
        <p:txBody>
          <a:bodyPr/>
          <a:lstStyle/>
          <a:p>
            <a:r>
              <a:rPr lang="en-AU" i="1" dirty="0">
                <a:solidFill>
                  <a:schemeClr val="tx1"/>
                </a:solidFill>
              </a:rPr>
              <a:t> </a:t>
            </a:r>
            <a:r>
              <a:rPr lang="en-AU" b="1" i="1" dirty="0">
                <a:solidFill>
                  <a:schemeClr val="tx1"/>
                </a:solidFill>
              </a:rPr>
              <a:t>Pragmatism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90" y="1403797"/>
            <a:ext cx="5865134" cy="5022761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Greek origin words –action or activity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According to pragmatism, it is necessary to create a atmosphere to present situation and it is necessary to divert t towards useful things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Humans are capable of fulfilling their minds on the basis of this truth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According to pragmatism education contains a important practical knowledge and useful activities which ,make self dependant and useful member of the society 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5" y="1724695"/>
            <a:ext cx="5134376" cy="2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917" y="633412"/>
            <a:ext cx="3624210" cy="626772"/>
          </a:xfrm>
        </p:spPr>
        <p:txBody>
          <a:bodyPr>
            <a:normAutofit fontScale="90000"/>
          </a:bodyPr>
          <a:lstStyle/>
          <a:p>
            <a:r>
              <a:rPr lang="en-AU" b="1" i="1" dirty="0">
                <a:solidFill>
                  <a:schemeClr val="tx1"/>
                </a:solidFill>
              </a:rPr>
              <a:t>John Dewey: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917" y="1378041"/>
            <a:ext cx="5646193" cy="4302714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An American philosopher and educator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Rejected traditional method of teaching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Father of modern experiential education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Supporter of progressive education </a:t>
            </a:r>
            <a:endParaRPr lang="en-AU" sz="2000" b="1" i="1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</a:rPr>
              <a:t>“</a:t>
            </a:r>
            <a:r>
              <a:rPr lang="en-AU" sz="2000" b="1" i="1" dirty="0">
                <a:solidFill>
                  <a:schemeClr val="tx1"/>
                </a:solidFill>
              </a:rPr>
              <a:t>education is not affair of telling or being told but an active and constructive process”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b="1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54" y="4157192"/>
            <a:ext cx="7413937" cy="19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587" y="559716"/>
            <a:ext cx="8911687" cy="882718"/>
          </a:xfrm>
        </p:spPr>
        <p:txBody>
          <a:bodyPr>
            <a:normAutofit fontScale="90000"/>
          </a:bodyPr>
          <a:lstStyle/>
          <a:p>
            <a:r>
              <a:rPr lang="en-AU" sz="3200" b="1" i="1" dirty="0"/>
              <a:t>Main form of pragmatism </a:t>
            </a:r>
            <a:br>
              <a:rPr lang="en-AU" sz="3200" b="1" i="1" dirty="0"/>
            </a:br>
            <a:r>
              <a:rPr lang="en-AU" sz="3200" b="1" i="1" dirty="0"/>
              <a:t> </a:t>
            </a:r>
            <a:br>
              <a:rPr lang="en-AU" sz="3200" b="1" i="1" dirty="0"/>
            </a:br>
            <a:r>
              <a:rPr lang="en-AU" sz="2400" dirty="0"/>
              <a:t> </a:t>
            </a:r>
            <a:br>
              <a:rPr lang="en-AU" sz="2400" dirty="0"/>
            </a:br>
            <a:endParaRPr lang="en-AU" sz="3200" b="1" i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725768" y="1442434"/>
            <a:ext cx="9778843" cy="4468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There are three form of pragmatism </a:t>
            </a:r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45" y="2036855"/>
            <a:ext cx="6529233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313" y="881687"/>
            <a:ext cx="6345013" cy="1280890"/>
          </a:xfrm>
        </p:spPr>
        <p:txBody>
          <a:bodyPr/>
          <a:lstStyle/>
          <a:p>
            <a:r>
              <a:rPr lang="en-AU" b="1" i="1" dirty="0"/>
              <a:t>Metaphysics </a:t>
            </a:r>
            <a:r>
              <a:rPr lang="en-AU" sz="3200" b="1" i="1" dirty="0"/>
              <a:t>Of</a:t>
            </a:r>
            <a:r>
              <a:rPr lang="en-AU" b="1" i="1" dirty="0"/>
              <a:t> Pragmatism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313" y="1687132"/>
            <a:ext cx="9568510" cy="401695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According to </a:t>
            </a:r>
            <a:r>
              <a:rPr lang="en-AU" b="1" dirty="0"/>
              <a:t>William</a:t>
            </a:r>
            <a:r>
              <a:rPr lang="en-AU" dirty="0"/>
              <a:t> </a:t>
            </a:r>
            <a:r>
              <a:rPr lang="en-AU" b="1" dirty="0"/>
              <a:t>James “pragmatism is a temper of a mind ,an attitude , it is also a theory of the nature of ideas and truth and finally it is the theory reality”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Believe in knowledge which feel through sense of organ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No faith in ultimate reality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Truth is man made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No believe in spiritual values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Reality is still in making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923" y="2774659"/>
            <a:ext cx="4778062" cy="35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224" y="495321"/>
            <a:ext cx="3756360" cy="1280890"/>
          </a:xfrm>
        </p:spPr>
        <p:txBody>
          <a:bodyPr/>
          <a:lstStyle/>
          <a:p>
            <a:r>
              <a:rPr lang="en-AU" b="1" i="1" dirty="0"/>
              <a:t>Epistemology</a:t>
            </a:r>
            <a:br>
              <a:rPr lang="en-AU" b="1" i="1" dirty="0"/>
            </a:br>
            <a:endParaRPr lang="en-AU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224" y="1287887"/>
            <a:ext cx="9581388" cy="462333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Knowledge is based on experience is true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Recreation of experience = knowledge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Sense of organ =  base of knowledge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experience = knowledge</a:t>
            </a:r>
          </a:p>
          <a:p>
            <a:pPr marL="0" indent="0">
              <a:buClrTx/>
              <a:buNone/>
            </a:pPr>
            <a:endParaRPr lang="en-AU" sz="3600" b="1" i="1" dirty="0"/>
          </a:p>
          <a:p>
            <a:pPr marL="0" indent="0">
              <a:buClrTx/>
              <a:buNone/>
            </a:pPr>
            <a:r>
              <a:rPr lang="en-AU" sz="3600" b="1" i="1" dirty="0"/>
              <a:t>Axiology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Values is not stagnate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Values change according to space and time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Confidence in flexibility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AU" dirty="0"/>
              <a:t>Values of life is changeable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94" y="891067"/>
            <a:ext cx="4762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843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276</TotalTime>
  <Words>559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Office Theme</vt:lpstr>
      <vt:lpstr>Pragmatism  BS Education-III Philosophy of Education (EDU-203)</vt:lpstr>
      <vt:lpstr>PowerPoint Presentation</vt:lpstr>
      <vt:lpstr> </vt:lpstr>
      <vt:lpstr>Content:</vt:lpstr>
      <vt:lpstr> Pragmatism  </vt:lpstr>
      <vt:lpstr>John Dewey: </vt:lpstr>
      <vt:lpstr>Main form of pragmatism      </vt:lpstr>
      <vt:lpstr>Metaphysics Of Pragmatism </vt:lpstr>
      <vt:lpstr>Epistemology </vt:lpstr>
      <vt:lpstr>Basic Principal Of Pragmatism </vt:lpstr>
      <vt:lpstr>Pragmatism in education </vt:lpstr>
      <vt:lpstr> Method Of Teaching </vt:lpstr>
      <vt:lpstr>Contribution of pragmatism in education 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mohammad yasin</dc:creator>
  <cp:lastModifiedBy>ABC</cp:lastModifiedBy>
  <cp:revision>23</cp:revision>
  <dcterms:created xsi:type="dcterms:W3CDTF">2020-11-19T11:07:32Z</dcterms:created>
  <dcterms:modified xsi:type="dcterms:W3CDTF">2020-12-10T01:38:57Z</dcterms:modified>
</cp:coreProperties>
</file>