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9EC5A5-BC56-4BA2-9250-7642F3E3941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453F46-68A6-4888-BF51-07DF61AA7A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mobile/kavita_grover/globe-222832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3622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GLOBE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History and Geography</a:t>
            </a:r>
          </a:p>
          <a:p>
            <a:pPr algn="r"/>
            <a:r>
              <a:rPr lang="en-US" sz="2800" dirty="0" smtClean="0"/>
              <a:t>BS-III</a:t>
            </a:r>
          </a:p>
          <a:p>
            <a:pPr algn="r"/>
            <a:r>
              <a:rPr lang="en-US" sz="2800" dirty="0" smtClean="0"/>
              <a:t>SS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5" t="10240" r="20576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5" t="9337" r="20576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5" t="9337" r="21592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Globe (slideshare.net)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741" t="8828" r="21296" b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4" t="9009" r="21592" b="90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5" t="9009" r="20576" b="90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25" t="9533" r="20745" b="84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4" t="9337" r="21592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5" t="9337" r="20576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5" t="9337" r="20576" b="1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94" t="9337" r="20576" b="12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11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GLOBE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</dc:title>
  <dc:creator>YaQooB LaK</dc:creator>
  <cp:lastModifiedBy>YaQooB LaK</cp:lastModifiedBy>
  <cp:revision>1</cp:revision>
  <dcterms:created xsi:type="dcterms:W3CDTF">2020-12-03T05:48:34Z</dcterms:created>
  <dcterms:modified xsi:type="dcterms:W3CDTF">2020-12-03T06:03:04Z</dcterms:modified>
</cp:coreProperties>
</file>