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F97D7-66D1-4160-9E9C-59C1D792C28C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343B6-5B12-419F-BA41-0D581E18E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08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343B6-5B12-419F-BA41-0D581E18E8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79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A421BA-4E78-4358-A300-8D3E0A26350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B0B9F9-792E-47F0-B094-0E2ED91632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421BA-4E78-4358-A300-8D3E0A26350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B0B9F9-792E-47F0-B094-0E2ED91632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421BA-4E78-4358-A300-8D3E0A26350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B0B9F9-792E-47F0-B094-0E2ED91632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421BA-4E78-4358-A300-8D3E0A26350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B0B9F9-792E-47F0-B094-0E2ED91632B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421BA-4E78-4358-A300-8D3E0A26350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B0B9F9-792E-47F0-B094-0E2ED91632B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421BA-4E78-4358-A300-8D3E0A26350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B0B9F9-792E-47F0-B094-0E2ED91632B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421BA-4E78-4358-A300-8D3E0A26350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B0B9F9-792E-47F0-B094-0E2ED91632B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421BA-4E78-4358-A300-8D3E0A26350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B0B9F9-792E-47F0-B094-0E2ED91632B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421BA-4E78-4358-A300-8D3E0A26350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B0B9F9-792E-47F0-B094-0E2ED91632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4A421BA-4E78-4358-A300-8D3E0A26350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B0B9F9-792E-47F0-B094-0E2ED91632B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A421BA-4E78-4358-A300-8D3E0A26350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B0B9F9-792E-47F0-B094-0E2ED91632B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A421BA-4E78-4358-A300-8D3E0A263505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4B0B9F9-792E-47F0-B094-0E2ED91632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SPATIAL VARIATIONS IN HEALTH AND WELFARE PATTERNS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Medical Geography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585788"/>
            <a:ext cx="696277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0" y="574343"/>
            <a:ext cx="9037672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59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6" y="381000"/>
            <a:ext cx="9087694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4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2718"/>
            <a:ext cx="8382000" cy="627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0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46871"/>
            <a:ext cx="8184038" cy="613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3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 2 Diabetes Mellitus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79" y="1481138"/>
            <a:ext cx="764564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9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0" y="685800"/>
            <a:ext cx="8588890" cy="545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5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43" y="457200"/>
            <a:ext cx="8504161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9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8" y="990600"/>
            <a:ext cx="792091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51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Global distribution of deaths due to diarrhea among children under 5 years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9" y="1981200"/>
            <a:ext cx="8559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1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10 global causes of deaths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0168"/>
            <a:ext cx="8490128" cy="56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2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10 global causes of deaths 2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7" y="304800"/>
            <a:ext cx="890511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38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10 causes of deaths low-income countries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533400"/>
            <a:ext cx="8607426" cy="622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8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ap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5409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4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aph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6" y="304799"/>
            <a:ext cx="8695113" cy="634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9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ap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229600" cy="594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4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0" y="457200"/>
            <a:ext cx="8515813" cy="601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4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20" b="6292"/>
          <a:stretch/>
        </p:blipFill>
        <p:spPr bwMode="auto">
          <a:xfrm>
            <a:off x="228601" y="1"/>
            <a:ext cx="8715374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</TotalTime>
  <Words>26</Words>
  <Application>Microsoft Office PowerPoint</Application>
  <PresentationFormat>On-screen Show (4:3)</PresentationFormat>
  <Paragraphs>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SPATIAL VARIATIONS IN HEALTH AND WELFARE PATTERNS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 2 Diabetes Mellitus</vt:lpstr>
      <vt:lpstr>PowerPoint Presentation</vt:lpstr>
      <vt:lpstr>PowerPoint Presentation</vt:lpstr>
      <vt:lpstr>PowerPoint Presentation</vt:lpstr>
      <vt:lpstr>Global distribution of deaths due to diarrhea among children under 5 years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i7</dc:creator>
  <cp:lastModifiedBy>dell i7</cp:lastModifiedBy>
  <cp:revision>17</cp:revision>
  <dcterms:created xsi:type="dcterms:W3CDTF">2019-05-09T04:53:39Z</dcterms:created>
  <dcterms:modified xsi:type="dcterms:W3CDTF">2019-05-10T02:34:36Z</dcterms:modified>
</cp:coreProperties>
</file>