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4100C-92D3-46DA-AE86-705A1C07464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68DB7-0FBB-4844-B0DF-5F0F285336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68DB7-0FBB-4844-B0DF-5F0F2853366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Define Company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133600"/>
            <a:ext cx="7848600" cy="35052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It is Association of persons for some common objective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Separate legal entity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Perpetual succession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Common seal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Capital divisible  into transferable shares</a:t>
            </a:r>
          </a:p>
          <a:p>
            <a:pPr algn="l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Certificate of incorporation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A document which states that you are now registered on any specific mention date with specific name.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Birth certificate of Company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</a:rPr>
              <a:t>Issuance authority of this certificate is registrar of Province or registrar of any capital area</a:t>
            </a:r>
          </a:p>
          <a:p>
            <a:pPr>
              <a:buNone/>
            </a:pPr>
            <a:r>
              <a:rPr lang="en-US" dirty="0" smtClean="0"/>
              <a:t>When Certificate of incorporation is issued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 registration of company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 the change of name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 the request of person after payment of prescribed fee [duplicate ]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Commencement of Business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For private Company: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B050"/>
                </a:solidFill>
              </a:rPr>
              <a:t>Immediate after receiving certificate of incorporation</a:t>
            </a:r>
          </a:p>
          <a:p>
            <a:pPr>
              <a:buNone/>
            </a:pPr>
            <a:r>
              <a:rPr lang="en-US" sz="2800" dirty="0" smtClean="0"/>
              <a:t>For Public limited Company </a:t>
            </a:r>
          </a:p>
          <a:p>
            <a:pPr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 They need to obtain certificate to commence business</a:t>
            </a:r>
          </a:p>
          <a:p>
            <a:pPr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After going through following 5 steps.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Paid up Shares have been allotted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Every director has paid full amount of shares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If company is listed company has taken permission from the stock exchange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Application money has been repaid to the applicants if applications were in excess of issued shares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A statutory  declaration by CEO , one director on board and secretary of company that all above requirements has been fulfilled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companies </a:t>
            </a:r>
            <a:endParaRPr lang="en-US" dirty="0"/>
          </a:p>
        </p:txBody>
      </p:sp>
      <p:pic>
        <p:nvPicPr>
          <p:cNvPr id="4" name="Content Placeholder 3" descr="Type of Compani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912" y="1219200"/>
            <a:ext cx="8800507" cy="54102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Some Other companies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</a:rPr>
              <a:t>Association not for profit</a:t>
            </a:r>
            <a:r>
              <a:rPr lang="en-US" sz="1700" b="1" i="1" dirty="0" smtClean="0">
                <a:solidFill>
                  <a:srgbClr val="0070C0"/>
                </a:solidFill>
              </a:rPr>
              <a:t>.[ Without mentioning limited ]</a:t>
            </a:r>
            <a:endParaRPr lang="en-US" sz="3600" b="1" i="1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Promoters shall prove it is not for profit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Promoters should be capable of forming limited liability company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It should be for the promotion of useful objects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It shall obtain license from the federal Government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Before making any changing in the object it will get approval from the federal government.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Imposed conditions must be written in memorandum and Article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Income and Property shall be solely for useful objects not for dividend and any bonuses to members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Formation and Documents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Promoters or members shall make an application duly signed by them to the registration commission of federal government. Application must be accompanied by the following documents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3 Copies of Memorandum and Article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List of promoters their occupation and address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An estimate of future income and expenditure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Statement of work if already done by the organization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Name of any company and institute in which promoters hold office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 case of existing association copy of  audited accounts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Application by a person that he has scrutinized the application and all attached documents and is satisfied.  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Holding and Subsidiary Company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Holding Company: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Holds 50% of securities of some other company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Power to appoint more than 50% of directors of other Company </a:t>
            </a:r>
          </a:p>
          <a:p>
            <a:pPr marL="457200" indent="-457200">
              <a:buNone/>
            </a:pPr>
            <a:r>
              <a:rPr lang="en-US" dirty="0" smtClean="0">
                <a:solidFill>
                  <a:srgbClr val="0070C0"/>
                </a:solidFill>
              </a:rPr>
              <a:t>Subsidiary Company: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50% of securities of are held by some other company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More than 50% of directors are appointed by other Company </a:t>
            </a:r>
          </a:p>
          <a:p>
            <a:pPr marL="457200" indent="-45720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Company Courts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sz="2800" dirty="0" smtClean="0">
                <a:solidFill>
                  <a:srgbClr val="00B050"/>
                </a:solidFill>
              </a:rPr>
              <a:t>The company court means the court having jurisdiction under the companies ordinance 1984”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Where the head office is located under the jurisdiction area of high court.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Some times Federal Government allows Civil courts to hear the appeal regarding corporate matters.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If head office of company has changed its place several times and want to appeal for winding up than court shall be, where during the last 6 months most time period head office has been located. 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Decision Time: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070C0"/>
                </a:solidFill>
              </a:rPr>
              <a:t>The Company court shall decide its case with in 90 days and hearing shall be on day to day bases except certain conditions.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070C0"/>
                </a:solidFill>
              </a:rPr>
              <a:t>Hearing can be suspended maximum up to 14 days at one time and 30 days in total.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Formation of Company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Registration and Incorporation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There are main three stages of 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Promotion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Registration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Commencement of business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70C0"/>
                </a:solidFill>
              </a:rPr>
              <a:t>There are main 4 steps of registration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N</a:t>
            </a:r>
            <a:r>
              <a:rPr lang="en-US" dirty="0" smtClean="0">
                <a:solidFill>
                  <a:srgbClr val="7030A0"/>
                </a:solidFill>
              </a:rPr>
              <a:t>ame Selection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Preparation of Documents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Payment of stamp duty and filing fee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Submission of Application </a:t>
            </a:r>
            <a:endParaRPr lang="en-US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Documents submitted by Public limited Company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/>
          </a:bodyPr>
          <a:lstStyle/>
          <a:p>
            <a:pPr marL="457200" indent="-45720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Documents before Incorporation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Memorandum of Association signed by at least 3 members.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Articles of Association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Statutory declaration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Original Copies of Challans and all types of fee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Documents after Incorporation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List of directors having consent to act as director  with in 7 days of incorporation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Location of company’s head office with in 28 days of incorporation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Prospectus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</a:rPr>
              <a:t>Documents submitted by Private Company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All except list of directors and prospectus </a:t>
            </a:r>
          </a:p>
          <a:p>
            <a:pPr marL="457200" indent="-45720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registration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After getting registered now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Subscribers can form a body corporate and carry on their common objective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They can exercise all the functions of incorporated company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They have now common seal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Perpetual succession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And the status of separate legal entity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714</Words>
  <Application>Microsoft Office PowerPoint</Application>
  <PresentationFormat>On-screen Show (4:3)</PresentationFormat>
  <Paragraphs>89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Define Company </vt:lpstr>
      <vt:lpstr>Type of companies </vt:lpstr>
      <vt:lpstr>Some Other companies </vt:lpstr>
      <vt:lpstr>Formation and Documents</vt:lpstr>
      <vt:lpstr>Holding and Subsidiary Company </vt:lpstr>
      <vt:lpstr>Company Courts </vt:lpstr>
      <vt:lpstr>Formation of Company  Registration and Incorporation </vt:lpstr>
      <vt:lpstr>Documents submitted by Public limited Company </vt:lpstr>
      <vt:lpstr>Effect of registration </vt:lpstr>
      <vt:lpstr>Certificate of incorporation </vt:lpstr>
      <vt:lpstr>Commencement of Business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Define Company </dc:title>
  <dc:creator/>
  <cp:lastModifiedBy>HTC</cp:lastModifiedBy>
  <cp:revision>24</cp:revision>
  <dcterms:created xsi:type="dcterms:W3CDTF">2006-08-16T00:00:00Z</dcterms:created>
  <dcterms:modified xsi:type="dcterms:W3CDTF">2020-03-05T17:29:15Z</dcterms:modified>
</cp:coreProperties>
</file>