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3E5FDEC1-1E8B-4E85-B37D-E853FEAC2FBC}" type="datetimeFigureOut">
              <a:rPr lang="en-US" smtClean="0"/>
              <a:t>11/18/2020</a:t>
            </a:fld>
            <a:endParaRPr lang="en-US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052289E9-FCE1-4ED9-B72F-3C0FE9C3746B}" type="slidenum">
              <a:rPr lang="en-US" smtClean="0"/>
              <a:t>‹#›</a:t>
            </a:fld>
            <a:endParaRPr lang="en-US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FDEC1-1E8B-4E85-B37D-E853FEAC2FBC}" type="datetimeFigureOut">
              <a:rPr lang="en-US" smtClean="0"/>
              <a:t>11/18/2020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2289E9-FCE1-4ED9-B72F-3C0FE9C3746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FDEC1-1E8B-4E85-B37D-E853FEAC2FBC}" type="datetimeFigureOut">
              <a:rPr lang="en-US" smtClean="0"/>
              <a:t>11/18/2020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2289E9-FCE1-4ED9-B72F-3C0FE9C3746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FDEC1-1E8B-4E85-B37D-E853FEAC2FBC}" type="datetimeFigureOut">
              <a:rPr lang="en-US" smtClean="0"/>
              <a:t>11/18/2020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2289E9-FCE1-4ED9-B72F-3C0FE9C3746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FDEC1-1E8B-4E85-B37D-E853FEAC2FBC}" type="datetimeFigureOut">
              <a:rPr lang="en-US" smtClean="0"/>
              <a:t>11/18/2020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2289E9-FCE1-4ED9-B72F-3C0FE9C3746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FDEC1-1E8B-4E85-B37D-E853FEAC2FBC}" type="datetimeFigureOut">
              <a:rPr lang="en-US" smtClean="0"/>
              <a:t>11/18/2020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2289E9-FCE1-4ED9-B72F-3C0FE9C3746B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FDEC1-1E8B-4E85-B37D-E853FEAC2FBC}" type="datetimeFigureOut">
              <a:rPr lang="en-US" smtClean="0"/>
              <a:t>11/18/2020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2289E9-FCE1-4ED9-B72F-3C0FE9C3746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FDEC1-1E8B-4E85-B37D-E853FEAC2FBC}" type="datetimeFigureOut">
              <a:rPr lang="en-US" smtClean="0"/>
              <a:t>11/18/2020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2289E9-FCE1-4ED9-B72F-3C0FE9C3746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FDEC1-1E8B-4E85-B37D-E853FEAC2FBC}" type="datetimeFigureOut">
              <a:rPr lang="en-US" smtClean="0"/>
              <a:t>11/18/2020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2289E9-FCE1-4ED9-B72F-3C0FE9C3746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FDEC1-1E8B-4E85-B37D-E853FEAC2FBC}" type="datetimeFigureOut">
              <a:rPr lang="en-US" smtClean="0"/>
              <a:t>11/18/2020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2289E9-FCE1-4ED9-B72F-3C0FE9C3746B}" type="slidenum">
              <a:rPr lang="en-US" smtClean="0"/>
              <a:t>‹#›</a:t>
            </a:fld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FDEC1-1E8B-4E85-B37D-E853FEAC2FBC}" type="datetimeFigureOut">
              <a:rPr lang="en-US" smtClean="0"/>
              <a:t>11/18/2020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2289E9-FCE1-4ED9-B72F-3C0FE9C3746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3E5FDEC1-1E8B-4E85-B37D-E853FEAC2FBC}" type="datetimeFigureOut">
              <a:rPr lang="en-US" smtClean="0"/>
              <a:t>11/18/2020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052289E9-FCE1-4ED9-B72F-3C0FE9C3746B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496235" cy="1702160"/>
          </a:xfrm>
        </p:spPr>
        <p:txBody>
          <a:bodyPr>
            <a:normAutofit/>
          </a:bodyPr>
          <a:lstStyle/>
          <a:p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AIMS OF EDUCATION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572435" cy="1751120"/>
          </a:xfrm>
        </p:spPr>
        <p:txBody>
          <a:bodyPr>
            <a:noAutofit/>
          </a:bodyPr>
          <a:lstStyle/>
          <a:p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INSTRUCTOR: FARHEEN MALIK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21269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0" y="762000"/>
            <a:ext cx="7024744" cy="1408664"/>
          </a:xfrm>
        </p:spPr>
        <p:txBody>
          <a:bodyPr>
            <a:noAutofit/>
          </a:bodyPr>
          <a:lstStyle/>
          <a:p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AIMS OF EDUCATION IN A DEMOCRATIC SETUP:</a:t>
            </a:r>
            <a:endParaRPr lang="en-US" sz="4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It should develop ability of constructive and independent thinking.</a:t>
            </a:r>
          </a:p>
          <a:p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It should provide equal opportunities to all.</a:t>
            </a:r>
          </a:p>
          <a:p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It should develop wide range if wholesome interests in each pupil by providing for learning through cooperative work.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717158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87733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It should develop love and respect for others. It should develop human relations.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It should provide  for training in dignity of labor.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It should cater to the individual differences among children and teach them accordingly.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32647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3087136"/>
          </a:xfrm>
        </p:spPr>
        <p:txBody>
          <a:bodyPr/>
          <a:lstStyle/>
          <a:p>
            <a:r>
              <a:rPr lang="en-US" dirty="0" smtClean="0"/>
              <a:t>            </a:t>
            </a:r>
            <a:r>
              <a:rPr lang="en-US" sz="5400" dirty="0" smtClean="0">
                <a:latin typeface="Times New Roman" pitchFamily="18" charset="0"/>
                <a:cs typeface="Times New Roman" pitchFamily="18" charset="0"/>
              </a:rPr>
              <a:t>THANK YOU</a:t>
            </a:r>
            <a:endParaRPr lang="en-US" sz="5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0181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AIMS OF EDUCATION</a:t>
            </a:r>
            <a:endParaRPr lang="en-US" sz="4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Knowledge Aims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Individuals Aims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Social Aims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Moral Aims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Cultural Aims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Vocational Aims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40390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0" y="457200"/>
            <a:ext cx="7024744" cy="838200"/>
          </a:xfrm>
        </p:spPr>
        <p:txBody>
          <a:bodyPr>
            <a:normAutofit/>
          </a:bodyPr>
          <a:lstStyle/>
          <a:p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KNOWLEDGE AIM</a:t>
            </a:r>
            <a:endParaRPr lang="en-US" sz="4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1295400"/>
            <a:ext cx="6777317" cy="5181600"/>
          </a:xfrm>
        </p:spPr>
        <p:txBody>
          <a:bodyPr>
            <a:no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Knowledge is essential for every human beings.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Knowledge is the aid to achieve life values.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Knowledge builds up the mind and satisfies the mental hunger.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Through knowledge the communication and the exchange of ideas and experience is possible,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Knowledge is the building blocks of good character and personality.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54370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572536"/>
          </a:xfrm>
        </p:spPr>
        <p:txBody>
          <a:bodyPr>
            <a:noAutofit/>
          </a:bodyPr>
          <a:lstStyle/>
          <a:p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INDIVIDUAL AIM</a:t>
            </a:r>
            <a:endParaRPr lang="en-US" sz="4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1600200"/>
            <a:ext cx="6777317" cy="4800600"/>
          </a:xfrm>
        </p:spPr>
        <p:txBody>
          <a:bodyPr>
            <a:norm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Education focuses on all round development of individuality of the child.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Only a good individual will become a good citizen.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Individuality is inevitable for” self expression” and “self actualization”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Education is complete development of the individual so that he can make an original contribution to human life according to best of the capacity..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76419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SOCIAL AIM</a:t>
            </a:r>
            <a:endParaRPr lang="en-US" sz="4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Man is a social being.</a:t>
            </a:r>
          </a:p>
          <a:p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No one is able to live without the cooperation of the society,</a:t>
            </a:r>
          </a:p>
          <a:p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Education helps the child to fit into the society and to satisfy the social needs.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93272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MORAL AIM</a:t>
            </a:r>
            <a:endParaRPr lang="en-US" sz="4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 man who is morally high is always adopts the way which is desirable to the society.</a:t>
            </a:r>
          </a:p>
          <a:p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Education cultivates truth, beauty and goodness in the mind of the child which are the essence of morality.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85745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CULTURAL AIM</a:t>
            </a:r>
            <a:endParaRPr lang="en-US" sz="4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Culture is an important part of society and it can affects the behavior of the individuals.</a:t>
            </a:r>
          </a:p>
          <a:p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Education helps to preserve culture as well as to reform it in a new acceptable manner.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38470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877336"/>
          </a:xfrm>
        </p:spPr>
        <p:txBody>
          <a:bodyPr>
            <a:normAutofit/>
          </a:bodyPr>
          <a:lstStyle/>
          <a:p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VOCATIONAL AIM</a:t>
            </a:r>
            <a:endParaRPr lang="en-US" sz="4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It is a modern aim of education.</a:t>
            </a:r>
          </a:p>
          <a:p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Education helps to achieve vocation to satisfy the primary needs of a man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i..e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 food, shelter and clothes.</a:t>
            </a:r>
          </a:p>
          <a:p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Vocational education enables an individual to earn his livelihood comfortable.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31300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0" y="838200"/>
            <a:ext cx="7024744" cy="1066800"/>
          </a:xfrm>
        </p:spPr>
        <p:txBody>
          <a:bodyPr>
            <a:noAutofit/>
          </a:bodyPr>
          <a:lstStyle/>
          <a:p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AIMS OF EDUCATION IN A TOTALITARIAN STATE</a:t>
            </a:r>
            <a:endParaRPr lang="en-US" sz="4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1828800"/>
            <a:ext cx="6777317" cy="4495800"/>
          </a:xfrm>
        </p:spPr>
        <p:txBody>
          <a:bodyPr>
            <a:no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Each individual must be trained to subordinated his interest to the interest of the state.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Every child must follow a rigorous code of discipline.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Physical education and military tanning are given .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The student is made to realize the value and importance of obedience and conformity.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93854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90</TotalTime>
  <Words>443</Words>
  <Application>Microsoft Office PowerPoint</Application>
  <PresentationFormat>On-screen Show (4:3)</PresentationFormat>
  <Paragraphs>55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Austin</vt:lpstr>
      <vt:lpstr>AIMS OF EDUCATION</vt:lpstr>
      <vt:lpstr>AIMS OF EDUCATION</vt:lpstr>
      <vt:lpstr>KNOWLEDGE AIM</vt:lpstr>
      <vt:lpstr>INDIVIDUAL AIM</vt:lpstr>
      <vt:lpstr>SOCIAL AIM</vt:lpstr>
      <vt:lpstr>MORAL AIM</vt:lpstr>
      <vt:lpstr>CULTURAL AIM</vt:lpstr>
      <vt:lpstr>VOCATIONAL AIM</vt:lpstr>
      <vt:lpstr>AIMS OF EDUCATION IN A TOTALITARIAN STATE</vt:lpstr>
      <vt:lpstr>AIMS OF EDUCATION IN A DEMOCRATIC SETUP:</vt:lpstr>
      <vt:lpstr>PowerPoint Presentation</vt:lpstr>
      <vt:lpstr>            THANK YOU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Aims of Education</dc:title>
  <dc:creator>computer fix</dc:creator>
  <cp:lastModifiedBy>computer fix</cp:lastModifiedBy>
  <cp:revision>12</cp:revision>
  <dcterms:created xsi:type="dcterms:W3CDTF">2020-10-24T09:58:58Z</dcterms:created>
  <dcterms:modified xsi:type="dcterms:W3CDTF">2020-11-18T10:14:50Z</dcterms:modified>
</cp:coreProperties>
</file>