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96" r:id="rId5"/>
    <p:sldId id="297" r:id="rId6"/>
    <p:sldId id="298" r:id="rId7"/>
    <p:sldId id="299" r:id="rId8"/>
    <p:sldId id="300" r:id="rId9"/>
    <p:sldId id="258" r:id="rId10"/>
    <p:sldId id="261" r:id="rId11"/>
    <p:sldId id="262" r:id="rId12"/>
    <p:sldId id="263" r:id="rId13"/>
    <p:sldId id="265" r:id="rId14"/>
    <p:sldId id="264" r:id="rId15"/>
    <p:sldId id="266" r:id="rId16"/>
    <p:sldId id="268" r:id="rId17"/>
    <p:sldId id="291" r:id="rId18"/>
    <p:sldId id="267" r:id="rId19"/>
    <p:sldId id="269" r:id="rId20"/>
    <p:sldId id="270" r:id="rId21"/>
    <p:sldId id="292" r:id="rId22"/>
    <p:sldId id="293" r:id="rId23"/>
    <p:sldId id="271" r:id="rId24"/>
    <p:sldId id="272" r:id="rId25"/>
    <p:sldId id="273" r:id="rId26"/>
    <p:sldId id="274" r:id="rId27"/>
    <p:sldId id="275" r:id="rId28"/>
    <p:sldId id="276" r:id="rId29"/>
    <p:sldId id="277" r:id="rId30"/>
    <p:sldId id="278" r:id="rId31"/>
    <p:sldId id="294" r:id="rId32"/>
    <p:sldId id="295" r:id="rId33"/>
    <p:sldId id="279" r:id="rId34"/>
    <p:sldId id="280" r:id="rId35"/>
    <p:sldId id="281" r:id="rId36"/>
    <p:sldId id="282" r:id="rId37"/>
    <p:sldId id="301" r:id="rId38"/>
    <p:sldId id="283" r:id="rId39"/>
    <p:sldId id="284" r:id="rId40"/>
    <p:sldId id="285" r:id="rId41"/>
    <p:sldId id="286" r:id="rId42"/>
    <p:sldId id="287" r:id="rId43"/>
    <p:sldId id="288" r:id="rId44"/>
    <p:sldId id="289" r:id="rId45"/>
    <p:sldId id="302" r:id="rId46"/>
    <p:sldId id="303" r:id="rId47"/>
    <p:sldId id="304" r:id="rId48"/>
    <p:sldId id="30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4" d="100"/>
          <a:sy n="74"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2DD6B-FB11-4A88-8E09-A3AEA185C77F}" type="doc">
      <dgm:prSet loTypeId="urn:microsoft.com/office/officeart/2005/8/layout/default#11" loCatId="list" qsTypeId="urn:microsoft.com/office/officeart/2005/8/quickstyle/simple2" qsCatId="simple" csTypeId="urn:microsoft.com/office/officeart/2005/8/colors/accent2_1" csCatId="accent2" phldr="1"/>
      <dgm:spPr/>
      <dgm:t>
        <a:bodyPr/>
        <a:lstStyle/>
        <a:p>
          <a:endParaRPr lang="en-US"/>
        </a:p>
      </dgm:t>
    </dgm:pt>
    <dgm:pt modelId="{227C1BE7-7EF2-4D5A-B1A4-AC86C6AD4ED4}">
      <dgm:prSet phldrT="[Text]"/>
      <dgm:spPr/>
      <dgm:t>
        <a:bodyPr/>
        <a:lstStyle/>
        <a:p>
          <a:r>
            <a:rPr lang="en-US" b="1" dirty="0" smtClean="0">
              <a:solidFill>
                <a:srgbClr val="A52439"/>
              </a:solidFill>
            </a:rPr>
            <a:t>Multi-core processor</a:t>
          </a:r>
          <a:endParaRPr lang="en-US" b="1" dirty="0">
            <a:solidFill>
              <a:srgbClr val="A52439"/>
            </a:solidFill>
          </a:endParaRPr>
        </a:p>
      </dgm:t>
    </dgm:pt>
    <dgm:pt modelId="{38ABC0DB-5606-4A48-BB1E-3AA2E550CBE8}" type="parTrans" cxnId="{FD36AFE8-2146-4A5F-A2B4-B0F2F5C7DCC6}">
      <dgm:prSet/>
      <dgm:spPr/>
      <dgm:t>
        <a:bodyPr/>
        <a:lstStyle/>
        <a:p>
          <a:endParaRPr lang="en-US"/>
        </a:p>
      </dgm:t>
    </dgm:pt>
    <dgm:pt modelId="{67C9D9C9-008C-47F6-B059-390257214B03}" type="sibTrans" cxnId="{FD36AFE8-2146-4A5F-A2B4-B0F2F5C7DCC6}">
      <dgm:prSet/>
      <dgm:spPr/>
      <dgm:t>
        <a:bodyPr/>
        <a:lstStyle/>
        <a:p>
          <a:endParaRPr lang="en-US"/>
        </a:p>
      </dgm:t>
    </dgm:pt>
    <dgm:pt modelId="{62FC1EBC-8D28-4BD2-9C2C-1E3D3BA80C45}">
      <dgm:prSet phldrT="[Text]"/>
      <dgm:spPr/>
      <dgm:t>
        <a:bodyPr/>
        <a:lstStyle/>
        <a:p>
          <a:r>
            <a:rPr lang="en-US" b="1" dirty="0" smtClean="0">
              <a:solidFill>
                <a:srgbClr val="A52439"/>
              </a:solidFill>
            </a:rPr>
            <a:t>Dual-core processor</a:t>
          </a:r>
          <a:endParaRPr lang="en-US" b="1" dirty="0">
            <a:solidFill>
              <a:srgbClr val="A52439"/>
            </a:solidFill>
          </a:endParaRPr>
        </a:p>
      </dgm:t>
    </dgm:pt>
    <dgm:pt modelId="{51A7AA83-6644-42E4-BEB9-325D1F1A3812}" type="parTrans" cxnId="{C1316CAA-6FC2-45E9-9E4B-2E897C096A5F}">
      <dgm:prSet/>
      <dgm:spPr/>
      <dgm:t>
        <a:bodyPr/>
        <a:lstStyle/>
        <a:p>
          <a:endParaRPr lang="en-US"/>
        </a:p>
      </dgm:t>
    </dgm:pt>
    <dgm:pt modelId="{4EE40733-2A75-4975-BBC6-B538EBF8E801}" type="sibTrans" cxnId="{C1316CAA-6FC2-45E9-9E4B-2E897C096A5F}">
      <dgm:prSet/>
      <dgm:spPr/>
      <dgm:t>
        <a:bodyPr/>
        <a:lstStyle/>
        <a:p>
          <a:endParaRPr lang="en-US"/>
        </a:p>
      </dgm:t>
    </dgm:pt>
    <dgm:pt modelId="{03F18DD5-2CC3-490F-A280-7957B2776634}">
      <dgm:prSet phldrT="[Text]"/>
      <dgm:spPr/>
      <dgm:t>
        <a:bodyPr/>
        <a:lstStyle/>
        <a:p>
          <a:r>
            <a:rPr lang="en-US" b="1" dirty="0" smtClean="0">
              <a:solidFill>
                <a:srgbClr val="A52439"/>
              </a:solidFill>
            </a:rPr>
            <a:t>Quad-core processor</a:t>
          </a:r>
          <a:endParaRPr lang="en-US" b="1" dirty="0">
            <a:solidFill>
              <a:srgbClr val="A52439"/>
            </a:solidFill>
          </a:endParaRPr>
        </a:p>
      </dgm:t>
    </dgm:pt>
    <dgm:pt modelId="{25BB2543-9CFE-44F7-8B20-52933BA84C4B}" type="parTrans" cxnId="{46D89DE3-00C3-4E45-976C-7A55EA7F3F4B}">
      <dgm:prSet/>
      <dgm:spPr/>
      <dgm:t>
        <a:bodyPr/>
        <a:lstStyle/>
        <a:p>
          <a:endParaRPr lang="en-US"/>
        </a:p>
      </dgm:t>
    </dgm:pt>
    <dgm:pt modelId="{29160491-50BF-44E6-8C48-EED22C6821B4}" type="sibTrans" cxnId="{46D89DE3-00C3-4E45-976C-7A55EA7F3F4B}">
      <dgm:prSet/>
      <dgm:spPr/>
      <dgm:t>
        <a:bodyPr/>
        <a:lstStyle/>
        <a:p>
          <a:endParaRPr lang="en-US"/>
        </a:p>
      </dgm:t>
    </dgm:pt>
    <dgm:pt modelId="{D0517B50-AE09-4203-9EF6-A7866FB714DE}" type="pres">
      <dgm:prSet presAssocID="{A7C2DD6B-FB11-4A88-8E09-A3AEA185C77F}" presName="diagram" presStyleCnt="0">
        <dgm:presLayoutVars>
          <dgm:dir/>
          <dgm:resizeHandles val="exact"/>
        </dgm:presLayoutVars>
      </dgm:prSet>
      <dgm:spPr/>
      <dgm:t>
        <a:bodyPr/>
        <a:lstStyle/>
        <a:p>
          <a:endParaRPr lang="en-US"/>
        </a:p>
      </dgm:t>
    </dgm:pt>
    <dgm:pt modelId="{DA952A22-58F7-4550-805E-433DEC63B7BA}" type="pres">
      <dgm:prSet presAssocID="{227C1BE7-7EF2-4D5A-B1A4-AC86C6AD4ED4}" presName="node" presStyleLbl="node1" presStyleIdx="0" presStyleCnt="3">
        <dgm:presLayoutVars>
          <dgm:bulletEnabled val="1"/>
        </dgm:presLayoutVars>
      </dgm:prSet>
      <dgm:spPr/>
      <dgm:t>
        <a:bodyPr/>
        <a:lstStyle/>
        <a:p>
          <a:endParaRPr lang="en-US"/>
        </a:p>
      </dgm:t>
    </dgm:pt>
    <dgm:pt modelId="{64258E3C-0DFE-4444-9475-2F54A293B970}" type="pres">
      <dgm:prSet presAssocID="{67C9D9C9-008C-47F6-B059-390257214B03}" presName="sibTrans" presStyleCnt="0"/>
      <dgm:spPr/>
    </dgm:pt>
    <dgm:pt modelId="{E8699A8E-62AB-4CFF-9DD3-ADB334673E99}" type="pres">
      <dgm:prSet presAssocID="{62FC1EBC-8D28-4BD2-9C2C-1E3D3BA80C45}" presName="node" presStyleLbl="node1" presStyleIdx="1" presStyleCnt="3">
        <dgm:presLayoutVars>
          <dgm:bulletEnabled val="1"/>
        </dgm:presLayoutVars>
      </dgm:prSet>
      <dgm:spPr/>
      <dgm:t>
        <a:bodyPr/>
        <a:lstStyle/>
        <a:p>
          <a:endParaRPr lang="en-US"/>
        </a:p>
      </dgm:t>
    </dgm:pt>
    <dgm:pt modelId="{3C28D538-ECEE-46CB-9AD1-48993B8D3410}" type="pres">
      <dgm:prSet presAssocID="{4EE40733-2A75-4975-BBC6-B538EBF8E801}" presName="sibTrans" presStyleCnt="0"/>
      <dgm:spPr/>
    </dgm:pt>
    <dgm:pt modelId="{5C8D9BB9-BA5E-4214-80F6-2EAE0EE93CB5}" type="pres">
      <dgm:prSet presAssocID="{03F18DD5-2CC3-490F-A280-7957B2776634}" presName="node" presStyleLbl="node1" presStyleIdx="2" presStyleCnt="3">
        <dgm:presLayoutVars>
          <dgm:bulletEnabled val="1"/>
        </dgm:presLayoutVars>
      </dgm:prSet>
      <dgm:spPr/>
      <dgm:t>
        <a:bodyPr/>
        <a:lstStyle/>
        <a:p>
          <a:endParaRPr lang="en-US"/>
        </a:p>
      </dgm:t>
    </dgm:pt>
  </dgm:ptLst>
  <dgm:cxnLst>
    <dgm:cxn modelId="{46D89DE3-00C3-4E45-976C-7A55EA7F3F4B}" srcId="{A7C2DD6B-FB11-4A88-8E09-A3AEA185C77F}" destId="{03F18DD5-2CC3-490F-A280-7957B2776634}" srcOrd="2" destOrd="0" parTransId="{25BB2543-9CFE-44F7-8B20-52933BA84C4B}" sibTransId="{29160491-50BF-44E6-8C48-EED22C6821B4}"/>
    <dgm:cxn modelId="{C1316CAA-6FC2-45E9-9E4B-2E897C096A5F}" srcId="{A7C2DD6B-FB11-4A88-8E09-A3AEA185C77F}" destId="{62FC1EBC-8D28-4BD2-9C2C-1E3D3BA80C45}" srcOrd="1" destOrd="0" parTransId="{51A7AA83-6644-42E4-BEB9-325D1F1A3812}" sibTransId="{4EE40733-2A75-4975-BBC6-B538EBF8E801}"/>
    <dgm:cxn modelId="{19EDBDAB-F871-4BB7-B24F-03227AF53BE7}" type="presOf" srcId="{A7C2DD6B-FB11-4A88-8E09-A3AEA185C77F}" destId="{D0517B50-AE09-4203-9EF6-A7866FB714DE}" srcOrd="0" destOrd="0" presId="urn:microsoft.com/office/officeart/2005/8/layout/default#11"/>
    <dgm:cxn modelId="{FD36AFE8-2146-4A5F-A2B4-B0F2F5C7DCC6}" srcId="{A7C2DD6B-FB11-4A88-8E09-A3AEA185C77F}" destId="{227C1BE7-7EF2-4D5A-B1A4-AC86C6AD4ED4}" srcOrd="0" destOrd="0" parTransId="{38ABC0DB-5606-4A48-BB1E-3AA2E550CBE8}" sibTransId="{67C9D9C9-008C-47F6-B059-390257214B03}"/>
    <dgm:cxn modelId="{079437E6-8CEF-467A-90DE-8627796F3086}" type="presOf" srcId="{62FC1EBC-8D28-4BD2-9C2C-1E3D3BA80C45}" destId="{E8699A8E-62AB-4CFF-9DD3-ADB334673E99}" srcOrd="0" destOrd="0" presId="urn:microsoft.com/office/officeart/2005/8/layout/default#11"/>
    <dgm:cxn modelId="{5F0313B0-90D1-404C-AD06-7632D3060CCD}" type="presOf" srcId="{227C1BE7-7EF2-4D5A-B1A4-AC86C6AD4ED4}" destId="{DA952A22-58F7-4550-805E-433DEC63B7BA}" srcOrd="0" destOrd="0" presId="urn:microsoft.com/office/officeart/2005/8/layout/default#11"/>
    <dgm:cxn modelId="{3C13901D-8FDB-4922-A442-78FB2C85D2E8}" type="presOf" srcId="{03F18DD5-2CC3-490F-A280-7957B2776634}" destId="{5C8D9BB9-BA5E-4214-80F6-2EAE0EE93CB5}" srcOrd="0" destOrd="0" presId="urn:microsoft.com/office/officeart/2005/8/layout/default#11"/>
    <dgm:cxn modelId="{5E5D770B-AADB-45F7-8594-87FFB5691806}" type="presParOf" srcId="{D0517B50-AE09-4203-9EF6-A7866FB714DE}" destId="{DA952A22-58F7-4550-805E-433DEC63B7BA}" srcOrd="0" destOrd="0" presId="urn:microsoft.com/office/officeart/2005/8/layout/default#11"/>
    <dgm:cxn modelId="{9E9AA486-2B6B-4065-A17B-9E71945298B8}" type="presParOf" srcId="{D0517B50-AE09-4203-9EF6-A7866FB714DE}" destId="{64258E3C-0DFE-4444-9475-2F54A293B970}" srcOrd="1" destOrd="0" presId="urn:microsoft.com/office/officeart/2005/8/layout/default#11"/>
    <dgm:cxn modelId="{7686628A-5B63-4908-8793-6639BFA2C2B6}" type="presParOf" srcId="{D0517B50-AE09-4203-9EF6-A7866FB714DE}" destId="{E8699A8E-62AB-4CFF-9DD3-ADB334673E99}" srcOrd="2" destOrd="0" presId="urn:microsoft.com/office/officeart/2005/8/layout/default#11"/>
    <dgm:cxn modelId="{4E7723EA-54E5-4EB4-BECB-E64FE752255A}" type="presParOf" srcId="{D0517B50-AE09-4203-9EF6-A7866FB714DE}" destId="{3C28D538-ECEE-46CB-9AD1-48993B8D3410}" srcOrd="3" destOrd="0" presId="urn:microsoft.com/office/officeart/2005/8/layout/default#11"/>
    <dgm:cxn modelId="{57635E88-2B96-474E-B66D-F65FE72B1CF5}" type="presParOf" srcId="{D0517B50-AE09-4203-9EF6-A7866FB714DE}" destId="{5C8D9BB9-BA5E-4214-80F6-2EAE0EE93CB5}" srcOrd="4" destOrd="0" presId="urn:microsoft.com/office/officeart/2005/8/layout/defaul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281FE-B02B-4917-A89C-0A488D10A3F5}" type="doc">
      <dgm:prSet loTypeId="urn:microsoft.com/office/officeart/2005/8/layout/hList9" loCatId="list" qsTypeId="urn:microsoft.com/office/officeart/2005/8/quickstyle/3d2" qsCatId="3D" csTypeId="urn:microsoft.com/office/officeart/2005/8/colors/accent1_2" csCatId="accent1" phldr="1"/>
      <dgm:spPr/>
      <dgm:t>
        <a:bodyPr/>
        <a:lstStyle/>
        <a:p>
          <a:endParaRPr lang="en-US"/>
        </a:p>
      </dgm:t>
    </dgm:pt>
    <dgm:pt modelId="{10993417-06DC-40EC-B5F5-8E7C586A6147}">
      <dgm:prSet phldrT="[Text]"/>
      <dgm:spPr/>
      <dgm:t>
        <a:bodyPr/>
        <a:lstStyle/>
        <a:p>
          <a:r>
            <a:rPr lang="en-US" dirty="0" smtClean="0"/>
            <a:t>Wired Keyboards</a:t>
          </a:r>
          <a:endParaRPr lang="en-US" dirty="0"/>
        </a:p>
      </dgm:t>
    </dgm:pt>
    <dgm:pt modelId="{DD8BF26D-10BD-4B91-BCEA-D96A81B0A399}" type="parTrans" cxnId="{C9673B34-2210-4D58-B999-38E52BEB73AE}">
      <dgm:prSet/>
      <dgm:spPr/>
      <dgm:t>
        <a:bodyPr/>
        <a:lstStyle/>
        <a:p>
          <a:endParaRPr lang="en-US"/>
        </a:p>
      </dgm:t>
    </dgm:pt>
    <dgm:pt modelId="{51A54B4D-F01B-4D10-9BBE-C6220803E181}" type="sibTrans" cxnId="{C9673B34-2210-4D58-B999-38E52BEB73AE}">
      <dgm:prSet/>
      <dgm:spPr/>
      <dgm:t>
        <a:bodyPr/>
        <a:lstStyle/>
        <a:p>
          <a:endParaRPr lang="en-US"/>
        </a:p>
      </dgm:t>
    </dgm:pt>
    <dgm:pt modelId="{37B8C97C-6001-47E5-86F5-50EC8728B02B}">
      <dgm:prSet phldrT="[Text]"/>
      <dgm:spPr/>
      <dgm:t>
        <a:bodyPr/>
        <a:lstStyle/>
        <a:p>
          <a:r>
            <a:rPr lang="en-US" dirty="0" smtClean="0"/>
            <a:t>USB port</a:t>
          </a:r>
          <a:endParaRPr lang="en-US" dirty="0"/>
        </a:p>
      </dgm:t>
    </dgm:pt>
    <dgm:pt modelId="{A94CF87B-B3F1-4749-B416-BE32F1020E6E}" type="parTrans" cxnId="{5B11BDE6-51F1-41AC-9B0C-71E6DB451A51}">
      <dgm:prSet/>
      <dgm:spPr/>
      <dgm:t>
        <a:bodyPr/>
        <a:lstStyle/>
        <a:p>
          <a:endParaRPr lang="en-US"/>
        </a:p>
      </dgm:t>
    </dgm:pt>
    <dgm:pt modelId="{40D9C540-C13B-4CDE-8A26-5719AE5E3794}" type="sibTrans" cxnId="{5B11BDE6-51F1-41AC-9B0C-71E6DB451A51}">
      <dgm:prSet/>
      <dgm:spPr/>
      <dgm:t>
        <a:bodyPr/>
        <a:lstStyle/>
        <a:p>
          <a:endParaRPr lang="en-US"/>
        </a:p>
      </dgm:t>
    </dgm:pt>
    <dgm:pt modelId="{6383742E-A7FC-49BF-B5E5-2058040A68ED}">
      <dgm:prSet phldrT="[Text]"/>
      <dgm:spPr/>
      <dgm:t>
        <a:bodyPr/>
        <a:lstStyle/>
        <a:p>
          <a:r>
            <a:rPr lang="en-US" dirty="0" smtClean="0"/>
            <a:t>Wireless Keyboards</a:t>
          </a:r>
          <a:endParaRPr lang="en-US" dirty="0"/>
        </a:p>
      </dgm:t>
    </dgm:pt>
    <dgm:pt modelId="{F0B30B91-9184-4620-8EE9-50985D9F42FA}" type="parTrans" cxnId="{6146607A-109D-42E1-A07E-A08F2EB69F9C}">
      <dgm:prSet/>
      <dgm:spPr/>
      <dgm:t>
        <a:bodyPr/>
        <a:lstStyle/>
        <a:p>
          <a:endParaRPr lang="en-US"/>
        </a:p>
      </dgm:t>
    </dgm:pt>
    <dgm:pt modelId="{404C507E-DD51-4193-9C3E-49AA880174C4}" type="sibTrans" cxnId="{6146607A-109D-42E1-A07E-A08F2EB69F9C}">
      <dgm:prSet/>
      <dgm:spPr/>
      <dgm:t>
        <a:bodyPr/>
        <a:lstStyle/>
        <a:p>
          <a:endParaRPr lang="en-US"/>
        </a:p>
      </dgm:t>
    </dgm:pt>
    <dgm:pt modelId="{F735B454-DACD-4C32-9C31-6B76F84EA66A}">
      <dgm:prSet phldrT="[Text]"/>
      <dgm:spPr/>
      <dgm:t>
        <a:bodyPr/>
        <a:lstStyle/>
        <a:p>
          <a:r>
            <a:rPr lang="en-US" dirty="0" smtClean="0"/>
            <a:t>Bluetooth</a:t>
          </a:r>
          <a:endParaRPr lang="en-US" dirty="0"/>
        </a:p>
      </dgm:t>
    </dgm:pt>
    <dgm:pt modelId="{83E7A2AF-0838-4676-8FA0-25BC368479F6}" type="parTrans" cxnId="{04DE870F-2D1F-46E7-8458-2D716419D030}">
      <dgm:prSet/>
      <dgm:spPr/>
      <dgm:t>
        <a:bodyPr/>
        <a:lstStyle/>
        <a:p>
          <a:endParaRPr lang="en-US"/>
        </a:p>
      </dgm:t>
    </dgm:pt>
    <dgm:pt modelId="{1E65C935-D78A-46DB-9BC0-28437C52EE01}" type="sibTrans" cxnId="{04DE870F-2D1F-46E7-8458-2D716419D030}">
      <dgm:prSet/>
      <dgm:spPr/>
      <dgm:t>
        <a:bodyPr/>
        <a:lstStyle/>
        <a:p>
          <a:endParaRPr lang="en-US"/>
        </a:p>
      </dgm:t>
    </dgm:pt>
    <dgm:pt modelId="{FB28B60F-8A53-4000-B0CF-8F752A1D8AD2}" type="pres">
      <dgm:prSet presAssocID="{031281FE-B02B-4917-A89C-0A488D10A3F5}" presName="list" presStyleCnt="0">
        <dgm:presLayoutVars>
          <dgm:dir/>
          <dgm:animLvl val="lvl"/>
        </dgm:presLayoutVars>
      </dgm:prSet>
      <dgm:spPr/>
      <dgm:t>
        <a:bodyPr/>
        <a:lstStyle/>
        <a:p>
          <a:endParaRPr lang="en-US"/>
        </a:p>
      </dgm:t>
    </dgm:pt>
    <dgm:pt modelId="{3D0D710C-EE9E-42C3-A903-22F4E980D3AB}" type="pres">
      <dgm:prSet presAssocID="{10993417-06DC-40EC-B5F5-8E7C586A6147}" presName="posSpace" presStyleCnt="0"/>
      <dgm:spPr/>
    </dgm:pt>
    <dgm:pt modelId="{B998032C-1444-4A33-A2A8-2EF0F738171F}" type="pres">
      <dgm:prSet presAssocID="{10993417-06DC-40EC-B5F5-8E7C586A6147}" presName="vertFlow" presStyleCnt="0"/>
      <dgm:spPr/>
    </dgm:pt>
    <dgm:pt modelId="{62E72AF0-BB5E-4906-AC2F-7A0831C8C236}" type="pres">
      <dgm:prSet presAssocID="{10993417-06DC-40EC-B5F5-8E7C586A6147}" presName="topSpace" presStyleCnt="0"/>
      <dgm:spPr/>
    </dgm:pt>
    <dgm:pt modelId="{73ED9709-46FA-4067-94A3-2A49960C7B4F}" type="pres">
      <dgm:prSet presAssocID="{10993417-06DC-40EC-B5F5-8E7C586A6147}" presName="firstComp" presStyleCnt="0"/>
      <dgm:spPr/>
    </dgm:pt>
    <dgm:pt modelId="{B2807F27-B3E7-4890-88BD-1BE062D2009A}" type="pres">
      <dgm:prSet presAssocID="{10993417-06DC-40EC-B5F5-8E7C586A6147}" presName="firstChild" presStyleLbl="bgAccFollowNode1" presStyleIdx="0" presStyleCnt="2"/>
      <dgm:spPr/>
      <dgm:t>
        <a:bodyPr/>
        <a:lstStyle/>
        <a:p>
          <a:endParaRPr lang="en-US"/>
        </a:p>
      </dgm:t>
    </dgm:pt>
    <dgm:pt modelId="{81AA453E-9C35-4F34-9714-EC3077709B9A}" type="pres">
      <dgm:prSet presAssocID="{10993417-06DC-40EC-B5F5-8E7C586A6147}" presName="firstChildTx" presStyleLbl="bgAccFollowNode1" presStyleIdx="0" presStyleCnt="2">
        <dgm:presLayoutVars>
          <dgm:bulletEnabled val="1"/>
        </dgm:presLayoutVars>
      </dgm:prSet>
      <dgm:spPr/>
      <dgm:t>
        <a:bodyPr/>
        <a:lstStyle/>
        <a:p>
          <a:endParaRPr lang="en-US"/>
        </a:p>
      </dgm:t>
    </dgm:pt>
    <dgm:pt modelId="{EE73D24B-BE62-469A-A5A2-66582A2B0C43}" type="pres">
      <dgm:prSet presAssocID="{10993417-06DC-40EC-B5F5-8E7C586A6147}" presName="negSpace" presStyleCnt="0"/>
      <dgm:spPr/>
    </dgm:pt>
    <dgm:pt modelId="{B55D5E20-31C9-4B4E-9843-96AF4A0E035C}" type="pres">
      <dgm:prSet presAssocID="{10993417-06DC-40EC-B5F5-8E7C586A6147}" presName="circle" presStyleLbl="node1" presStyleIdx="0" presStyleCnt="2"/>
      <dgm:spPr/>
      <dgm:t>
        <a:bodyPr/>
        <a:lstStyle/>
        <a:p>
          <a:endParaRPr lang="en-US"/>
        </a:p>
      </dgm:t>
    </dgm:pt>
    <dgm:pt modelId="{BEA0B39A-0A93-47B8-B948-F366428ACA57}" type="pres">
      <dgm:prSet presAssocID="{51A54B4D-F01B-4D10-9BBE-C6220803E181}" presName="transSpace" presStyleCnt="0"/>
      <dgm:spPr/>
    </dgm:pt>
    <dgm:pt modelId="{EE369C51-54FF-4819-BBD7-D3D3295E23F9}" type="pres">
      <dgm:prSet presAssocID="{6383742E-A7FC-49BF-B5E5-2058040A68ED}" presName="posSpace" presStyleCnt="0"/>
      <dgm:spPr/>
    </dgm:pt>
    <dgm:pt modelId="{08BD0EBA-1995-4D19-B0DE-5D04786103AC}" type="pres">
      <dgm:prSet presAssocID="{6383742E-A7FC-49BF-B5E5-2058040A68ED}" presName="vertFlow" presStyleCnt="0"/>
      <dgm:spPr/>
    </dgm:pt>
    <dgm:pt modelId="{DF4525EA-AC6A-4218-A79B-C04CF4EA34FA}" type="pres">
      <dgm:prSet presAssocID="{6383742E-A7FC-49BF-B5E5-2058040A68ED}" presName="topSpace" presStyleCnt="0"/>
      <dgm:spPr/>
    </dgm:pt>
    <dgm:pt modelId="{253E8E32-5E18-441B-9AF5-B082A1F213C8}" type="pres">
      <dgm:prSet presAssocID="{6383742E-A7FC-49BF-B5E5-2058040A68ED}" presName="firstComp" presStyleCnt="0"/>
      <dgm:spPr/>
    </dgm:pt>
    <dgm:pt modelId="{77F463B6-8DF8-4C5C-969D-C46DB849A292}" type="pres">
      <dgm:prSet presAssocID="{6383742E-A7FC-49BF-B5E5-2058040A68ED}" presName="firstChild" presStyleLbl="bgAccFollowNode1" presStyleIdx="1" presStyleCnt="2"/>
      <dgm:spPr/>
      <dgm:t>
        <a:bodyPr/>
        <a:lstStyle/>
        <a:p>
          <a:endParaRPr lang="en-US"/>
        </a:p>
      </dgm:t>
    </dgm:pt>
    <dgm:pt modelId="{46B3C38A-95CB-4C22-97C2-DF95B9D5240C}" type="pres">
      <dgm:prSet presAssocID="{6383742E-A7FC-49BF-B5E5-2058040A68ED}" presName="firstChildTx" presStyleLbl="bgAccFollowNode1" presStyleIdx="1" presStyleCnt="2">
        <dgm:presLayoutVars>
          <dgm:bulletEnabled val="1"/>
        </dgm:presLayoutVars>
      </dgm:prSet>
      <dgm:spPr/>
      <dgm:t>
        <a:bodyPr/>
        <a:lstStyle/>
        <a:p>
          <a:endParaRPr lang="en-US"/>
        </a:p>
      </dgm:t>
    </dgm:pt>
    <dgm:pt modelId="{E24C012D-1326-4918-BCAB-B9503F7B47CB}" type="pres">
      <dgm:prSet presAssocID="{6383742E-A7FC-49BF-B5E5-2058040A68ED}" presName="negSpace" presStyleCnt="0"/>
      <dgm:spPr/>
    </dgm:pt>
    <dgm:pt modelId="{033C2EC0-3D7B-4A7D-AF62-A081BF440AA6}" type="pres">
      <dgm:prSet presAssocID="{6383742E-A7FC-49BF-B5E5-2058040A68ED}" presName="circle" presStyleLbl="node1" presStyleIdx="1" presStyleCnt="2"/>
      <dgm:spPr/>
      <dgm:t>
        <a:bodyPr/>
        <a:lstStyle/>
        <a:p>
          <a:endParaRPr lang="en-US"/>
        </a:p>
      </dgm:t>
    </dgm:pt>
  </dgm:ptLst>
  <dgm:cxnLst>
    <dgm:cxn modelId="{5B11BDE6-51F1-41AC-9B0C-71E6DB451A51}" srcId="{10993417-06DC-40EC-B5F5-8E7C586A6147}" destId="{37B8C97C-6001-47E5-86F5-50EC8728B02B}" srcOrd="0" destOrd="0" parTransId="{A94CF87B-B3F1-4749-B416-BE32F1020E6E}" sibTransId="{40D9C540-C13B-4CDE-8A26-5719AE5E3794}"/>
    <dgm:cxn modelId="{27B1CFA4-8416-41E9-874C-A28E3DE06F5C}" type="presOf" srcId="{37B8C97C-6001-47E5-86F5-50EC8728B02B}" destId="{B2807F27-B3E7-4890-88BD-1BE062D2009A}" srcOrd="0" destOrd="0" presId="urn:microsoft.com/office/officeart/2005/8/layout/hList9"/>
    <dgm:cxn modelId="{05CAAA13-BC6A-4A5C-8726-8DA0BDC2E4D3}" type="presOf" srcId="{6383742E-A7FC-49BF-B5E5-2058040A68ED}" destId="{033C2EC0-3D7B-4A7D-AF62-A081BF440AA6}" srcOrd="0" destOrd="0" presId="urn:microsoft.com/office/officeart/2005/8/layout/hList9"/>
    <dgm:cxn modelId="{B2C740DD-82C6-468D-8467-F678FD60AEFC}" type="presOf" srcId="{F735B454-DACD-4C32-9C31-6B76F84EA66A}" destId="{77F463B6-8DF8-4C5C-969D-C46DB849A292}" srcOrd="0" destOrd="0" presId="urn:microsoft.com/office/officeart/2005/8/layout/hList9"/>
    <dgm:cxn modelId="{8B5F9269-04E4-48CC-8623-813669064BF6}" type="presOf" srcId="{031281FE-B02B-4917-A89C-0A488D10A3F5}" destId="{FB28B60F-8A53-4000-B0CF-8F752A1D8AD2}" srcOrd="0" destOrd="0" presId="urn:microsoft.com/office/officeart/2005/8/layout/hList9"/>
    <dgm:cxn modelId="{C9673B34-2210-4D58-B999-38E52BEB73AE}" srcId="{031281FE-B02B-4917-A89C-0A488D10A3F5}" destId="{10993417-06DC-40EC-B5F5-8E7C586A6147}" srcOrd="0" destOrd="0" parTransId="{DD8BF26D-10BD-4B91-BCEA-D96A81B0A399}" sibTransId="{51A54B4D-F01B-4D10-9BBE-C6220803E181}"/>
    <dgm:cxn modelId="{D75FC72E-FB3A-4CB9-96E7-16D395CE15F0}" type="presOf" srcId="{37B8C97C-6001-47E5-86F5-50EC8728B02B}" destId="{81AA453E-9C35-4F34-9714-EC3077709B9A}" srcOrd="1" destOrd="0" presId="urn:microsoft.com/office/officeart/2005/8/layout/hList9"/>
    <dgm:cxn modelId="{051F65C3-9512-4E57-8305-6E62A35A6DFA}" type="presOf" srcId="{10993417-06DC-40EC-B5F5-8E7C586A6147}" destId="{B55D5E20-31C9-4B4E-9843-96AF4A0E035C}" srcOrd="0" destOrd="0" presId="urn:microsoft.com/office/officeart/2005/8/layout/hList9"/>
    <dgm:cxn modelId="{6146607A-109D-42E1-A07E-A08F2EB69F9C}" srcId="{031281FE-B02B-4917-A89C-0A488D10A3F5}" destId="{6383742E-A7FC-49BF-B5E5-2058040A68ED}" srcOrd="1" destOrd="0" parTransId="{F0B30B91-9184-4620-8EE9-50985D9F42FA}" sibTransId="{404C507E-DD51-4193-9C3E-49AA880174C4}"/>
    <dgm:cxn modelId="{E5D84CFF-9360-4689-835A-BDDB44EBCB08}" type="presOf" srcId="{F735B454-DACD-4C32-9C31-6B76F84EA66A}" destId="{46B3C38A-95CB-4C22-97C2-DF95B9D5240C}" srcOrd="1" destOrd="0" presId="urn:microsoft.com/office/officeart/2005/8/layout/hList9"/>
    <dgm:cxn modelId="{04DE870F-2D1F-46E7-8458-2D716419D030}" srcId="{6383742E-A7FC-49BF-B5E5-2058040A68ED}" destId="{F735B454-DACD-4C32-9C31-6B76F84EA66A}" srcOrd="0" destOrd="0" parTransId="{83E7A2AF-0838-4676-8FA0-25BC368479F6}" sibTransId="{1E65C935-D78A-46DB-9BC0-28437C52EE01}"/>
    <dgm:cxn modelId="{E90A686A-2D02-4D0C-99ED-F69994CFC944}" type="presParOf" srcId="{FB28B60F-8A53-4000-B0CF-8F752A1D8AD2}" destId="{3D0D710C-EE9E-42C3-A903-22F4E980D3AB}" srcOrd="0" destOrd="0" presId="urn:microsoft.com/office/officeart/2005/8/layout/hList9"/>
    <dgm:cxn modelId="{52A90622-6A1C-4370-AB4F-9F9B2AC69FEC}" type="presParOf" srcId="{FB28B60F-8A53-4000-B0CF-8F752A1D8AD2}" destId="{B998032C-1444-4A33-A2A8-2EF0F738171F}" srcOrd="1" destOrd="0" presId="urn:microsoft.com/office/officeart/2005/8/layout/hList9"/>
    <dgm:cxn modelId="{ADDE8DBD-99A5-4D57-AC3E-518E807AA197}" type="presParOf" srcId="{B998032C-1444-4A33-A2A8-2EF0F738171F}" destId="{62E72AF0-BB5E-4906-AC2F-7A0831C8C236}" srcOrd="0" destOrd="0" presId="urn:microsoft.com/office/officeart/2005/8/layout/hList9"/>
    <dgm:cxn modelId="{C5BF425F-D330-46CA-BFAD-EE8512C3FD60}" type="presParOf" srcId="{B998032C-1444-4A33-A2A8-2EF0F738171F}" destId="{73ED9709-46FA-4067-94A3-2A49960C7B4F}" srcOrd="1" destOrd="0" presId="urn:microsoft.com/office/officeart/2005/8/layout/hList9"/>
    <dgm:cxn modelId="{7E1DF45A-2449-4CE9-8934-7D134FEC2FE5}" type="presParOf" srcId="{73ED9709-46FA-4067-94A3-2A49960C7B4F}" destId="{B2807F27-B3E7-4890-88BD-1BE062D2009A}" srcOrd="0" destOrd="0" presId="urn:microsoft.com/office/officeart/2005/8/layout/hList9"/>
    <dgm:cxn modelId="{EF8F6D04-64AF-4484-BE78-25A24A83E954}" type="presParOf" srcId="{73ED9709-46FA-4067-94A3-2A49960C7B4F}" destId="{81AA453E-9C35-4F34-9714-EC3077709B9A}" srcOrd="1" destOrd="0" presId="urn:microsoft.com/office/officeart/2005/8/layout/hList9"/>
    <dgm:cxn modelId="{2854FB87-F1D1-4CE9-ACD6-FFC8565848F9}" type="presParOf" srcId="{FB28B60F-8A53-4000-B0CF-8F752A1D8AD2}" destId="{EE73D24B-BE62-469A-A5A2-66582A2B0C43}" srcOrd="2" destOrd="0" presId="urn:microsoft.com/office/officeart/2005/8/layout/hList9"/>
    <dgm:cxn modelId="{334DD57B-922C-4AFB-AFDB-C13BEA4D2A1A}" type="presParOf" srcId="{FB28B60F-8A53-4000-B0CF-8F752A1D8AD2}" destId="{B55D5E20-31C9-4B4E-9843-96AF4A0E035C}" srcOrd="3" destOrd="0" presId="urn:microsoft.com/office/officeart/2005/8/layout/hList9"/>
    <dgm:cxn modelId="{FB884D94-5E7C-4A38-8CCB-083004793316}" type="presParOf" srcId="{FB28B60F-8A53-4000-B0CF-8F752A1D8AD2}" destId="{BEA0B39A-0A93-47B8-B948-F366428ACA57}" srcOrd="4" destOrd="0" presId="urn:microsoft.com/office/officeart/2005/8/layout/hList9"/>
    <dgm:cxn modelId="{C71B35E2-BAFB-4DF3-AB47-EA4D9BCA0E14}" type="presParOf" srcId="{FB28B60F-8A53-4000-B0CF-8F752A1D8AD2}" destId="{EE369C51-54FF-4819-BBD7-D3D3295E23F9}" srcOrd="5" destOrd="0" presId="urn:microsoft.com/office/officeart/2005/8/layout/hList9"/>
    <dgm:cxn modelId="{4084600A-9537-40AB-9946-78ED7225D4E2}" type="presParOf" srcId="{FB28B60F-8A53-4000-B0CF-8F752A1D8AD2}" destId="{08BD0EBA-1995-4D19-B0DE-5D04786103AC}" srcOrd="6" destOrd="0" presId="urn:microsoft.com/office/officeart/2005/8/layout/hList9"/>
    <dgm:cxn modelId="{927A3D49-1182-41A6-8239-0D62ABA6D7B8}" type="presParOf" srcId="{08BD0EBA-1995-4D19-B0DE-5D04786103AC}" destId="{DF4525EA-AC6A-4218-A79B-C04CF4EA34FA}" srcOrd="0" destOrd="0" presId="urn:microsoft.com/office/officeart/2005/8/layout/hList9"/>
    <dgm:cxn modelId="{87643188-9E71-4C66-AE51-E710939D55FB}" type="presParOf" srcId="{08BD0EBA-1995-4D19-B0DE-5D04786103AC}" destId="{253E8E32-5E18-441B-9AF5-B082A1F213C8}" srcOrd="1" destOrd="0" presId="urn:microsoft.com/office/officeart/2005/8/layout/hList9"/>
    <dgm:cxn modelId="{195F0E1F-73C0-4FAE-8ACD-B0B10FD511D5}" type="presParOf" srcId="{253E8E32-5E18-441B-9AF5-B082A1F213C8}" destId="{77F463B6-8DF8-4C5C-969D-C46DB849A292}" srcOrd="0" destOrd="0" presId="urn:microsoft.com/office/officeart/2005/8/layout/hList9"/>
    <dgm:cxn modelId="{8BF746E4-0C67-4A82-83DC-E80E5DAF0A9F}" type="presParOf" srcId="{253E8E32-5E18-441B-9AF5-B082A1F213C8}" destId="{46B3C38A-95CB-4C22-97C2-DF95B9D5240C}" srcOrd="1" destOrd="0" presId="urn:microsoft.com/office/officeart/2005/8/layout/hList9"/>
    <dgm:cxn modelId="{2F55C142-94EE-479D-A6A2-34AA6A8F7EF2}" type="presParOf" srcId="{FB28B60F-8A53-4000-B0CF-8F752A1D8AD2}" destId="{E24C012D-1326-4918-BCAB-B9503F7B47CB}" srcOrd="7" destOrd="0" presId="urn:microsoft.com/office/officeart/2005/8/layout/hList9"/>
    <dgm:cxn modelId="{9818F5F6-0433-40E1-9E2A-00F89C063375}" type="presParOf" srcId="{FB28B60F-8A53-4000-B0CF-8F752A1D8AD2}" destId="{033C2EC0-3D7B-4A7D-AF62-A081BF440AA6}"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A27C7C-1CFD-49E8-9BBC-218242FF123E}" type="doc">
      <dgm:prSet loTypeId="urn:microsoft.com/office/officeart/2005/8/layout/default#45" loCatId="list" qsTypeId="urn:microsoft.com/office/officeart/2005/8/quickstyle/3d1" qsCatId="3D" csTypeId="urn:microsoft.com/office/officeart/2005/8/colors/accent6_5" csCatId="accent6" phldr="1"/>
      <dgm:spPr/>
      <dgm:t>
        <a:bodyPr/>
        <a:lstStyle/>
        <a:p>
          <a:endParaRPr lang="en-US"/>
        </a:p>
      </dgm:t>
    </dgm:pt>
    <dgm:pt modelId="{BEF0BE37-65A3-4F31-B1A8-FAF00776E577}">
      <dgm:prSet phldrT="[Text]"/>
      <dgm:spPr/>
      <dgm:t>
        <a:bodyPr/>
        <a:lstStyle/>
        <a:p>
          <a:r>
            <a:rPr lang="en-US" b="1" dirty="0" smtClean="0"/>
            <a:t>Resolution</a:t>
          </a:r>
          <a:endParaRPr lang="en-US" b="1" dirty="0"/>
        </a:p>
      </dgm:t>
    </dgm:pt>
    <dgm:pt modelId="{44D2D584-00DD-4151-85E7-A75653A6F7CA}" type="parTrans" cxnId="{9CB431BC-3DD4-4257-84D3-CC7C39821D3F}">
      <dgm:prSet/>
      <dgm:spPr/>
      <dgm:t>
        <a:bodyPr/>
        <a:lstStyle/>
        <a:p>
          <a:endParaRPr lang="en-US"/>
        </a:p>
      </dgm:t>
    </dgm:pt>
    <dgm:pt modelId="{86196094-B836-4FF5-BA3D-C070504FCA01}" type="sibTrans" cxnId="{9CB431BC-3DD4-4257-84D3-CC7C39821D3F}">
      <dgm:prSet/>
      <dgm:spPr/>
      <dgm:t>
        <a:bodyPr/>
        <a:lstStyle/>
        <a:p>
          <a:endParaRPr lang="en-US"/>
        </a:p>
      </dgm:t>
    </dgm:pt>
    <dgm:pt modelId="{9AEE3468-6285-49EE-A0E6-925469F16666}">
      <dgm:prSet phldrT="[Text]"/>
      <dgm:spPr/>
      <dgm:t>
        <a:bodyPr/>
        <a:lstStyle/>
        <a:p>
          <a:r>
            <a:rPr lang="en-US" b="0" dirty="0" smtClean="0"/>
            <a:t>Response time</a:t>
          </a:r>
          <a:endParaRPr lang="en-US" b="0" dirty="0"/>
        </a:p>
      </dgm:t>
    </dgm:pt>
    <dgm:pt modelId="{05358854-5D90-4B11-8E1B-131B62CBBC7E}" type="parTrans" cxnId="{35A5B5F0-9090-4E9A-889B-72ADE4686006}">
      <dgm:prSet/>
      <dgm:spPr/>
      <dgm:t>
        <a:bodyPr/>
        <a:lstStyle/>
        <a:p>
          <a:endParaRPr lang="en-US"/>
        </a:p>
      </dgm:t>
    </dgm:pt>
    <dgm:pt modelId="{0CA3FFA0-7F5D-4563-91FE-D05BF1606AF8}" type="sibTrans" cxnId="{35A5B5F0-9090-4E9A-889B-72ADE4686006}">
      <dgm:prSet/>
      <dgm:spPr/>
      <dgm:t>
        <a:bodyPr/>
        <a:lstStyle/>
        <a:p>
          <a:endParaRPr lang="en-US"/>
        </a:p>
      </dgm:t>
    </dgm:pt>
    <dgm:pt modelId="{984816C4-3DA9-4E12-A593-C60AA6A52C59}">
      <dgm:prSet phldrT="[Text]"/>
      <dgm:spPr/>
      <dgm:t>
        <a:bodyPr/>
        <a:lstStyle/>
        <a:p>
          <a:r>
            <a:rPr lang="en-US" b="0" dirty="0" smtClean="0"/>
            <a:t>Brightness</a:t>
          </a:r>
          <a:endParaRPr lang="en-US" b="0" dirty="0"/>
        </a:p>
      </dgm:t>
    </dgm:pt>
    <dgm:pt modelId="{CEC1F4BB-A1C9-486E-A6ED-4EEE432DFC2C}" type="parTrans" cxnId="{7F0C2BAC-011C-430A-8F17-AD0C4BB0D052}">
      <dgm:prSet/>
      <dgm:spPr/>
      <dgm:t>
        <a:bodyPr/>
        <a:lstStyle/>
        <a:p>
          <a:endParaRPr lang="en-US"/>
        </a:p>
      </dgm:t>
    </dgm:pt>
    <dgm:pt modelId="{3772F69E-12D9-4781-90B6-E4FA14DCFFD5}" type="sibTrans" cxnId="{7F0C2BAC-011C-430A-8F17-AD0C4BB0D052}">
      <dgm:prSet/>
      <dgm:spPr/>
      <dgm:t>
        <a:bodyPr/>
        <a:lstStyle/>
        <a:p>
          <a:endParaRPr lang="en-US"/>
        </a:p>
      </dgm:t>
    </dgm:pt>
    <dgm:pt modelId="{6894FB66-B70C-455C-9936-EB40A287DC49}">
      <dgm:prSet phldrT="[Text]"/>
      <dgm:spPr/>
      <dgm:t>
        <a:bodyPr/>
        <a:lstStyle/>
        <a:p>
          <a:r>
            <a:rPr lang="en-US" b="0" dirty="0" smtClean="0"/>
            <a:t>Dot pitch</a:t>
          </a:r>
          <a:endParaRPr lang="en-US" b="0" dirty="0"/>
        </a:p>
      </dgm:t>
    </dgm:pt>
    <dgm:pt modelId="{1275A30C-C391-45AA-A031-5B0059C09696}" type="parTrans" cxnId="{8AD8965B-A761-4C64-A6E9-372A697DA471}">
      <dgm:prSet/>
      <dgm:spPr/>
      <dgm:t>
        <a:bodyPr/>
        <a:lstStyle/>
        <a:p>
          <a:endParaRPr lang="en-US"/>
        </a:p>
      </dgm:t>
    </dgm:pt>
    <dgm:pt modelId="{348FE259-AFB7-4EEC-993A-A9BA0F435EF0}" type="sibTrans" cxnId="{8AD8965B-A761-4C64-A6E9-372A697DA471}">
      <dgm:prSet/>
      <dgm:spPr/>
      <dgm:t>
        <a:bodyPr/>
        <a:lstStyle/>
        <a:p>
          <a:endParaRPr lang="en-US"/>
        </a:p>
      </dgm:t>
    </dgm:pt>
    <dgm:pt modelId="{EC089EBD-6E13-498F-A425-AF94E482FE24}">
      <dgm:prSet phldrT="[Text]"/>
      <dgm:spPr/>
      <dgm:t>
        <a:bodyPr/>
        <a:lstStyle/>
        <a:p>
          <a:r>
            <a:rPr lang="en-US" b="0" dirty="0" smtClean="0"/>
            <a:t>Contrast ratio</a:t>
          </a:r>
          <a:endParaRPr lang="en-US" b="0" dirty="0"/>
        </a:p>
      </dgm:t>
    </dgm:pt>
    <dgm:pt modelId="{25DB0746-2BCA-402A-AD78-D0538663C1AC}" type="parTrans" cxnId="{69E6A09C-CD4D-469A-BA12-87FE7A62D523}">
      <dgm:prSet/>
      <dgm:spPr/>
      <dgm:t>
        <a:bodyPr/>
        <a:lstStyle/>
        <a:p>
          <a:endParaRPr lang="en-US"/>
        </a:p>
      </dgm:t>
    </dgm:pt>
    <dgm:pt modelId="{9640DC3C-4418-4B71-B690-22EA705A8B6F}" type="sibTrans" cxnId="{69E6A09C-CD4D-469A-BA12-87FE7A62D523}">
      <dgm:prSet/>
      <dgm:spPr/>
      <dgm:t>
        <a:bodyPr/>
        <a:lstStyle/>
        <a:p>
          <a:endParaRPr lang="en-US"/>
        </a:p>
      </dgm:t>
    </dgm:pt>
    <dgm:pt modelId="{E9D6B7BF-6DEE-444B-BDEA-37216776E3BC}" type="pres">
      <dgm:prSet presAssocID="{87A27C7C-1CFD-49E8-9BBC-218242FF123E}" presName="diagram" presStyleCnt="0">
        <dgm:presLayoutVars>
          <dgm:dir/>
          <dgm:resizeHandles val="exact"/>
        </dgm:presLayoutVars>
      </dgm:prSet>
      <dgm:spPr/>
      <dgm:t>
        <a:bodyPr/>
        <a:lstStyle/>
        <a:p>
          <a:endParaRPr lang="en-US"/>
        </a:p>
      </dgm:t>
    </dgm:pt>
    <dgm:pt modelId="{2681622B-AC93-477B-AC25-2A4841E8C654}" type="pres">
      <dgm:prSet presAssocID="{BEF0BE37-65A3-4F31-B1A8-FAF00776E577}" presName="node" presStyleLbl="node1" presStyleIdx="0" presStyleCnt="5">
        <dgm:presLayoutVars>
          <dgm:bulletEnabled val="1"/>
        </dgm:presLayoutVars>
      </dgm:prSet>
      <dgm:spPr>
        <a:prstGeom prst="can">
          <a:avLst/>
        </a:prstGeom>
      </dgm:spPr>
      <dgm:t>
        <a:bodyPr/>
        <a:lstStyle/>
        <a:p>
          <a:endParaRPr lang="en-US"/>
        </a:p>
      </dgm:t>
    </dgm:pt>
    <dgm:pt modelId="{7DE75DC2-A573-4E19-B97A-AA1FF15FFFD5}" type="pres">
      <dgm:prSet presAssocID="{86196094-B836-4FF5-BA3D-C070504FCA01}" presName="sibTrans" presStyleCnt="0"/>
      <dgm:spPr/>
    </dgm:pt>
    <dgm:pt modelId="{B4CE8EE8-E841-40DB-A887-CC63F728C802}" type="pres">
      <dgm:prSet presAssocID="{9AEE3468-6285-49EE-A0E6-925469F16666}" presName="node" presStyleLbl="node1" presStyleIdx="1" presStyleCnt="5">
        <dgm:presLayoutVars>
          <dgm:bulletEnabled val="1"/>
        </dgm:presLayoutVars>
      </dgm:prSet>
      <dgm:spPr>
        <a:prstGeom prst="can">
          <a:avLst/>
        </a:prstGeom>
      </dgm:spPr>
      <dgm:t>
        <a:bodyPr/>
        <a:lstStyle/>
        <a:p>
          <a:endParaRPr lang="en-US"/>
        </a:p>
      </dgm:t>
    </dgm:pt>
    <dgm:pt modelId="{ED401795-482B-453E-9A76-F0345D8EEB37}" type="pres">
      <dgm:prSet presAssocID="{0CA3FFA0-7F5D-4563-91FE-D05BF1606AF8}" presName="sibTrans" presStyleCnt="0"/>
      <dgm:spPr/>
    </dgm:pt>
    <dgm:pt modelId="{47D4B6A8-1C26-4713-842B-617AA5969536}" type="pres">
      <dgm:prSet presAssocID="{984816C4-3DA9-4E12-A593-C60AA6A52C59}" presName="node" presStyleLbl="node1" presStyleIdx="2" presStyleCnt="5" custLinFactNeighborY="7651">
        <dgm:presLayoutVars>
          <dgm:bulletEnabled val="1"/>
        </dgm:presLayoutVars>
      </dgm:prSet>
      <dgm:spPr>
        <a:prstGeom prst="can">
          <a:avLst/>
        </a:prstGeom>
      </dgm:spPr>
      <dgm:t>
        <a:bodyPr/>
        <a:lstStyle/>
        <a:p>
          <a:endParaRPr lang="en-US"/>
        </a:p>
      </dgm:t>
    </dgm:pt>
    <dgm:pt modelId="{69B17986-535D-4CB8-BDD6-64C1CA714EAC}" type="pres">
      <dgm:prSet presAssocID="{3772F69E-12D9-4781-90B6-E4FA14DCFFD5}" presName="sibTrans" presStyleCnt="0"/>
      <dgm:spPr/>
    </dgm:pt>
    <dgm:pt modelId="{6E8D2D8E-901A-4541-AA53-AC64849CF911}" type="pres">
      <dgm:prSet presAssocID="{6894FB66-B70C-455C-9936-EB40A287DC49}" presName="node" presStyleLbl="node1" presStyleIdx="3" presStyleCnt="5">
        <dgm:presLayoutVars>
          <dgm:bulletEnabled val="1"/>
        </dgm:presLayoutVars>
      </dgm:prSet>
      <dgm:spPr>
        <a:prstGeom prst="can">
          <a:avLst/>
        </a:prstGeom>
      </dgm:spPr>
      <dgm:t>
        <a:bodyPr/>
        <a:lstStyle/>
        <a:p>
          <a:endParaRPr lang="en-US"/>
        </a:p>
      </dgm:t>
    </dgm:pt>
    <dgm:pt modelId="{8BBE47F9-C3C0-43B4-8E54-BE70AC03CFDD}" type="pres">
      <dgm:prSet presAssocID="{348FE259-AFB7-4EEC-993A-A9BA0F435EF0}" presName="sibTrans" presStyleCnt="0"/>
      <dgm:spPr/>
    </dgm:pt>
    <dgm:pt modelId="{E9611943-E885-445C-B5A0-4979A0105054}" type="pres">
      <dgm:prSet presAssocID="{EC089EBD-6E13-498F-A425-AF94E482FE24}" presName="node" presStyleLbl="node1" presStyleIdx="4" presStyleCnt="5">
        <dgm:presLayoutVars>
          <dgm:bulletEnabled val="1"/>
        </dgm:presLayoutVars>
      </dgm:prSet>
      <dgm:spPr>
        <a:prstGeom prst="can">
          <a:avLst/>
        </a:prstGeom>
      </dgm:spPr>
      <dgm:t>
        <a:bodyPr/>
        <a:lstStyle/>
        <a:p>
          <a:endParaRPr lang="en-US"/>
        </a:p>
      </dgm:t>
    </dgm:pt>
  </dgm:ptLst>
  <dgm:cxnLst>
    <dgm:cxn modelId="{771243F1-1EEF-4782-8A9A-DED908AB9D2A}" type="presOf" srcId="{984816C4-3DA9-4E12-A593-C60AA6A52C59}" destId="{47D4B6A8-1C26-4713-842B-617AA5969536}" srcOrd="0" destOrd="0" presId="urn:microsoft.com/office/officeart/2005/8/layout/default#45"/>
    <dgm:cxn modelId="{69E6A09C-CD4D-469A-BA12-87FE7A62D523}" srcId="{87A27C7C-1CFD-49E8-9BBC-218242FF123E}" destId="{EC089EBD-6E13-498F-A425-AF94E482FE24}" srcOrd="4" destOrd="0" parTransId="{25DB0746-2BCA-402A-AD78-D0538663C1AC}" sibTransId="{9640DC3C-4418-4B71-B690-22EA705A8B6F}"/>
    <dgm:cxn modelId="{EAFC5D46-0DEE-4E75-96A9-B13D7A25F2B9}" type="presOf" srcId="{EC089EBD-6E13-498F-A425-AF94E482FE24}" destId="{E9611943-E885-445C-B5A0-4979A0105054}" srcOrd="0" destOrd="0" presId="urn:microsoft.com/office/officeart/2005/8/layout/default#45"/>
    <dgm:cxn modelId="{04262100-7C98-45F1-AAF1-D3CDB1DCD468}" type="presOf" srcId="{9AEE3468-6285-49EE-A0E6-925469F16666}" destId="{B4CE8EE8-E841-40DB-A887-CC63F728C802}" srcOrd="0" destOrd="0" presId="urn:microsoft.com/office/officeart/2005/8/layout/default#45"/>
    <dgm:cxn modelId="{3540C511-EA8F-4F7C-8C69-3DED255E4B26}" type="presOf" srcId="{BEF0BE37-65A3-4F31-B1A8-FAF00776E577}" destId="{2681622B-AC93-477B-AC25-2A4841E8C654}" srcOrd="0" destOrd="0" presId="urn:microsoft.com/office/officeart/2005/8/layout/default#45"/>
    <dgm:cxn modelId="{7F0C2BAC-011C-430A-8F17-AD0C4BB0D052}" srcId="{87A27C7C-1CFD-49E8-9BBC-218242FF123E}" destId="{984816C4-3DA9-4E12-A593-C60AA6A52C59}" srcOrd="2" destOrd="0" parTransId="{CEC1F4BB-A1C9-486E-A6ED-4EEE432DFC2C}" sibTransId="{3772F69E-12D9-4781-90B6-E4FA14DCFFD5}"/>
    <dgm:cxn modelId="{8AD8965B-A761-4C64-A6E9-372A697DA471}" srcId="{87A27C7C-1CFD-49E8-9BBC-218242FF123E}" destId="{6894FB66-B70C-455C-9936-EB40A287DC49}" srcOrd="3" destOrd="0" parTransId="{1275A30C-C391-45AA-A031-5B0059C09696}" sibTransId="{348FE259-AFB7-4EEC-993A-A9BA0F435EF0}"/>
    <dgm:cxn modelId="{F985B427-9364-492A-8867-E016D52C50D5}" type="presOf" srcId="{87A27C7C-1CFD-49E8-9BBC-218242FF123E}" destId="{E9D6B7BF-6DEE-444B-BDEA-37216776E3BC}" srcOrd="0" destOrd="0" presId="urn:microsoft.com/office/officeart/2005/8/layout/default#45"/>
    <dgm:cxn modelId="{35A5B5F0-9090-4E9A-889B-72ADE4686006}" srcId="{87A27C7C-1CFD-49E8-9BBC-218242FF123E}" destId="{9AEE3468-6285-49EE-A0E6-925469F16666}" srcOrd="1" destOrd="0" parTransId="{05358854-5D90-4B11-8E1B-131B62CBBC7E}" sibTransId="{0CA3FFA0-7F5D-4563-91FE-D05BF1606AF8}"/>
    <dgm:cxn modelId="{3A425AC7-107F-47B5-9940-0F9A95FDEFDC}" type="presOf" srcId="{6894FB66-B70C-455C-9936-EB40A287DC49}" destId="{6E8D2D8E-901A-4541-AA53-AC64849CF911}" srcOrd="0" destOrd="0" presId="urn:microsoft.com/office/officeart/2005/8/layout/default#45"/>
    <dgm:cxn modelId="{9CB431BC-3DD4-4257-84D3-CC7C39821D3F}" srcId="{87A27C7C-1CFD-49E8-9BBC-218242FF123E}" destId="{BEF0BE37-65A3-4F31-B1A8-FAF00776E577}" srcOrd="0" destOrd="0" parTransId="{44D2D584-00DD-4151-85E7-A75653A6F7CA}" sibTransId="{86196094-B836-4FF5-BA3D-C070504FCA01}"/>
    <dgm:cxn modelId="{9F1E03E0-9868-4EAE-889D-8AF15C9DBE6C}" type="presParOf" srcId="{E9D6B7BF-6DEE-444B-BDEA-37216776E3BC}" destId="{2681622B-AC93-477B-AC25-2A4841E8C654}" srcOrd="0" destOrd="0" presId="urn:microsoft.com/office/officeart/2005/8/layout/default#45"/>
    <dgm:cxn modelId="{3B919DB1-6B59-458B-91E4-F9B1A41BFEC3}" type="presParOf" srcId="{E9D6B7BF-6DEE-444B-BDEA-37216776E3BC}" destId="{7DE75DC2-A573-4E19-B97A-AA1FF15FFFD5}" srcOrd="1" destOrd="0" presId="urn:microsoft.com/office/officeart/2005/8/layout/default#45"/>
    <dgm:cxn modelId="{DD2C160F-8D4D-485A-B25D-927E07D28D89}" type="presParOf" srcId="{E9D6B7BF-6DEE-444B-BDEA-37216776E3BC}" destId="{B4CE8EE8-E841-40DB-A887-CC63F728C802}" srcOrd="2" destOrd="0" presId="urn:microsoft.com/office/officeart/2005/8/layout/default#45"/>
    <dgm:cxn modelId="{58288E45-CCCA-4160-A77A-8184B14A83E7}" type="presParOf" srcId="{E9D6B7BF-6DEE-444B-BDEA-37216776E3BC}" destId="{ED401795-482B-453E-9A76-F0345D8EEB37}" srcOrd="3" destOrd="0" presId="urn:microsoft.com/office/officeart/2005/8/layout/default#45"/>
    <dgm:cxn modelId="{891F7107-6BAD-434F-B6B5-32E97E6FD64C}" type="presParOf" srcId="{E9D6B7BF-6DEE-444B-BDEA-37216776E3BC}" destId="{47D4B6A8-1C26-4713-842B-617AA5969536}" srcOrd="4" destOrd="0" presId="urn:microsoft.com/office/officeart/2005/8/layout/default#45"/>
    <dgm:cxn modelId="{850E0DE0-4997-4A3C-A160-DD671038C1AE}" type="presParOf" srcId="{E9D6B7BF-6DEE-444B-BDEA-37216776E3BC}" destId="{69B17986-535D-4CB8-BDD6-64C1CA714EAC}" srcOrd="5" destOrd="0" presId="urn:microsoft.com/office/officeart/2005/8/layout/default#45"/>
    <dgm:cxn modelId="{CCFA7E82-EA36-4A86-AA29-4945DDCB9145}" type="presParOf" srcId="{E9D6B7BF-6DEE-444B-BDEA-37216776E3BC}" destId="{6E8D2D8E-901A-4541-AA53-AC64849CF911}" srcOrd="6" destOrd="0" presId="urn:microsoft.com/office/officeart/2005/8/layout/default#45"/>
    <dgm:cxn modelId="{C8CC8D68-73CE-41A2-A445-EC8755EAD6CF}" type="presParOf" srcId="{E9D6B7BF-6DEE-444B-BDEA-37216776E3BC}" destId="{8BBE47F9-C3C0-43B4-8E54-BE70AC03CFDD}" srcOrd="7" destOrd="0" presId="urn:microsoft.com/office/officeart/2005/8/layout/default#45"/>
    <dgm:cxn modelId="{C461FDF5-9D7A-45EB-9C20-2C808896471F}" type="presParOf" srcId="{E9D6B7BF-6DEE-444B-BDEA-37216776E3BC}" destId="{E9611943-E885-445C-B5A0-4979A0105054}" srcOrd="8" destOrd="0" presId="urn:microsoft.com/office/officeart/2005/8/layout/defaul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89F29-9428-4A89-AD05-67E1DD004269}" type="doc">
      <dgm:prSet loTypeId="urn:microsoft.com/office/officeart/2005/8/layout/vList2" loCatId="list" qsTypeId="urn:microsoft.com/office/officeart/2005/8/quickstyle/simple2" qsCatId="simple" csTypeId="urn:microsoft.com/office/officeart/2005/8/colors/accent4_1" csCatId="accent4" phldr="1"/>
      <dgm:spPr/>
      <dgm:t>
        <a:bodyPr/>
        <a:lstStyle/>
        <a:p>
          <a:endParaRPr lang="en-US"/>
        </a:p>
      </dgm:t>
    </dgm:pt>
    <dgm:pt modelId="{5045AFF0-A810-46CC-91FE-E80DAC85592B}">
      <dgm:prSet phldrT="[Text]"/>
      <dgm:spPr/>
      <dgm:t>
        <a:bodyPr/>
        <a:lstStyle/>
        <a:p>
          <a:r>
            <a:rPr lang="en-US" dirty="0" smtClean="0"/>
            <a:t>A </a:t>
          </a:r>
          <a:r>
            <a:rPr lang="en-US" b="1" dirty="0" smtClean="0">
              <a:solidFill>
                <a:srgbClr val="A52439"/>
              </a:solidFill>
            </a:rPr>
            <a:t>port</a:t>
          </a:r>
          <a:r>
            <a:rPr lang="en-US" b="0" dirty="0" smtClean="0"/>
            <a:t> is the point at which a peripheral attaches to or communicates with a system unit (sometimes referred to as a </a:t>
          </a:r>
          <a:r>
            <a:rPr lang="en-US" b="1" dirty="0" smtClean="0">
              <a:solidFill>
                <a:srgbClr val="A52439"/>
              </a:solidFill>
            </a:rPr>
            <a:t>jack</a:t>
          </a:r>
          <a:r>
            <a:rPr lang="en-US" b="0" dirty="0" smtClean="0"/>
            <a:t>)</a:t>
          </a:r>
          <a:endParaRPr lang="en-US" b="1" dirty="0"/>
        </a:p>
      </dgm:t>
    </dgm:pt>
    <dgm:pt modelId="{4F442DB4-EEDE-42A9-9352-D4A60B975C56}" type="parTrans" cxnId="{DE4DB409-3BB7-4F12-9202-17AEF0F84A8C}">
      <dgm:prSet/>
      <dgm:spPr/>
      <dgm:t>
        <a:bodyPr/>
        <a:lstStyle/>
        <a:p>
          <a:endParaRPr lang="en-US"/>
        </a:p>
      </dgm:t>
    </dgm:pt>
    <dgm:pt modelId="{5EEE976A-738D-4A21-8D99-6623123BB702}" type="sibTrans" cxnId="{DE4DB409-3BB7-4F12-9202-17AEF0F84A8C}">
      <dgm:prSet/>
      <dgm:spPr/>
      <dgm:t>
        <a:bodyPr/>
        <a:lstStyle/>
        <a:p>
          <a:endParaRPr lang="en-US"/>
        </a:p>
      </dgm:t>
    </dgm:pt>
    <dgm:pt modelId="{8D7B9D71-D684-4753-9058-B412E2BF7489}">
      <dgm:prSet phldrT="[Text]"/>
      <dgm:spPr/>
      <dgm:t>
        <a:bodyPr/>
        <a:lstStyle/>
        <a:p>
          <a:r>
            <a:rPr lang="en-US" b="0" dirty="0" smtClean="0"/>
            <a:t>A </a:t>
          </a:r>
          <a:r>
            <a:rPr lang="en-US" b="1" dirty="0" smtClean="0">
              <a:solidFill>
                <a:srgbClr val="A52439"/>
              </a:solidFill>
            </a:rPr>
            <a:t>connector</a:t>
          </a:r>
          <a:r>
            <a:rPr lang="en-US" b="0" dirty="0" smtClean="0"/>
            <a:t> joins a cable to a port</a:t>
          </a:r>
          <a:endParaRPr lang="en-US" b="0" dirty="0"/>
        </a:p>
      </dgm:t>
    </dgm:pt>
    <dgm:pt modelId="{F7C0B523-ECA8-48A5-A426-6F724DB0BBB0}" type="parTrans" cxnId="{AC898B6B-7D03-4973-A941-8FA7183526E8}">
      <dgm:prSet/>
      <dgm:spPr/>
      <dgm:t>
        <a:bodyPr/>
        <a:lstStyle/>
        <a:p>
          <a:endParaRPr lang="en-US"/>
        </a:p>
      </dgm:t>
    </dgm:pt>
    <dgm:pt modelId="{3072AB55-9A7F-4596-BE67-8742D5405046}" type="sibTrans" cxnId="{AC898B6B-7D03-4973-A941-8FA7183526E8}">
      <dgm:prSet/>
      <dgm:spPr/>
      <dgm:t>
        <a:bodyPr/>
        <a:lstStyle/>
        <a:p>
          <a:endParaRPr lang="en-US"/>
        </a:p>
      </dgm:t>
    </dgm:pt>
    <dgm:pt modelId="{BE356441-C450-4D7B-84E1-DEBE1B134F7D}" type="pres">
      <dgm:prSet presAssocID="{C0789F29-9428-4A89-AD05-67E1DD004269}" presName="linear" presStyleCnt="0">
        <dgm:presLayoutVars>
          <dgm:animLvl val="lvl"/>
          <dgm:resizeHandles val="exact"/>
        </dgm:presLayoutVars>
      </dgm:prSet>
      <dgm:spPr/>
      <dgm:t>
        <a:bodyPr/>
        <a:lstStyle/>
        <a:p>
          <a:endParaRPr lang="en-US"/>
        </a:p>
      </dgm:t>
    </dgm:pt>
    <dgm:pt modelId="{945EBAD5-DD4C-4160-9638-FFB2FDB56238}" type="pres">
      <dgm:prSet presAssocID="{5045AFF0-A810-46CC-91FE-E80DAC85592B}" presName="parentText" presStyleLbl="node1" presStyleIdx="0" presStyleCnt="2">
        <dgm:presLayoutVars>
          <dgm:chMax val="0"/>
          <dgm:bulletEnabled val="1"/>
        </dgm:presLayoutVars>
      </dgm:prSet>
      <dgm:spPr/>
      <dgm:t>
        <a:bodyPr/>
        <a:lstStyle/>
        <a:p>
          <a:endParaRPr lang="en-US"/>
        </a:p>
      </dgm:t>
    </dgm:pt>
    <dgm:pt modelId="{22D66087-DDD7-4D46-A482-EB82092414AD}" type="pres">
      <dgm:prSet presAssocID="{5EEE976A-738D-4A21-8D99-6623123BB702}" presName="spacer" presStyleCnt="0"/>
      <dgm:spPr/>
    </dgm:pt>
    <dgm:pt modelId="{4E1A2436-AA40-47F2-936C-11CB8F8322C4}" type="pres">
      <dgm:prSet presAssocID="{8D7B9D71-D684-4753-9058-B412E2BF7489}" presName="parentText" presStyleLbl="node1" presStyleIdx="1" presStyleCnt="2" custScaleY="35779">
        <dgm:presLayoutVars>
          <dgm:chMax val="0"/>
          <dgm:bulletEnabled val="1"/>
        </dgm:presLayoutVars>
      </dgm:prSet>
      <dgm:spPr/>
      <dgm:t>
        <a:bodyPr/>
        <a:lstStyle/>
        <a:p>
          <a:endParaRPr lang="en-US"/>
        </a:p>
      </dgm:t>
    </dgm:pt>
  </dgm:ptLst>
  <dgm:cxnLst>
    <dgm:cxn modelId="{6161D15B-6DC8-46A0-945D-C0D1B39885AE}" type="presOf" srcId="{C0789F29-9428-4A89-AD05-67E1DD004269}" destId="{BE356441-C450-4D7B-84E1-DEBE1B134F7D}" srcOrd="0" destOrd="0" presId="urn:microsoft.com/office/officeart/2005/8/layout/vList2"/>
    <dgm:cxn modelId="{E4573CDC-E5CA-47CC-8A0D-23A37F62E90D}" type="presOf" srcId="{8D7B9D71-D684-4753-9058-B412E2BF7489}" destId="{4E1A2436-AA40-47F2-936C-11CB8F8322C4}" srcOrd="0" destOrd="0" presId="urn:microsoft.com/office/officeart/2005/8/layout/vList2"/>
    <dgm:cxn modelId="{AC898B6B-7D03-4973-A941-8FA7183526E8}" srcId="{C0789F29-9428-4A89-AD05-67E1DD004269}" destId="{8D7B9D71-D684-4753-9058-B412E2BF7489}" srcOrd="1" destOrd="0" parTransId="{F7C0B523-ECA8-48A5-A426-6F724DB0BBB0}" sibTransId="{3072AB55-9A7F-4596-BE67-8742D5405046}"/>
    <dgm:cxn modelId="{DE4DB409-3BB7-4F12-9202-17AEF0F84A8C}" srcId="{C0789F29-9428-4A89-AD05-67E1DD004269}" destId="{5045AFF0-A810-46CC-91FE-E80DAC85592B}" srcOrd="0" destOrd="0" parTransId="{4F442DB4-EEDE-42A9-9352-D4A60B975C56}" sibTransId="{5EEE976A-738D-4A21-8D99-6623123BB702}"/>
    <dgm:cxn modelId="{12C4CBB8-4672-4938-BED9-E499CF9B9FA9}" type="presOf" srcId="{5045AFF0-A810-46CC-91FE-E80DAC85592B}" destId="{945EBAD5-DD4C-4160-9638-FFB2FDB56238}" srcOrd="0" destOrd="0" presId="urn:microsoft.com/office/officeart/2005/8/layout/vList2"/>
    <dgm:cxn modelId="{E7347214-5EC5-4B3A-8D1A-0406245281E7}" type="presParOf" srcId="{BE356441-C450-4D7B-84E1-DEBE1B134F7D}" destId="{945EBAD5-DD4C-4160-9638-FFB2FDB56238}" srcOrd="0" destOrd="0" presId="urn:microsoft.com/office/officeart/2005/8/layout/vList2"/>
    <dgm:cxn modelId="{D1DD1641-817C-4731-8C95-FA70F8BDC914}" type="presParOf" srcId="{BE356441-C450-4D7B-84E1-DEBE1B134F7D}" destId="{22D66087-DDD7-4D46-A482-EB82092414AD}" srcOrd="1" destOrd="0" presId="urn:microsoft.com/office/officeart/2005/8/layout/vList2"/>
    <dgm:cxn modelId="{F33A3753-CC07-487A-8C4D-A647B9FD177D}" type="presParOf" srcId="{BE356441-C450-4D7B-84E1-DEBE1B134F7D}" destId="{4E1A2436-AA40-47F2-936C-11CB8F8322C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671649-4823-4086-AA5B-9499AE694C32}" type="doc">
      <dgm:prSet loTypeId="urn:microsoft.com/office/officeart/2005/8/layout/vList2" loCatId="list" qsTypeId="urn:microsoft.com/office/officeart/2005/8/quickstyle/simple3" qsCatId="simple" csTypeId="urn:microsoft.com/office/officeart/2005/8/colors/accent4_3" csCatId="accent4" phldr="1"/>
      <dgm:spPr/>
      <dgm:t>
        <a:bodyPr/>
        <a:lstStyle/>
        <a:p>
          <a:endParaRPr lang="en-US"/>
        </a:p>
      </dgm:t>
    </dgm:pt>
    <dgm:pt modelId="{3830328D-E6EC-446E-9071-C9141BA44FFA}">
      <dgm:prSet phldrT="[Text]"/>
      <dgm:spPr/>
      <dgm:t>
        <a:bodyPr/>
        <a:lstStyle/>
        <a:p>
          <a:r>
            <a:rPr lang="en-US" dirty="0" smtClean="0"/>
            <a:t>The </a:t>
          </a:r>
          <a:r>
            <a:rPr lang="en-US" b="1" dirty="0" smtClean="0">
              <a:solidFill>
                <a:srgbClr val="A52439"/>
              </a:solidFill>
            </a:rPr>
            <a:t>power supply</a:t>
          </a:r>
          <a:r>
            <a:rPr lang="en-US" b="1" i="1" dirty="0" smtClean="0">
              <a:solidFill>
                <a:srgbClr val="A52439"/>
              </a:solidFill>
            </a:rPr>
            <a:t> </a:t>
          </a:r>
          <a:r>
            <a:rPr lang="en-US" b="0" i="0" dirty="0" smtClean="0"/>
            <a:t>converts the wall outlet AC power into DC power</a:t>
          </a:r>
          <a:endParaRPr lang="en-US" dirty="0"/>
        </a:p>
      </dgm:t>
    </dgm:pt>
    <dgm:pt modelId="{3194A38D-345B-4296-B0BD-E0F7A9E0F18B}" type="parTrans" cxnId="{BA1187E8-4D37-467B-8ABB-6850E06DB20E}">
      <dgm:prSet/>
      <dgm:spPr/>
      <dgm:t>
        <a:bodyPr/>
        <a:lstStyle/>
        <a:p>
          <a:endParaRPr lang="en-US"/>
        </a:p>
      </dgm:t>
    </dgm:pt>
    <dgm:pt modelId="{B3EA9856-1445-455D-B255-AC620D5FCF85}" type="sibTrans" cxnId="{BA1187E8-4D37-467B-8ABB-6850E06DB20E}">
      <dgm:prSet/>
      <dgm:spPr/>
      <dgm:t>
        <a:bodyPr/>
        <a:lstStyle/>
        <a:p>
          <a:endParaRPr lang="en-US"/>
        </a:p>
      </dgm:t>
    </dgm:pt>
    <dgm:pt modelId="{4CE77C02-33E6-4FB1-BF00-D82E2B3B9FB3}">
      <dgm:prSet phldrT="[Text]"/>
      <dgm:spPr/>
      <dgm:t>
        <a:bodyPr/>
        <a:lstStyle/>
        <a:p>
          <a:r>
            <a:rPr lang="en-US" dirty="0" smtClean="0"/>
            <a:t>Some external peripherals have an </a:t>
          </a:r>
          <a:r>
            <a:rPr lang="en-US" b="1" dirty="0" smtClean="0">
              <a:solidFill>
                <a:srgbClr val="A52439"/>
              </a:solidFill>
            </a:rPr>
            <a:t>AC adapter</a:t>
          </a:r>
          <a:r>
            <a:rPr lang="en-US" b="0" dirty="0" smtClean="0"/>
            <a:t>, which is an external power supply</a:t>
          </a:r>
          <a:endParaRPr lang="en-US" dirty="0"/>
        </a:p>
      </dgm:t>
    </dgm:pt>
    <dgm:pt modelId="{E89D9D7A-C67B-41CF-9BD4-3B51C2239566}" type="parTrans" cxnId="{927D27DD-C934-4287-ABFC-DF44246CCACE}">
      <dgm:prSet/>
      <dgm:spPr/>
      <dgm:t>
        <a:bodyPr/>
        <a:lstStyle/>
        <a:p>
          <a:endParaRPr lang="en-US"/>
        </a:p>
      </dgm:t>
    </dgm:pt>
    <dgm:pt modelId="{513E4453-7D4D-438D-BBC0-F5CBB7BE4D2A}" type="sibTrans" cxnId="{927D27DD-C934-4287-ABFC-DF44246CCACE}">
      <dgm:prSet/>
      <dgm:spPr/>
      <dgm:t>
        <a:bodyPr/>
        <a:lstStyle/>
        <a:p>
          <a:endParaRPr lang="en-US"/>
        </a:p>
      </dgm:t>
    </dgm:pt>
    <dgm:pt modelId="{08B52EA4-7AA7-44CF-9001-D082998757C2}" type="pres">
      <dgm:prSet presAssocID="{42671649-4823-4086-AA5B-9499AE694C32}" presName="linear" presStyleCnt="0">
        <dgm:presLayoutVars>
          <dgm:animLvl val="lvl"/>
          <dgm:resizeHandles val="exact"/>
        </dgm:presLayoutVars>
      </dgm:prSet>
      <dgm:spPr/>
      <dgm:t>
        <a:bodyPr/>
        <a:lstStyle/>
        <a:p>
          <a:endParaRPr lang="en-US"/>
        </a:p>
      </dgm:t>
    </dgm:pt>
    <dgm:pt modelId="{5969C25E-E06E-4C75-BF20-D0AB072D4642}" type="pres">
      <dgm:prSet presAssocID="{3830328D-E6EC-446E-9071-C9141BA44FFA}" presName="parentText" presStyleLbl="node1" presStyleIdx="0" presStyleCnt="2">
        <dgm:presLayoutVars>
          <dgm:chMax val="0"/>
          <dgm:bulletEnabled val="1"/>
        </dgm:presLayoutVars>
      </dgm:prSet>
      <dgm:spPr/>
      <dgm:t>
        <a:bodyPr/>
        <a:lstStyle/>
        <a:p>
          <a:endParaRPr lang="en-US"/>
        </a:p>
      </dgm:t>
    </dgm:pt>
    <dgm:pt modelId="{238A154D-7798-495A-A939-7710F49A4914}" type="pres">
      <dgm:prSet presAssocID="{B3EA9856-1445-455D-B255-AC620D5FCF85}" presName="spacer" presStyleCnt="0"/>
      <dgm:spPr/>
    </dgm:pt>
    <dgm:pt modelId="{9C27A1B3-A8C4-4516-9C1D-E78DD29DA4F8}" type="pres">
      <dgm:prSet presAssocID="{4CE77C02-33E6-4FB1-BF00-D82E2B3B9FB3}" presName="parentText" presStyleLbl="node1" presStyleIdx="1" presStyleCnt="2">
        <dgm:presLayoutVars>
          <dgm:chMax val="0"/>
          <dgm:bulletEnabled val="1"/>
        </dgm:presLayoutVars>
      </dgm:prSet>
      <dgm:spPr/>
      <dgm:t>
        <a:bodyPr/>
        <a:lstStyle/>
        <a:p>
          <a:endParaRPr lang="en-US"/>
        </a:p>
      </dgm:t>
    </dgm:pt>
  </dgm:ptLst>
  <dgm:cxnLst>
    <dgm:cxn modelId="{927D27DD-C934-4287-ABFC-DF44246CCACE}" srcId="{42671649-4823-4086-AA5B-9499AE694C32}" destId="{4CE77C02-33E6-4FB1-BF00-D82E2B3B9FB3}" srcOrd="1" destOrd="0" parTransId="{E89D9D7A-C67B-41CF-9BD4-3B51C2239566}" sibTransId="{513E4453-7D4D-438D-BBC0-F5CBB7BE4D2A}"/>
    <dgm:cxn modelId="{528E22D0-E564-4C8D-A575-C51F31E4D4B9}" type="presOf" srcId="{4CE77C02-33E6-4FB1-BF00-D82E2B3B9FB3}" destId="{9C27A1B3-A8C4-4516-9C1D-E78DD29DA4F8}" srcOrd="0" destOrd="0" presId="urn:microsoft.com/office/officeart/2005/8/layout/vList2"/>
    <dgm:cxn modelId="{BA1187E8-4D37-467B-8ABB-6850E06DB20E}" srcId="{42671649-4823-4086-AA5B-9499AE694C32}" destId="{3830328D-E6EC-446E-9071-C9141BA44FFA}" srcOrd="0" destOrd="0" parTransId="{3194A38D-345B-4296-B0BD-E0F7A9E0F18B}" sibTransId="{B3EA9856-1445-455D-B255-AC620D5FCF85}"/>
    <dgm:cxn modelId="{D9E464AB-C679-436C-A98B-45384745AEF0}" type="presOf" srcId="{3830328D-E6EC-446E-9071-C9141BA44FFA}" destId="{5969C25E-E06E-4C75-BF20-D0AB072D4642}" srcOrd="0" destOrd="0" presId="urn:microsoft.com/office/officeart/2005/8/layout/vList2"/>
    <dgm:cxn modelId="{0640A201-0347-40F2-BDE0-F7FB06EA834B}" type="presOf" srcId="{42671649-4823-4086-AA5B-9499AE694C32}" destId="{08B52EA4-7AA7-44CF-9001-D082998757C2}" srcOrd="0" destOrd="0" presId="urn:microsoft.com/office/officeart/2005/8/layout/vList2"/>
    <dgm:cxn modelId="{11E0EB63-4605-4B07-B547-85F07375BCEF}" type="presParOf" srcId="{08B52EA4-7AA7-44CF-9001-D082998757C2}" destId="{5969C25E-E06E-4C75-BF20-D0AB072D4642}" srcOrd="0" destOrd="0" presId="urn:microsoft.com/office/officeart/2005/8/layout/vList2"/>
    <dgm:cxn modelId="{FEBB63A6-ADF5-4646-95E9-A51477DC5EE2}" type="presParOf" srcId="{08B52EA4-7AA7-44CF-9001-D082998757C2}" destId="{238A154D-7798-495A-A939-7710F49A4914}" srcOrd="1" destOrd="0" presId="urn:microsoft.com/office/officeart/2005/8/layout/vList2"/>
    <dgm:cxn modelId="{B46D5A29-64F6-460A-9D82-29599F5DAB82}" type="presParOf" srcId="{08B52EA4-7AA7-44CF-9001-D082998757C2}" destId="{9C27A1B3-A8C4-4516-9C1D-E78DD29DA4F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2A22-58F7-4550-805E-433DEC63B7BA}">
      <dsp:nvSpPr>
        <dsp:cNvPr id="0" name=""/>
        <dsp:cNvSpPr/>
      </dsp:nvSpPr>
      <dsp:spPr>
        <a:xfrm>
          <a:off x="0" y="314325"/>
          <a:ext cx="2762250" cy="1657349"/>
        </a:xfrm>
        <a:prstGeom prst="rect">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A52439"/>
              </a:solidFill>
            </a:rPr>
            <a:t>Multi-core processor</a:t>
          </a:r>
          <a:endParaRPr lang="en-US" sz="3600" b="1" kern="1200" dirty="0">
            <a:solidFill>
              <a:srgbClr val="A52439"/>
            </a:solidFill>
          </a:endParaRPr>
        </a:p>
      </dsp:txBody>
      <dsp:txXfrm>
        <a:off x="0" y="314325"/>
        <a:ext cx="2762250" cy="1657349"/>
      </dsp:txXfrm>
    </dsp:sp>
    <dsp:sp modelId="{E8699A8E-62AB-4CFF-9DD3-ADB334673E99}">
      <dsp:nvSpPr>
        <dsp:cNvPr id="0" name=""/>
        <dsp:cNvSpPr/>
      </dsp:nvSpPr>
      <dsp:spPr>
        <a:xfrm>
          <a:off x="3038474" y="314325"/>
          <a:ext cx="2762250" cy="1657349"/>
        </a:xfrm>
        <a:prstGeom prst="rect">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A52439"/>
              </a:solidFill>
            </a:rPr>
            <a:t>Dual-core processor</a:t>
          </a:r>
          <a:endParaRPr lang="en-US" sz="3600" b="1" kern="1200" dirty="0">
            <a:solidFill>
              <a:srgbClr val="A52439"/>
            </a:solidFill>
          </a:endParaRPr>
        </a:p>
      </dsp:txBody>
      <dsp:txXfrm>
        <a:off x="3038474" y="314325"/>
        <a:ext cx="2762250" cy="1657349"/>
      </dsp:txXfrm>
    </dsp:sp>
    <dsp:sp modelId="{5C8D9BB9-BA5E-4214-80F6-2EAE0EE93CB5}">
      <dsp:nvSpPr>
        <dsp:cNvPr id="0" name=""/>
        <dsp:cNvSpPr/>
      </dsp:nvSpPr>
      <dsp:spPr>
        <a:xfrm>
          <a:off x="6076950" y="314325"/>
          <a:ext cx="2762250" cy="1657349"/>
        </a:xfrm>
        <a:prstGeom prst="rect">
          <a:avLst/>
        </a:prstGeom>
        <a:solidFill>
          <a:schemeClr val="lt1">
            <a:hueOff val="0"/>
            <a:satOff val="0"/>
            <a:lumOff val="0"/>
            <a:alphaOff val="0"/>
          </a:schemeClr>
        </a:solid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A52439"/>
              </a:solidFill>
            </a:rPr>
            <a:t>Quad-core processor</a:t>
          </a:r>
          <a:endParaRPr lang="en-US" sz="3600" b="1" kern="1200" dirty="0">
            <a:solidFill>
              <a:srgbClr val="A52439"/>
            </a:solidFill>
          </a:endParaRPr>
        </a:p>
      </dsp:txBody>
      <dsp:txXfrm>
        <a:off x="6076950" y="314325"/>
        <a:ext cx="2762250" cy="1657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07F27-B3E7-4890-88BD-1BE062D2009A}">
      <dsp:nvSpPr>
        <dsp:cNvPr id="0" name=""/>
        <dsp:cNvSpPr/>
      </dsp:nvSpPr>
      <dsp:spPr>
        <a:xfrm>
          <a:off x="1600942" y="1107999"/>
          <a:ext cx="2998253" cy="199983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270256" rIns="270256" bIns="270256" numCol="1" spcCol="1270" anchor="ctr" anchorCtr="0">
          <a:noAutofit/>
        </a:bodyPr>
        <a:lstStyle/>
        <a:p>
          <a:pPr lvl="0" algn="l" defTabSz="1689100">
            <a:lnSpc>
              <a:spcPct val="90000"/>
            </a:lnSpc>
            <a:spcBef>
              <a:spcPct val="0"/>
            </a:spcBef>
            <a:spcAft>
              <a:spcPct val="35000"/>
            </a:spcAft>
          </a:pPr>
          <a:r>
            <a:rPr lang="en-US" sz="3800" kern="1200" dirty="0" smtClean="0"/>
            <a:t>USB port</a:t>
          </a:r>
          <a:endParaRPr lang="en-US" sz="3800" kern="1200" dirty="0"/>
        </a:p>
      </dsp:txBody>
      <dsp:txXfrm>
        <a:off x="2080663" y="1107999"/>
        <a:ext cx="2518532" cy="1999834"/>
      </dsp:txXfrm>
    </dsp:sp>
    <dsp:sp modelId="{B55D5E20-31C9-4B4E-9843-96AF4A0E035C}">
      <dsp:nvSpPr>
        <dsp:cNvPr id="0" name=""/>
        <dsp:cNvSpPr/>
      </dsp:nvSpPr>
      <dsp:spPr>
        <a:xfrm>
          <a:off x="1874" y="308465"/>
          <a:ext cx="1998835" cy="199883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Wired Keyboards</a:t>
          </a:r>
          <a:endParaRPr lang="en-US" sz="2100" kern="1200" dirty="0"/>
        </a:p>
      </dsp:txBody>
      <dsp:txXfrm>
        <a:off x="294597" y="601188"/>
        <a:ext cx="1413389" cy="1413389"/>
      </dsp:txXfrm>
    </dsp:sp>
    <dsp:sp modelId="{77F463B6-8DF8-4C5C-969D-C46DB849A292}">
      <dsp:nvSpPr>
        <dsp:cNvPr id="0" name=""/>
        <dsp:cNvSpPr/>
      </dsp:nvSpPr>
      <dsp:spPr>
        <a:xfrm>
          <a:off x="6598031" y="1107999"/>
          <a:ext cx="2998253" cy="1999834"/>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270256" rIns="270256" bIns="270256" numCol="1" spcCol="1270" anchor="ctr" anchorCtr="0">
          <a:noAutofit/>
        </a:bodyPr>
        <a:lstStyle/>
        <a:p>
          <a:pPr lvl="0" algn="l" defTabSz="1689100">
            <a:lnSpc>
              <a:spcPct val="90000"/>
            </a:lnSpc>
            <a:spcBef>
              <a:spcPct val="0"/>
            </a:spcBef>
            <a:spcAft>
              <a:spcPct val="35000"/>
            </a:spcAft>
          </a:pPr>
          <a:r>
            <a:rPr lang="en-US" sz="3800" kern="1200" dirty="0" smtClean="0"/>
            <a:t>Bluetooth</a:t>
          </a:r>
          <a:endParaRPr lang="en-US" sz="3800" kern="1200" dirty="0"/>
        </a:p>
      </dsp:txBody>
      <dsp:txXfrm>
        <a:off x="7077751" y="1107999"/>
        <a:ext cx="2518532" cy="1999834"/>
      </dsp:txXfrm>
    </dsp:sp>
    <dsp:sp modelId="{033C2EC0-3D7B-4A7D-AF62-A081BF440AA6}">
      <dsp:nvSpPr>
        <dsp:cNvPr id="0" name=""/>
        <dsp:cNvSpPr/>
      </dsp:nvSpPr>
      <dsp:spPr>
        <a:xfrm>
          <a:off x="4998963" y="308465"/>
          <a:ext cx="1998835" cy="199883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Wireless Keyboards</a:t>
          </a:r>
          <a:endParaRPr lang="en-US" sz="2100" kern="1200" dirty="0"/>
        </a:p>
      </dsp:txBody>
      <dsp:txXfrm>
        <a:off x="5291686" y="601188"/>
        <a:ext cx="1413389" cy="1413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622B-AC93-477B-AC25-2A4841E8C654}">
      <dsp:nvSpPr>
        <dsp:cNvPr id="0" name=""/>
        <dsp:cNvSpPr/>
      </dsp:nvSpPr>
      <dsp:spPr>
        <a:xfrm>
          <a:off x="0" y="26193"/>
          <a:ext cx="2714624" cy="1628775"/>
        </a:xfrm>
        <a:prstGeom prst="can">
          <a:avLst/>
        </a:prstGeom>
        <a:gradFill rotWithShape="0">
          <a:gsLst>
            <a:gs pos="0">
              <a:schemeClr val="accent6">
                <a:alpha val="90000"/>
                <a:hueOff val="0"/>
                <a:satOff val="0"/>
                <a:lumOff val="0"/>
                <a:alphaOff val="0"/>
                <a:tint val="98000"/>
                <a:lumMod val="114000"/>
              </a:schemeClr>
            </a:gs>
            <a:gs pos="100000">
              <a:schemeClr val="accent6">
                <a:alpha val="9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Resolution</a:t>
          </a:r>
          <a:endParaRPr lang="en-US" sz="2800" b="1" kern="1200" dirty="0"/>
        </a:p>
      </dsp:txBody>
      <dsp:txXfrm>
        <a:off x="0" y="433387"/>
        <a:ext cx="2714624" cy="1017984"/>
      </dsp:txXfrm>
    </dsp:sp>
    <dsp:sp modelId="{B4CE8EE8-E841-40DB-A887-CC63F728C802}">
      <dsp:nvSpPr>
        <dsp:cNvPr id="0" name=""/>
        <dsp:cNvSpPr/>
      </dsp:nvSpPr>
      <dsp:spPr>
        <a:xfrm>
          <a:off x="2986087" y="26193"/>
          <a:ext cx="2714624" cy="1628775"/>
        </a:xfrm>
        <a:prstGeom prst="can">
          <a:avLst/>
        </a:prstGeom>
        <a:gradFill rotWithShape="0">
          <a:gsLst>
            <a:gs pos="0">
              <a:schemeClr val="accent6">
                <a:alpha val="90000"/>
                <a:hueOff val="0"/>
                <a:satOff val="0"/>
                <a:lumOff val="0"/>
                <a:alphaOff val="-10000"/>
                <a:tint val="98000"/>
                <a:lumMod val="114000"/>
              </a:schemeClr>
            </a:gs>
            <a:gs pos="100000">
              <a:schemeClr val="accent6">
                <a:alpha val="90000"/>
                <a:hueOff val="0"/>
                <a:satOff val="0"/>
                <a:lumOff val="0"/>
                <a:alphaOff val="-1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smtClean="0"/>
            <a:t>Response time</a:t>
          </a:r>
          <a:endParaRPr lang="en-US" sz="2800" b="0" kern="1200" dirty="0"/>
        </a:p>
      </dsp:txBody>
      <dsp:txXfrm>
        <a:off x="2986087" y="433387"/>
        <a:ext cx="2714624" cy="1017984"/>
      </dsp:txXfrm>
    </dsp:sp>
    <dsp:sp modelId="{47D4B6A8-1C26-4713-842B-617AA5969536}">
      <dsp:nvSpPr>
        <dsp:cNvPr id="0" name=""/>
        <dsp:cNvSpPr/>
      </dsp:nvSpPr>
      <dsp:spPr>
        <a:xfrm>
          <a:off x="5972175" y="150811"/>
          <a:ext cx="2714624" cy="1628775"/>
        </a:xfrm>
        <a:prstGeom prst="can">
          <a:avLst/>
        </a:prstGeom>
        <a:gradFill rotWithShape="0">
          <a:gsLst>
            <a:gs pos="0">
              <a:schemeClr val="accent6">
                <a:alpha val="90000"/>
                <a:hueOff val="0"/>
                <a:satOff val="0"/>
                <a:lumOff val="0"/>
                <a:alphaOff val="-20000"/>
                <a:tint val="98000"/>
                <a:lumMod val="114000"/>
              </a:schemeClr>
            </a:gs>
            <a:gs pos="100000">
              <a:schemeClr val="accent6">
                <a:alpha val="90000"/>
                <a:hueOff val="0"/>
                <a:satOff val="0"/>
                <a:lumOff val="0"/>
                <a:alphaOff val="-2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smtClean="0"/>
            <a:t>Brightness</a:t>
          </a:r>
          <a:endParaRPr lang="en-US" sz="2800" b="0" kern="1200" dirty="0"/>
        </a:p>
      </dsp:txBody>
      <dsp:txXfrm>
        <a:off x="5972175" y="558005"/>
        <a:ext cx="2714624" cy="1017984"/>
      </dsp:txXfrm>
    </dsp:sp>
    <dsp:sp modelId="{6E8D2D8E-901A-4541-AA53-AC64849CF911}">
      <dsp:nvSpPr>
        <dsp:cNvPr id="0" name=""/>
        <dsp:cNvSpPr/>
      </dsp:nvSpPr>
      <dsp:spPr>
        <a:xfrm>
          <a:off x="1493043" y="1926431"/>
          <a:ext cx="2714624" cy="1628775"/>
        </a:xfrm>
        <a:prstGeom prst="can">
          <a:avLst/>
        </a:prstGeom>
        <a:gradFill rotWithShape="0">
          <a:gsLst>
            <a:gs pos="0">
              <a:schemeClr val="accent6">
                <a:alpha val="90000"/>
                <a:hueOff val="0"/>
                <a:satOff val="0"/>
                <a:lumOff val="0"/>
                <a:alphaOff val="-30000"/>
                <a:tint val="98000"/>
                <a:lumMod val="114000"/>
              </a:schemeClr>
            </a:gs>
            <a:gs pos="100000">
              <a:schemeClr val="accent6">
                <a:alpha val="90000"/>
                <a:hueOff val="0"/>
                <a:satOff val="0"/>
                <a:lumOff val="0"/>
                <a:alphaOff val="-3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smtClean="0"/>
            <a:t>Dot pitch</a:t>
          </a:r>
          <a:endParaRPr lang="en-US" sz="2800" b="0" kern="1200" dirty="0"/>
        </a:p>
      </dsp:txBody>
      <dsp:txXfrm>
        <a:off x="1493043" y="2333625"/>
        <a:ext cx="2714624" cy="1017984"/>
      </dsp:txXfrm>
    </dsp:sp>
    <dsp:sp modelId="{E9611943-E885-445C-B5A0-4979A0105054}">
      <dsp:nvSpPr>
        <dsp:cNvPr id="0" name=""/>
        <dsp:cNvSpPr/>
      </dsp:nvSpPr>
      <dsp:spPr>
        <a:xfrm>
          <a:off x="4479131" y="1926431"/>
          <a:ext cx="2714624" cy="1628775"/>
        </a:xfrm>
        <a:prstGeom prst="can">
          <a:avLst/>
        </a:prstGeom>
        <a:gradFill rotWithShape="0">
          <a:gsLst>
            <a:gs pos="0">
              <a:schemeClr val="accent6">
                <a:alpha val="90000"/>
                <a:hueOff val="0"/>
                <a:satOff val="0"/>
                <a:lumOff val="0"/>
                <a:alphaOff val="-40000"/>
                <a:tint val="98000"/>
                <a:lumMod val="114000"/>
              </a:schemeClr>
            </a:gs>
            <a:gs pos="100000">
              <a:schemeClr val="accent6">
                <a:alpha val="90000"/>
                <a:hueOff val="0"/>
                <a:satOff val="0"/>
                <a:lumOff val="0"/>
                <a:alphaOff val="-4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smtClean="0"/>
            <a:t>Contrast ratio</a:t>
          </a:r>
          <a:endParaRPr lang="en-US" sz="2800" b="0" kern="1200" dirty="0"/>
        </a:p>
      </dsp:txBody>
      <dsp:txXfrm>
        <a:off x="4479131" y="2333625"/>
        <a:ext cx="2714624" cy="1017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EBAD5-DD4C-4160-9638-FFB2FDB56238}">
      <dsp:nvSpPr>
        <dsp:cNvPr id="0" name=""/>
        <dsp:cNvSpPr/>
      </dsp:nvSpPr>
      <dsp:spPr>
        <a:xfrm>
          <a:off x="0" y="234217"/>
          <a:ext cx="8026937" cy="1572480"/>
        </a:xfrm>
        <a:prstGeom prst="roundRect">
          <a:avLst/>
        </a:prstGeom>
        <a:solidFill>
          <a:schemeClr val="lt1">
            <a:hueOff val="0"/>
            <a:satOff val="0"/>
            <a:lumOff val="0"/>
            <a:alphaOff val="0"/>
          </a:schemeClr>
        </a:solidFill>
        <a:ln w="28575" cap="rnd"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A </a:t>
          </a:r>
          <a:r>
            <a:rPr lang="en-US" sz="2300" b="1" kern="1200" dirty="0" smtClean="0">
              <a:solidFill>
                <a:srgbClr val="A52439"/>
              </a:solidFill>
            </a:rPr>
            <a:t>port</a:t>
          </a:r>
          <a:r>
            <a:rPr lang="en-US" sz="2300" b="0" kern="1200" dirty="0" smtClean="0"/>
            <a:t> is the point at which a peripheral attaches to or communicates with a system unit (sometimes referred to as a </a:t>
          </a:r>
          <a:r>
            <a:rPr lang="en-US" sz="2300" b="1" kern="1200" dirty="0" smtClean="0">
              <a:solidFill>
                <a:srgbClr val="A52439"/>
              </a:solidFill>
            </a:rPr>
            <a:t>jack</a:t>
          </a:r>
          <a:r>
            <a:rPr lang="en-US" sz="2300" b="0" kern="1200" dirty="0" smtClean="0"/>
            <a:t>)</a:t>
          </a:r>
          <a:endParaRPr lang="en-US" sz="2300" b="1" kern="1200" dirty="0"/>
        </a:p>
      </dsp:txBody>
      <dsp:txXfrm>
        <a:off x="76762" y="310979"/>
        <a:ext cx="7873413" cy="1418956"/>
      </dsp:txXfrm>
    </dsp:sp>
    <dsp:sp modelId="{4E1A2436-AA40-47F2-936C-11CB8F8322C4}">
      <dsp:nvSpPr>
        <dsp:cNvPr id="0" name=""/>
        <dsp:cNvSpPr/>
      </dsp:nvSpPr>
      <dsp:spPr>
        <a:xfrm>
          <a:off x="0" y="1887337"/>
          <a:ext cx="8026937" cy="562617"/>
        </a:xfrm>
        <a:prstGeom prst="roundRect">
          <a:avLst/>
        </a:prstGeom>
        <a:solidFill>
          <a:schemeClr val="lt1">
            <a:hueOff val="0"/>
            <a:satOff val="0"/>
            <a:lumOff val="0"/>
            <a:alphaOff val="0"/>
          </a:schemeClr>
        </a:solidFill>
        <a:ln w="28575" cap="rnd"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0" kern="1200" dirty="0" smtClean="0"/>
            <a:t>A </a:t>
          </a:r>
          <a:r>
            <a:rPr lang="en-US" sz="2300" b="1" kern="1200" dirty="0" smtClean="0">
              <a:solidFill>
                <a:srgbClr val="A52439"/>
              </a:solidFill>
            </a:rPr>
            <a:t>connector</a:t>
          </a:r>
          <a:r>
            <a:rPr lang="en-US" sz="2300" b="0" kern="1200" dirty="0" smtClean="0"/>
            <a:t> joins a cable to a port</a:t>
          </a:r>
          <a:endParaRPr lang="en-US" sz="2300" b="0" kern="1200" dirty="0"/>
        </a:p>
      </dsp:txBody>
      <dsp:txXfrm>
        <a:off x="27465" y="1914802"/>
        <a:ext cx="7972007" cy="507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9C25E-E06E-4C75-BF20-D0AB072D4642}">
      <dsp:nvSpPr>
        <dsp:cNvPr id="0" name=""/>
        <dsp:cNvSpPr/>
      </dsp:nvSpPr>
      <dsp:spPr>
        <a:xfrm>
          <a:off x="0" y="389110"/>
          <a:ext cx="8824913" cy="1272960"/>
        </a:xfrm>
        <a:prstGeom prst="roundRect">
          <a:avLst/>
        </a:prstGeom>
        <a:gradFill rotWithShape="0">
          <a:gsLst>
            <a:gs pos="0">
              <a:schemeClr val="accent4">
                <a:shade val="80000"/>
                <a:hueOff val="0"/>
                <a:satOff val="0"/>
                <a:lumOff val="0"/>
                <a:alphaOff val="0"/>
                <a:tint val="64000"/>
                <a:lumMod val="118000"/>
              </a:schemeClr>
            </a:gs>
            <a:gs pos="100000">
              <a:schemeClr val="accent4">
                <a:shade val="8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The </a:t>
          </a:r>
          <a:r>
            <a:rPr lang="en-US" sz="3200" b="1" kern="1200" dirty="0" smtClean="0">
              <a:solidFill>
                <a:srgbClr val="A52439"/>
              </a:solidFill>
            </a:rPr>
            <a:t>power supply</a:t>
          </a:r>
          <a:r>
            <a:rPr lang="en-US" sz="3200" b="1" i="1" kern="1200" dirty="0" smtClean="0">
              <a:solidFill>
                <a:srgbClr val="A52439"/>
              </a:solidFill>
            </a:rPr>
            <a:t> </a:t>
          </a:r>
          <a:r>
            <a:rPr lang="en-US" sz="3200" b="0" i="0" kern="1200" dirty="0" smtClean="0"/>
            <a:t>converts the wall outlet AC power into DC power</a:t>
          </a:r>
          <a:endParaRPr lang="en-US" sz="3200" kern="1200" dirty="0"/>
        </a:p>
      </dsp:txBody>
      <dsp:txXfrm>
        <a:off x="62141" y="451251"/>
        <a:ext cx="8700631" cy="1148678"/>
      </dsp:txXfrm>
    </dsp:sp>
    <dsp:sp modelId="{9C27A1B3-A8C4-4516-9C1D-E78DD29DA4F8}">
      <dsp:nvSpPr>
        <dsp:cNvPr id="0" name=""/>
        <dsp:cNvSpPr/>
      </dsp:nvSpPr>
      <dsp:spPr>
        <a:xfrm>
          <a:off x="0" y="1754230"/>
          <a:ext cx="8824913" cy="1272960"/>
        </a:xfrm>
        <a:prstGeom prst="roundRect">
          <a:avLst/>
        </a:prstGeom>
        <a:gradFill rotWithShape="0">
          <a:gsLst>
            <a:gs pos="0">
              <a:schemeClr val="accent4">
                <a:shade val="80000"/>
                <a:hueOff val="-165011"/>
                <a:satOff val="-923"/>
                <a:lumOff val="23664"/>
                <a:alphaOff val="0"/>
                <a:tint val="64000"/>
                <a:lumMod val="118000"/>
              </a:schemeClr>
            </a:gs>
            <a:gs pos="100000">
              <a:schemeClr val="accent4">
                <a:shade val="80000"/>
                <a:hueOff val="-165011"/>
                <a:satOff val="-923"/>
                <a:lumOff val="23664"/>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Some external peripherals have an </a:t>
          </a:r>
          <a:r>
            <a:rPr lang="en-US" sz="3200" b="1" kern="1200" dirty="0" smtClean="0">
              <a:solidFill>
                <a:srgbClr val="A52439"/>
              </a:solidFill>
            </a:rPr>
            <a:t>AC adapter</a:t>
          </a:r>
          <a:r>
            <a:rPr lang="en-US" sz="3200" b="0" kern="1200" dirty="0" smtClean="0"/>
            <a:t>, which is an external power supply</a:t>
          </a:r>
          <a:endParaRPr lang="en-US" sz="3200" kern="1200" dirty="0"/>
        </a:p>
      </dsp:txBody>
      <dsp:txXfrm>
        <a:off x="62141" y="1816371"/>
        <a:ext cx="8700631"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4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11/18/2020</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11/18/2020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11/18/2020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11/18/2020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11/18/2020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11/18/2020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11/18/2020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11/18/2020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11/18/2020</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11/18/2020</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11/18/2020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11/18/2020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11/18/2020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11/18/2020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11/18/2020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11/18/2020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11/18/2020</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techterms.com/definition/inpu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Components of Computer</a:t>
            </a:r>
            <a:endParaRPr lang="en-US" dirty="0"/>
          </a:p>
        </p:txBody>
      </p:sp>
      <p:sp>
        <p:nvSpPr>
          <p:cNvPr id="3" name="Subtitle 2"/>
          <p:cNvSpPr>
            <a:spLocks noGrp="1"/>
          </p:cNvSpPr>
          <p:nvPr>
            <p:ph type="subTitle" idx="1"/>
          </p:nvPr>
        </p:nvSpPr>
        <p:spPr/>
        <p:txBody>
          <a:bodyPr/>
          <a:lstStyle/>
          <a:p>
            <a:r>
              <a:rPr lang="en-US" dirty="0" smtClean="0"/>
              <a:t>Lecture 3</a:t>
            </a:r>
            <a:endParaRPr lang="en-US" dirty="0"/>
          </a:p>
        </p:txBody>
      </p:sp>
    </p:spTree>
    <p:extLst>
      <p:ext uri="{BB962C8B-B14F-4D97-AF65-F5344CB8AC3E}">
        <p14:creationId xmlns:p14="http://schemas.microsoft.com/office/powerpoint/2010/main" val="407644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UNIT (CU)</a:t>
            </a:r>
            <a:endParaRPr lang="en-US" dirty="0"/>
          </a:p>
        </p:txBody>
      </p:sp>
      <p:sp>
        <p:nvSpPr>
          <p:cNvPr id="3" name="Content Placeholder 2"/>
          <p:cNvSpPr>
            <a:spLocks noGrp="1"/>
          </p:cNvSpPr>
          <p:nvPr>
            <p:ph idx="1"/>
          </p:nvPr>
        </p:nvSpPr>
        <p:spPr/>
        <p:txBody>
          <a:bodyPr/>
          <a:lstStyle/>
          <a:p>
            <a:pPr algn="just"/>
            <a:r>
              <a:rPr lang="en-US" sz="2000" dirty="0"/>
              <a:t>This unit controls the operations of all parts of the computer but does not carry out any actual data processing operations</a:t>
            </a:r>
            <a:r>
              <a:rPr lang="en-US" sz="2000" dirty="0" smtClean="0"/>
              <a:t>.</a:t>
            </a:r>
          </a:p>
          <a:p>
            <a:pPr algn="just"/>
            <a:r>
              <a:rPr lang="en-US" sz="2000" dirty="0"/>
              <a:t>It is responsible for controlling the transfer of data and instructions among other units of a computer</a:t>
            </a:r>
            <a:r>
              <a:rPr lang="en-US" sz="2000" dirty="0" smtClean="0"/>
              <a:t>.</a:t>
            </a:r>
          </a:p>
          <a:p>
            <a:pPr algn="just"/>
            <a:r>
              <a:rPr lang="en-US" sz="2000" dirty="0"/>
              <a:t>It communicates with Input/Output devices for transfer of data or results from storage.</a:t>
            </a:r>
          </a:p>
          <a:p>
            <a:pPr algn="just"/>
            <a:r>
              <a:rPr lang="en-US" sz="2000" dirty="0"/>
              <a:t>It does not process or store data.</a:t>
            </a:r>
          </a:p>
          <a:p>
            <a:pPr marL="0" indent="0">
              <a:buNone/>
            </a:pPr>
            <a:endParaRPr lang="en-US" dirty="0"/>
          </a:p>
        </p:txBody>
      </p:sp>
    </p:spTree>
    <p:extLst>
      <p:ext uri="{BB962C8B-B14F-4D97-AF65-F5344CB8AC3E}">
        <p14:creationId xmlns:p14="http://schemas.microsoft.com/office/powerpoint/2010/main" val="169992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ALU (Arithmetic Logic Unit)</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This unit consists of two subsections namely,</a:t>
            </a:r>
          </a:p>
          <a:p>
            <a:r>
              <a:rPr lang="en-US" dirty="0"/>
              <a:t>Arithmetic Section</a:t>
            </a:r>
          </a:p>
          <a:p>
            <a:r>
              <a:rPr lang="en-US" dirty="0"/>
              <a:t>Logic </a:t>
            </a:r>
            <a:r>
              <a:rPr lang="en-US" dirty="0" smtClean="0"/>
              <a:t>Section</a:t>
            </a:r>
          </a:p>
          <a:p>
            <a:pPr marL="0" indent="0">
              <a:buNone/>
            </a:pPr>
            <a:r>
              <a:rPr lang="en-US" sz="2400" b="1" dirty="0"/>
              <a:t>Arithmetic Section</a:t>
            </a:r>
          </a:p>
          <a:p>
            <a:r>
              <a:rPr lang="en-US" dirty="0" smtClean="0"/>
              <a:t>Function </a:t>
            </a:r>
            <a:r>
              <a:rPr lang="en-US" dirty="0"/>
              <a:t>of arithmetic section is to perform arithmetic operations like addition, subtraction, multiplication, and division. All complex operations are done by making repetitive use of the above operations.</a:t>
            </a:r>
          </a:p>
          <a:p>
            <a:r>
              <a:rPr lang="en-US" dirty="0" smtClean="0"/>
              <a:t>Example:</a:t>
            </a:r>
          </a:p>
          <a:p>
            <a:pPr lvl="1">
              <a:buFont typeface="Wingdings" panose="05000000000000000000" pitchFamily="2" charset="2"/>
              <a:buChar char="§"/>
            </a:pPr>
            <a:r>
              <a:rPr lang="en-US" dirty="0" smtClean="0"/>
              <a:t>2+2</a:t>
            </a:r>
          </a:p>
          <a:p>
            <a:pPr lvl="1">
              <a:buFont typeface="Wingdings" panose="05000000000000000000" pitchFamily="2" charset="2"/>
              <a:buChar char="§"/>
            </a:pPr>
            <a:r>
              <a:rPr lang="en-US" dirty="0" smtClean="0"/>
              <a:t>3-1</a:t>
            </a:r>
            <a:endParaRPr lang="en-US" dirty="0"/>
          </a:p>
        </p:txBody>
      </p:sp>
    </p:spTree>
    <p:extLst>
      <p:ext uri="{BB962C8B-B14F-4D97-AF65-F5344CB8AC3E}">
        <p14:creationId xmlns:p14="http://schemas.microsoft.com/office/powerpoint/2010/main" val="218284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Continue…</a:t>
            </a:r>
            <a:endParaRPr lang="en-US" dirty="0"/>
          </a:p>
        </p:txBody>
      </p:sp>
      <p:sp>
        <p:nvSpPr>
          <p:cNvPr id="3" name="Content Placeholder 2"/>
          <p:cNvSpPr>
            <a:spLocks noGrp="1"/>
          </p:cNvSpPr>
          <p:nvPr>
            <p:ph idx="1"/>
          </p:nvPr>
        </p:nvSpPr>
        <p:spPr/>
        <p:txBody>
          <a:bodyPr/>
          <a:lstStyle/>
          <a:p>
            <a:pPr marL="0" indent="0">
              <a:buNone/>
            </a:pPr>
            <a:r>
              <a:rPr lang="en-US" sz="2400" b="1" dirty="0" smtClean="0"/>
              <a:t>Logical Unit</a:t>
            </a:r>
          </a:p>
          <a:p>
            <a:r>
              <a:rPr lang="en-US" dirty="0" smtClean="0"/>
              <a:t>Function </a:t>
            </a:r>
            <a:r>
              <a:rPr lang="en-US" dirty="0"/>
              <a:t>of logic section is to perform logic operations such as comparing, selecting, matching, and merging of data</a:t>
            </a:r>
            <a:r>
              <a:rPr lang="en-US" dirty="0" smtClean="0"/>
              <a:t>.</a:t>
            </a:r>
            <a:endParaRPr lang="en-US" dirty="0"/>
          </a:p>
          <a:p>
            <a:pPr lvl="1">
              <a:buFont typeface="+mj-lt"/>
              <a:buAutoNum type="arabicPeriod"/>
            </a:pPr>
            <a:r>
              <a:rPr lang="en-US" sz="1800" b="1" dirty="0" smtClean="0"/>
              <a:t>Greater than &gt;</a:t>
            </a:r>
          </a:p>
          <a:p>
            <a:pPr lvl="1">
              <a:buFont typeface="+mj-lt"/>
              <a:buAutoNum type="arabicPeriod"/>
            </a:pPr>
            <a:r>
              <a:rPr lang="en-US" sz="1800" b="1" dirty="0" smtClean="0"/>
              <a:t>Less than &lt;</a:t>
            </a:r>
          </a:p>
          <a:p>
            <a:pPr lvl="1">
              <a:buFont typeface="+mj-lt"/>
              <a:buAutoNum type="arabicPeriod"/>
            </a:pPr>
            <a:r>
              <a:rPr lang="en-US" sz="1800" b="1" dirty="0" smtClean="0"/>
              <a:t>Equal to ==</a:t>
            </a:r>
          </a:p>
          <a:p>
            <a:pPr lvl="1">
              <a:buFont typeface="+mj-lt"/>
              <a:buAutoNum type="arabicPeriod"/>
            </a:pPr>
            <a:r>
              <a:rPr lang="en-US" sz="1800" b="1" dirty="0" smtClean="0"/>
              <a:t>Less than or equal to &lt;=</a:t>
            </a:r>
          </a:p>
          <a:p>
            <a:pPr lvl="1">
              <a:buFont typeface="+mj-lt"/>
              <a:buAutoNum type="arabicPeriod"/>
            </a:pPr>
            <a:r>
              <a:rPr lang="en-US" sz="1800" b="1" dirty="0" smtClean="0"/>
              <a:t>Greater than or equal to&gt;=</a:t>
            </a:r>
            <a:endParaRPr lang="en-US" sz="1800" b="1" dirty="0"/>
          </a:p>
        </p:txBody>
      </p:sp>
    </p:spTree>
    <p:extLst>
      <p:ext uri="{BB962C8B-B14F-4D97-AF65-F5344CB8AC3E}">
        <p14:creationId xmlns:p14="http://schemas.microsoft.com/office/powerpoint/2010/main" val="335228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Input</a:t>
            </a:r>
            <a:r>
              <a:rPr lang="en-US" dirty="0" smtClean="0">
                <a:latin typeface="Arial Rounded MT Bold" panose="020F0704030504030204" pitchFamily="34" charset="0"/>
              </a:rPr>
              <a:t>?</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lstStyle/>
          <a:p>
            <a:r>
              <a:rPr lang="en-US" dirty="0"/>
              <a:t>An </a:t>
            </a:r>
            <a:r>
              <a:rPr lang="en-US" b="1" dirty="0"/>
              <a:t>input</a:t>
            </a:r>
            <a:r>
              <a:rPr lang="en-US" dirty="0"/>
              <a:t> is data that a computer </a:t>
            </a:r>
            <a:r>
              <a:rPr lang="en-US" dirty="0" smtClean="0"/>
              <a:t>receives</a:t>
            </a:r>
          </a:p>
          <a:p>
            <a:r>
              <a:rPr lang="en-US" dirty="0"/>
              <a:t>An </a:t>
            </a:r>
            <a:r>
              <a:rPr lang="en-US" b="1" dirty="0"/>
              <a:t>input</a:t>
            </a:r>
            <a:r>
              <a:rPr lang="en-US" dirty="0"/>
              <a:t> device is something you connect to a computer that sends information into the computer.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774" y="3509088"/>
            <a:ext cx="3832270" cy="3019829"/>
          </a:xfrm>
          <a:prstGeom prst="rect">
            <a:avLst/>
          </a:prstGeom>
        </p:spPr>
      </p:pic>
    </p:spTree>
    <p:extLst>
      <p:ext uri="{BB962C8B-B14F-4D97-AF65-F5344CB8AC3E}">
        <p14:creationId xmlns:p14="http://schemas.microsoft.com/office/powerpoint/2010/main" val="235151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DEVICES</a:t>
            </a:r>
            <a:endParaRPr lang="en-US" dirty="0"/>
          </a:p>
        </p:txBody>
      </p:sp>
      <p:sp>
        <p:nvSpPr>
          <p:cNvPr id="3" name="Content Placeholder 2"/>
          <p:cNvSpPr>
            <a:spLocks noGrp="1"/>
          </p:cNvSpPr>
          <p:nvPr>
            <p:ph idx="1"/>
          </p:nvPr>
        </p:nvSpPr>
        <p:spPr>
          <a:xfrm>
            <a:off x="669702" y="2318197"/>
            <a:ext cx="10354614" cy="4365937"/>
          </a:xfrm>
        </p:spPr>
        <p:txBody>
          <a:bodyPr>
            <a:normAutofit fontScale="92500" lnSpcReduction="20000"/>
          </a:bodyPr>
          <a:lstStyle/>
          <a:p>
            <a:r>
              <a:rPr lang="en-US" b="1" dirty="0"/>
              <a:t>Following are some of the important input devices which are used in a computer </a:t>
            </a:r>
            <a:r>
              <a:rPr lang="en-US" dirty="0" smtClean="0"/>
              <a:t>−</a:t>
            </a:r>
          </a:p>
          <a:p>
            <a:r>
              <a:rPr lang="en-US" dirty="0" smtClean="0"/>
              <a:t>Keyboard</a:t>
            </a:r>
            <a:endParaRPr lang="en-US" dirty="0"/>
          </a:p>
          <a:p>
            <a:r>
              <a:rPr lang="en-US" dirty="0"/>
              <a:t>Mouse</a:t>
            </a:r>
          </a:p>
          <a:p>
            <a:r>
              <a:rPr lang="en-US" dirty="0"/>
              <a:t>Joy Stick</a:t>
            </a:r>
          </a:p>
          <a:p>
            <a:r>
              <a:rPr lang="en-US" dirty="0"/>
              <a:t>Light pen</a:t>
            </a:r>
          </a:p>
          <a:p>
            <a:r>
              <a:rPr lang="en-US" dirty="0"/>
              <a:t>Track Ball</a:t>
            </a:r>
          </a:p>
          <a:p>
            <a:r>
              <a:rPr lang="en-US" dirty="0"/>
              <a:t>Scanner</a:t>
            </a:r>
          </a:p>
          <a:p>
            <a:r>
              <a:rPr lang="en-US" dirty="0"/>
              <a:t>Graphic Tablet</a:t>
            </a:r>
          </a:p>
          <a:p>
            <a:r>
              <a:rPr lang="en-US" dirty="0"/>
              <a:t>Microphone</a:t>
            </a:r>
          </a:p>
          <a:p>
            <a:r>
              <a:rPr lang="en-US" dirty="0"/>
              <a:t>Magnetic Ink Card </a:t>
            </a:r>
            <a:r>
              <a:rPr lang="en-US" dirty="0" smtClean="0"/>
              <a:t>Recognition(MICR</a:t>
            </a:r>
            <a:r>
              <a:rPr lang="en-US" dirty="0"/>
              <a:t>)</a:t>
            </a:r>
          </a:p>
          <a:p>
            <a:r>
              <a:rPr lang="en-US" dirty="0"/>
              <a:t>Optical Character Reader(OCR)</a:t>
            </a:r>
          </a:p>
          <a:p>
            <a:r>
              <a:rPr lang="en-US" dirty="0"/>
              <a:t>Bar Code Reader</a:t>
            </a:r>
          </a:p>
          <a:p>
            <a:r>
              <a:rPr lang="en-US" dirty="0"/>
              <a:t>Optical Mark Reader(OMR)</a:t>
            </a:r>
          </a:p>
        </p:txBody>
      </p:sp>
    </p:spTree>
    <p:extLst>
      <p:ext uri="{BB962C8B-B14F-4D97-AF65-F5344CB8AC3E}">
        <p14:creationId xmlns:p14="http://schemas.microsoft.com/office/powerpoint/2010/main" val="310474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Continue…</a:t>
            </a:r>
            <a:endParaRPr lang="en-US" dirty="0"/>
          </a:p>
        </p:txBody>
      </p:sp>
      <p:sp>
        <p:nvSpPr>
          <p:cNvPr id="3" name="Content Placeholder 2"/>
          <p:cNvSpPr>
            <a:spLocks noGrp="1"/>
          </p:cNvSpPr>
          <p:nvPr>
            <p:ph idx="1"/>
          </p:nvPr>
        </p:nvSpPr>
        <p:spPr/>
        <p:txBody>
          <a:bodyPr/>
          <a:lstStyle/>
          <a:p>
            <a:pPr marL="0" indent="0">
              <a:buNone/>
            </a:pPr>
            <a:r>
              <a:rPr lang="en-US" b="1" dirty="0"/>
              <a:t>Keyboard</a:t>
            </a:r>
          </a:p>
          <a:p>
            <a:r>
              <a:rPr lang="en-US" dirty="0"/>
              <a:t>Keyboard is the most common and very popular input device which helps to input data to the computer. The layout of the keyboard is like that of traditional typewriter, although there are some additional keys provided for performing additional functions</a:t>
            </a:r>
            <a:r>
              <a:rPr lang="en-US" dirty="0" smtClean="0"/>
              <a:t>.</a:t>
            </a:r>
          </a:p>
          <a:p>
            <a:r>
              <a:rPr lang="en-US" dirty="0"/>
              <a:t>Keyboards are of two sizes </a:t>
            </a:r>
            <a:r>
              <a:rPr lang="en-US" b="1" dirty="0"/>
              <a:t>84 keys or 101/102 </a:t>
            </a:r>
            <a:r>
              <a:rPr lang="en-US" b="1" dirty="0" smtClean="0"/>
              <a:t>keys</a:t>
            </a:r>
          </a:p>
          <a:p>
            <a:r>
              <a:rPr lang="en-US" dirty="0" smtClean="0"/>
              <a:t>Standard Layout for Keyboard is </a:t>
            </a:r>
            <a:r>
              <a:rPr lang="en-US" b="1" dirty="0" smtClean="0"/>
              <a:t>QWERTY</a:t>
            </a:r>
          </a:p>
          <a:p>
            <a:r>
              <a:rPr lang="en-US" dirty="0"/>
              <a:t>The </a:t>
            </a:r>
            <a:r>
              <a:rPr lang="en-US" b="1" dirty="0">
                <a:solidFill>
                  <a:schemeClr val="tx1"/>
                </a:solidFill>
              </a:rPr>
              <a:t>insertion point</a:t>
            </a:r>
            <a:r>
              <a:rPr lang="en-US" dirty="0"/>
              <a:t>, also known as the cursor, is a symbol on the screen that indicates where the next character you type will appear</a:t>
            </a:r>
          </a:p>
          <a:p>
            <a:endParaRPr lang="en-US" dirty="0" smtClean="0"/>
          </a:p>
          <a:p>
            <a:endParaRPr lang="en-US" b="1"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3" y="4218032"/>
            <a:ext cx="3810000" cy="2543175"/>
          </a:xfrm>
          <a:prstGeom prst="rect">
            <a:avLst/>
          </a:prstGeom>
        </p:spPr>
      </p:pic>
    </p:spTree>
    <p:extLst>
      <p:ext uri="{BB962C8B-B14F-4D97-AF65-F5344CB8AC3E}">
        <p14:creationId xmlns:p14="http://schemas.microsoft.com/office/powerpoint/2010/main" val="213542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287" y="18485"/>
            <a:ext cx="7817475" cy="6852394"/>
          </a:xfrm>
          <a:prstGeom prst="rect">
            <a:avLst/>
          </a:prstGeom>
        </p:spPr>
      </p:pic>
    </p:spTree>
    <p:extLst>
      <p:ext uri="{BB962C8B-B14F-4D97-AF65-F5344CB8AC3E}">
        <p14:creationId xmlns:p14="http://schemas.microsoft.com/office/powerpoint/2010/main" val="351675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CONTINUE…</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817900407"/>
              </p:ext>
            </p:extLst>
          </p:nvPr>
        </p:nvGraphicFramePr>
        <p:xfrm>
          <a:off x="1155700" y="2603500"/>
          <a:ext cx="95981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1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2000"/>
                                  </p:stCondLst>
                                  <p:childTnLst>
                                    <p:set>
                                      <p:cBhvr>
                                        <p:cTn id="6" dur="1" fill="hold">
                                          <p:stCondLst>
                                            <p:cond delay="0"/>
                                          </p:stCondLst>
                                        </p:cTn>
                                        <p:tgtEl>
                                          <p:spTgt spid="4">
                                            <p:graphicEl>
                                              <a:dgm id="{B55D5E20-31C9-4B4E-9843-96AF4A0E035C}"/>
                                            </p:graphicEl>
                                          </p:spTgt>
                                        </p:tgtEl>
                                        <p:attrNameLst>
                                          <p:attrName>style.visibility</p:attrName>
                                        </p:attrNameLst>
                                      </p:cBhvr>
                                      <p:to>
                                        <p:strVal val="visible"/>
                                      </p:to>
                                    </p:set>
                                    <p:animEffect transition="in" filter="dissolve">
                                      <p:cBhvr>
                                        <p:cTn id="7" dur="500"/>
                                        <p:tgtEl>
                                          <p:spTgt spid="4">
                                            <p:graphicEl>
                                              <a:dgm id="{B55D5E20-31C9-4B4E-9843-96AF4A0E035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2000"/>
                                  </p:stCondLst>
                                  <p:childTnLst>
                                    <p:set>
                                      <p:cBhvr>
                                        <p:cTn id="11" dur="1" fill="hold">
                                          <p:stCondLst>
                                            <p:cond delay="0"/>
                                          </p:stCondLst>
                                        </p:cTn>
                                        <p:tgtEl>
                                          <p:spTgt spid="4">
                                            <p:graphicEl>
                                              <a:dgm id="{B2807F27-B3E7-4890-88BD-1BE062D2009A}"/>
                                            </p:graphicEl>
                                          </p:spTgt>
                                        </p:tgtEl>
                                        <p:attrNameLst>
                                          <p:attrName>style.visibility</p:attrName>
                                        </p:attrNameLst>
                                      </p:cBhvr>
                                      <p:to>
                                        <p:strVal val="visible"/>
                                      </p:to>
                                    </p:set>
                                    <p:animEffect transition="in" filter="dissolve">
                                      <p:cBhvr>
                                        <p:cTn id="12" dur="500"/>
                                        <p:tgtEl>
                                          <p:spTgt spid="4">
                                            <p:graphicEl>
                                              <a:dgm id="{B2807F27-B3E7-4890-88BD-1BE062D2009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2000"/>
                                  </p:stCondLst>
                                  <p:childTnLst>
                                    <p:set>
                                      <p:cBhvr>
                                        <p:cTn id="16" dur="1" fill="hold">
                                          <p:stCondLst>
                                            <p:cond delay="0"/>
                                          </p:stCondLst>
                                        </p:cTn>
                                        <p:tgtEl>
                                          <p:spTgt spid="4">
                                            <p:graphicEl>
                                              <a:dgm id="{033C2EC0-3D7B-4A7D-AF62-A081BF440AA6}"/>
                                            </p:graphicEl>
                                          </p:spTgt>
                                        </p:tgtEl>
                                        <p:attrNameLst>
                                          <p:attrName>style.visibility</p:attrName>
                                        </p:attrNameLst>
                                      </p:cBhvr>
                                      <p:to>
                                        <p:strVal val="visible"/>
                                      </p:to>
                                    </p:set>
                                    <p:animEffect transition="in" filter="dissolve">
                                      <p:cBhvr>
                                        <p:cTn id="17" dur="500"/>
                                        <p:tgtEl>
                                          <p:spTgt spid="4">
                                            <p:graphicEl>
                                              <a:dgm id="{033C2EC0-3D7B-4A7D-AF62-A081BF440AA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2000"/>
                                  </p:stCondLst>
                                  <p:childTnLst>
                                    <p:set>
                                      <p:cBhvr>
                                        <p:cTn id="21" dur="1" fill="hold">
                                          <p:stCondLst>
                                            <p:cond delay="0"/>
                                          </p:stCondLst>
                                        </p:cTn>
                                        <p:tgtEl>
                                          <p:spTgt spid="4">
                                            <p:graphicEl>
                                              <a:dgm id="{77F463B6-8DF8-4C5C-969D-C46DB849A292}"/>
                                            </p:graphicEl>
                                          </p:spTgt>
                                        </p:tgtEl>
                                        <p:attrNameLst>
                                          <p:attrName>style.visibility</p:attrName>
                                        </p:attrNameLst>
                                      </p:cBhvr>
                                      <p:to>
                                        <p:strVal val="visible"/>
                                      </p:to>
                                    </p:set>
                                    <p:animEffect transition="in" filter="dissolve">
                                      <p:cBhvr>
                                        <p:cTn id="22" dur="500"/>
                                        <p:tgtEl>
                                          <p:spTgt spid="4">
                                            <p:graphicEl>
                                              <a:dgm id="{77F463B6-8DF8-4C5C-969D-C46DB849A2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MOUSE </a:t>
            </a:r>
            <a:endParaRPr lang="en-US" dirty="0"/>
          </a:p>
        </p:txBody>
      </p:sp>
      <p:sp>
        <p:nvSpPr>
          <p:cNvPr id="3" name="Content Placeholder 2"/>
          <p:cNvSpPr>
            <a:spLocks noGrp="1"/>
          </p:cNvSpPr>
          <p:nvPr>
            <p:ph idx="1"/>
          </p:nvPr>
        </p:nvSpPr>
        <p:spPr/>
        <p:txBody>
          <a:bodyPr/>
          <a:lstStyle/>
          <a:p>
            <a:r>
              <a:rPr lang="en-US" dirty="0"/>
              <a:t>A </a:t>
            </a:r>
            <a:r>
              <a:rPr lang="en-US" b="1" dirty="0"/>
              <a:t>computer mouse</a:t>
            </a:r>
            <a:r>
              <a:rPr lang="en-US" dirty="0"/>
              <a:t> is an input device that is used with a </a:t>
            </a:r>
            <a:r>
              <a:rPr lang="en-US" b="1" dirty="0"/>
              <a:t>computer</a:t>
            </a:r>
            <a:r>
              <a:rPr lang="en-US" dirty="0"/>
              <a:t>. Moving a </a:t>
            </a:r>
            <a:r>
              <a:rPr lang="en-US" b="1" dirty="0"/>
              <a:t>mouse</a:t>
            </a:r>
            <a:r>
              <a:rPr lang="en-US" dirty="0"/>
              <a:t> along a flat surface can move the </a:t>
            </a:r>
            <a:r>
              <a:rPr lang="en-US" b="1" dirty="0"/>
              <a:t>cursor</a:t>
            </a:r>
            <a:r>
              <a:rPr lang="en-US" dirty="0"/>
              <a:t> to different items on the screen. </a:t>
            </a:r>
            <a:endParaRPr lang="en-US" dirty="0" smtClean="0"/>
          </a:p>
          <a:p>
            <a:r>
              <a:rPr lang="en-US" dirty="0"/>
              <a:t>Generally, it has two buttons called the left and the right button and a wheel is present between the buttons</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601" y="4197172"/>
            <a:ext cx="3333750" cy="2095500"/>
          </a:xfrm>
          <a:prstGeom prst="rect">
            <a:avLst/>
          </a:prstGeom>
        </p:spPr>
      </p:pic>
    </p:spTree>
    <p:extLst>
      <p:ext uri="{BB962C8B-B14F-4D97-AF65-F5344CB8AC3E}">
        <p14:creationId xmlns:p14="http://schemas.microsoft.com/office/powerpoint/2010/main" val="174336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JOYSTICK</a:t>
            </a:r>
            <a:endParaRPr lang="en-US" dirty="0"/>
          </a:p>
        </p:txBody>
      </p:sp>
      <p:sp>
        <p:nvSpPr>
          <p:cNvPr id="3" name="Content Placeholder 2"/>
          <p:cNvSpPr>
            <a:spLocks noGrp="1"/>
          </p:cNvSpPr>
          <p:nvPr>
            <p:ph idx="1"/>
          </p:nvPr>
        </p:nvSpPr>
        <p:spPr/>
        <p:txBody>
          <a:bodyPr/>
          <a:lstStyle/>
          <a:p>
            <a:r>
              <a:rPr lang="en-US" dirty="0"/>
              <a:t>A joystick is an </a:t>
            </a:r>
            <a:r>
              <a:rPr lang="en-US" dirty="0">
                <a:hlinkClick r:id="rId2"/>
              </a:rPr>
              <a:t>input</a:t>
            </a:r>
            <a:r>
              <a:rPr lang="en-US" dirty="0"/>
              <a:t> device commonly used to control video games. Joysticks consist of a base and a stick that can be moved in any direction. The stick can be moved slowly or quickly and in different amounts</a:t>
            </a:r>
            <a:r>
              <a:rPr lang="en-US" dirty="0" smtClean="0"/>
              <a:t>.</a:t>
            </a:r>
          </a:p>
          <a:p>
            <a:r>
              <a:rPr lang="en-US" dirty="0"/>
              <a:t>The function of the joystick is similar to that of a mouse. It is mainly used in Computer Aided Designing (CAD) and playing computer games.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763" y="4072810"/>
            <a:ext cx="2171700" cy="2266950"/>
          </a:xfrm>
          <a:prstGeom prst="rect">
            <a:avLst/>
          </a:prstGeom>
        </p:spPr>
      </p:pic>
    </p:spTree>
    <p:extLst>
      <p:ext uri="{BB962C8B-B14F-4D97-AF65-F5344CB8AC3E}">
        <p14:creationId xmlns:p14="http://schemas.microsoft.com/office/powerpoint/2010/main" val="8174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Components of Computer</a:t>
            </a:r>
            <a:endParaRPr lang="en-US" dirty="0"/>
          </a:p>
        </p:txBody>
      </p:sp>
      <p:sp>
        <p:nvSpPr>
          <p:cNvPr id="3" name="Content Placeholder 2"/>
          <p:cNvSpPr>
            <a:spLocks noGrp="1"/>
          </p:cNvSpPr>
          <p:nvPr>
            <p:ph idx="1"/>
          </p:nvPr>
        </p:nvSpPr>
        <p:spPr>
          <a:xfrm>
            <a:off x="1154954" y="2603500"/>
            <a:ext cx="9701936" cy="3416300"/>
          </a:xfrm>
        </p:spPr>
        <p:txBody>
          <a:bodyPr>
            <a:normAutofit/>
          </a:bodyPr>
          <a:lstStyle/>
          <a:p>
            <a:r>
              <a:rPr lang="en-US" sz="2400" b="1" dirty="0"/>
              <a:t>Five basic components of computer system</a:t>
            </a:r>
            <a:endParaRPr lang="en-US" sz="2400" dirty="0"/>
          </a:p>
          <a:p>
            <a:r>
              <a:rPr lang="en-US" sz="2400" dirty="0"/>
              <a:t>Input Unit.</a:t>
            </a:r>
          </a:p>
          <a:p>
            <a:r>
              <a:rPr lang="en-US" sz="2400" dirty="0"/>
              <a:t>Output Unit.</a:t>
            </a:r>
          </a:p>
          <a:p>
            <a:r>
              <a:rPr lang="en-US" sz="2400" dirty="0"/>
              <a:t>Storage Unit.</a:t>
            </a:r>
          </a:p>
          <a:p>
            <a:r>
              <a:rPr lang="en-US" sz="2400" dirty="0"/>
              <a:t>Central Processing Unit (CPU</a:t>
            </a:r>
            <a:r>
              <a:rPr lang="en-US" sz="2400" dirty="0" smtClean="0"/>
              <a:t>)</a:t>
            </a:r>
          </a:p>
          <a:p>
            <a:r>
              <a:rPr lang="en-US" sz="2400" dirty="0" smtClean="0"/>
              <a:t>Main Memory</a:t>
            </a:r>
            <a:endParaRPr lang="en-US" sz="2400" dirty="0"/>
          </a:p>
        </p:txBody>
      </p:sp>
    </p:spTree>
    <p:extLst>
      <p:ext uri="{BB962C8B-B14F-4D97-AF65-F5344CB8AC3E}">
        <p14:creationId xmlns:p14="http://schemas.microsoft.com/office/powerpoint/2010/main" val="3811675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Ball</a:t>
            </a:r>
            <a:endParaRPr lang="en-US" dirty="0"/>
          </a:p>
        </p:txBody>
      </p:sp>
      <p:sp>
        <p:nvSpPr>
          <p:cNvPr id="3" name="Content Placeholder 2"/>
          <p:cNvSpPr>
            <a:spLocks noGrp="1"/>
          </p:cNvSpPr>
          <p:nvPr>
            <p:ph idx="1"/>
          </p:nvPr>
        </p:nvSpPr>
        <p:spPr/>
        <p:txBody>
          <a:bodyPr/>
          <a:lstStyle/>
          <a:p>
            <a:r>
              <a:rPr lang="en-US" dirty="0"/>
              <a:t>Track ball is an input device that is mostly used in notebook or laptop computer, instead of a mouse. This is a ball which is half inserted and by moving fingers on the ball, the pointer can be moved</a:t>
            </a:r>
            <a:r>
              <a:rPr lang="en-US" dirty="0" smtClean="0"/>
              <a:t>.</a:t>
            </a:r>
          </a:p>
          <a:p>
            <a:r>
              <a:rPr lang="en-US" dirty="0"/>
              <a:t>Since the whole device is not moved, a track ball requires less space than a mouse. A track ball comes in various shapes like a ball, a button, or a square</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511" y="4122379"/>
            <a:ext cx="3333750" cy="2219325"/>
          </a:xfrm>
          <a:prstGeom prst="rect">
            <a:avLst/>
          </a:prstGeom>
        </p:spPr>
      </p:pic>
    </p:spTree>
    <p:extLst>
      <p:ext uri="{BB962C8B-B14F-4D97-AF65-F5344CB8AC3E}">
        <p14:creationId xmlns:p14="http://schemas.microsoft.com/office/powerpoint/2010/main" val="296901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PEN</a:t>
            </a:r>
            <a:endParaRPr lang="en-US" dirty="0"/>
          </a:p>
        </p:txBody>
      </p:sp>
      <p:sp>
        <p:nvSpPr>
          <p:cNvPr id="3" name="Content Placeholder 2"/>
          <p:cNvSpPr>
            <a:spLocks noGrp="1"/>
          </p:cNvSpPr>
          <p:nvPr>
            <p:ph idx="1"/>
          </p:nvPr>
        </p:nvSpPr>
        <p:spPr/>
        <p:txBody>
          <a:bodyPr/>
          <a:lstStyle/>
          <a:p>
            <a:r>
              <a:rPr lang="en-US" dirty="0"/>
              <a:t>With </a:t>
            </a:r>
            <a:r>
              <a:rPr lang="en-US" b="1" dirty="0">
                <a:solidFill>
                  <a:srgbClr val="005F86"/>
                </a:solidFill>
              </a:rPr>
              <a:t>pen input</a:t>
            </a:r>
            <a:r>
              <a:rPr lang="en-US" dirty="0"/>
              <a:t>, you touch a </a:t>
            </a:r>
            <a:r>
              <a:rPr lang="en-US" b="1" dirty="0">
                <a:solidFill>
                  <a:srgbClr val="005F86"/>
                </a:solidFill>
              </a:rPr>
              <a:t>stylus</a:t>
            </a:r>
            <a:r>
              <a:rPr lang="en-US" dirty="0">
                <a:solidFill>
                  <a:srgbClr val="005F86"/>
                </a:solidFill>
              </a:rPr>
              <a:t> </a:t>
            </a:r>
            <a:r>
              <a:rPr lang="en-US" dirty="0"/>
              <a:t>or </a:t>
            </a:r>
            <a:r>
              <a:rPr lang="en-US" b="1" dirty="0">
                <a:solidFill>
                  <a:srgbClr val="005F86"/>
                </a:solidFill>
              </a:rPr>
              <a:t>digital pen </a:t>
            </a:r>
            <a:r>
              <a:rPr lang="en-US" dirty="0"/>
              <a:t>on a flat surface to write, draw, or make selections</a:t>
            </a:r>
          </a:p>
          <a:p>
            <a:endParaRPr lang="en-US" dirty="0"/>
          </a:p>
        </p:txBody>
      </p:sp>
      <p:pic>
        <p:nvPicPr>
          <p:cNvPr id="4" name="Picture 3" descr="CFig5-16.gif"/>
          <p:cNvPicPr>
            <a:picLocks noChangeAspect="1"/>
          </p:cNvPicPr>
          <p:nvPr/>
        </p:nvPicPr>
        <p:blipFill>
          <a:blip r:embed="rId2" cstate="print"/>
          <a:stretch>
            <a:fillRect/>
          </a:stretch>
        </p:blipFill>
        <p:spPr>
          <a:xfrm>
            <a:off x="7445061" y="3052293"/>
            <a:ext cx="3756691" cy="3073707"/>
          </a:xfrm>
          <a:prstGeom prst="rect">
            <a:avLst/>
          </a:prstGeom>
        </p:spPr>
      </p:pic>
    </p:spTree>
    <p:extLst>
      <p:ext uri="{BB962C8B-B14F-4D97-AF65-F5344CB8AC3E}">
        <p14:creationId xmlns:p14="http://schemas.microsoft.com/office/powerpoint/2010/main" val="399764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INPUT</a:t>
            </a:r>
            <a:endParaRPr lang="en-US" dirty="0"/>
          </a:p>
        </p:txBody>
      </p:sp>
      <p:sp>
        <p:nvSpPr>
          <p:cNvPr id="3" name="Content Placeholder 2"/>
          <p:cNvSpPr>
            <a:spLocks noGrp="1"/>
          </p:cNvSpPr>
          <p:nvPr>
            <p:ph idx="1"/>
          </p:nvPr>
        </p:nvSpPr>
        <p:spPr/>
        <p:txBody>
          <a:bodyPr/>
          <a:lstStyle/>
          <a:p>
            <a:r>
              <a:rPr lang="en-US" b="1" dirty="0">
                <a:solidFill>
                  <a:srgbClr val="005F86"/>
                </a:solidFill>
              </a:rPr>
              <a:t>Voice input</a:t>
            </a:r>
            <a:r>
              <a:rPr lang="en-US" dirty="0">
                <a:solidFill>
                  <a:srgbClr val="005F86"/>
                </a:solidFill>
              </a:rPr>
              <a:t> </a:t>
            </a:r>
            <a:r>
              <a:rPr lang="en-US" dirty="0"/>
              <a:t>is the process of entering input by speaking into a </a:t>
            </a:r>
            <a:r>
              <a:rPr lang="en-US" dirty="0" smtClean="0"/>
              <a:t>microphone</a:t>
            </a:r>
          </a:p>
          <a:p>
            <a:pPr marL="0" indent="0">
              <a:buNone/>
            </a:pPr>
            <a:r>
              <a:rPr lang="en-US" dirty="0"/>
              <a:t>Music production software allows users to record, compose, mix, and edit music and sounds</a:t>
            </a:r>
          </a:p>
          <a:p>
            <a:endParaRPr lang="en-US" b="1" dirty="0">
              <a:solidFill>
                <a:srgbClr val="005F86"/>
              </a:solidFill>
            </a:endParaRPr>
          </a:p>
          <a:p>
            <a:r>
              <a:rPr lang="en-US" b="1" dirty="0" smtClean="0">
                <a:solidFill>
                  <a:srgbClr val="005F86"/>
                </a:solidFill>
              </a:rPr>
              <a:t>Voice </a:t>
            </a:r>
            <a:r>
              <a:rPr lang="en-US" b="1" dirty="0">
                <a:solidFill>
                  <a:srgbClr val="005F86"/>
                </a:solidFill>
              </a:rPr>
              <a:t>recognition</a:t>
            </a:r>
            <a:r>
              <a:rPr lang="en-US" dirty="0">
                <a:solidFill>
                  <a:srgbClr val="005F86"/>
                </a:solidFill>
              </a:rPr>
              <a:t> </a:t>
            </a:r>
            <a:r>
              <a:rPr lang="en-US" dirty="0"/>
              <a:t>is the computer’s capability of distinguishing spoken words</a:t>
            </a:r>
            <a:endParaRPr lang="en-US" b="1" dirty="0"/>
          </a:p>
          <a:p>
            <a:endParaRPr lang="en-US" dirty="0"/>
          </a:p>
        </p:txBody>
      </p:sp>
    </p:spTree>
    <p:extLst>
      <p:ext uri="{BB962C8B-B14F-4D97-AF65-F5344CB8AC3E}">
        <p14:creationId xmlns:p14="http://schemas.microsoft.com/office/powerpoint/2010/main" val="385681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a:t>
            </a:r>
            <a:endParaRPr lang="en-US" dirty="0"/>
          </a:p>
        </p:txBody>
      </p:sp>
      <p:sp>
        <p:nvSpPr>
          <p:cNvPr id="3" name="Content Placeholder 2"/>
          <p:cNvSpPr>
            <a:spLocks noGrp="1"/>
          </p:cNvSpPr>
          <p:nvPr>
            <p:ph idx="1"/>
          </p:nvPr>
        </p:nvSpPr>
        <p:spPr/>
        <p:txBody>
          <a:bodyPr/>
          <a:lstStyle/>
          <a:p>
            <a:r>
              <a:rPr lang="en-US" dirty="0"/>
              <a:t>Scanner is an input device, which works more like a photocopy machine. It is used when some information is available on paper and it is to be transferred to the hard disk of the computer for further manipulation.</a:t>
            </a:r>
          </a:p>
          <a:p>
            <a:r>
              <a:rPr lang="en-US" dirty="0" smtClean="0"/>
              <a:t>Scanner </a:t>
            </a:r>
            <a:r>
              <a:rPr lang="en-US" dirty="0"/>
              <a:t>captures images from the source which are then converted into a digital form that can be stored on the disk. These images can be edited before they are printed.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571" y="4227394"/>
            <a:ext cx="2444505" cy="2334392"/>
          </a:xfrm>
          <a:prstGeom prst="rect">
            <a:avLst/>
          </a:prstGeom>
        </p:spPr>
      </p:pic>
    </p:spTree>
    <p:extLst>
      <p:ext uri="{BB962C8B-B14F-4D97-AF65-F5344CB8AC3E}">
        <p14:creationId xmlns:p14="http://schemas.microsoft.com/office/powerpoint/2010/main" val="4940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MICROPHONE</a:t>
            </a:r>
            <a:endParaRPr lang="en-US" dirty="0"/>
          </a:p>
        </p:txBody>
      </p:sp>
      <p:sp>
        <p:nvSpPr>
          <p:cNvPr id="3" name="Content Placeholder 2"/>
          <p:cNvSpPr>
            <a:spLocks noGrp="1"/>
          </p:cNvSpPr>
          <p:nvPr>
            <p:ph idx="1"/>
          </p:nvPr>
        </p:nvSpPr>
        <p:spPr/>
        <p:txBody>
          <a:bodyPr/>
          <a:lstStyle/>
          <a:p>
            <a:r>
              <a:rPr lang="en-US" dirty="0"/>
              <a:t>Microphone is an input device to input sound that is then stored in a digital form</a:t>
            </a:r>
            <a:r>
              <a:rPr lang="en-US" dirty="0" smtClean="0"/>
              <a:t>.</a:t>
            </a:r>
          </a:p>
          <a:p>
            <a:r>
              <a:rPr lang="en-US" dirty="0"/>
              <a:t>The microphone is used for various applications such as adding sound to a multimedia presentation or for mixing music</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592" y="4311650"/>
            <a:ext cx="3333750" cy="1952625"/>
          </a:xfrm>
          <a:prstGeom prst="rect">
            <a:avLst/>
          </a:prstGeom>
        </p:spPr>
      </p:pic>
    </p:spTree>
    <p:extLst>
      <p:ext uri="{BB962C8B-B14F-4D97-AF65-F5344CB8AC3E}">
        <p14:creationId xmlns:p14="http://schemas.microsoft.com/office/powerpoint/2010/main" val="38723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a:t>
            </a:r>
            <a:endParaRPr lang="en-US" dirty="0"/>
          </a:p>
        </p:txBody>
      </p:sp>
      <p:sp>
        <p:nvSpPr>
          <p:cNvPr id="3" name="Content Placeholder 2"/>
          <p:cNvSpPr>
            <a:spLocks noGrp="1"/>
          </p:cNvSpPr>
          <p:nvPr>
            <p:ph idx="1"/>
          </p:nvPr>
        </p:nvSpPr>
        <p:spPr/>
        <p:txBody>
          <a:bodyPr/>
          <a:lstStyle/>
          <a:p>
            <a:r>
              <a:rPr lang="en-US" dirty="0"/>
              <a:t>MICR input device is generally used in banks as there are large number of cheques to be processed every day</a:t>
            </a:r>
            <a:r>
              <a:rPr lang="en-US" dirty="0" smtClean="0"/>
              <a:t>.</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843" y="3340726"/>
            <a:ext cx="3095625" cy="3009900"/>
          </a:xfrm>
          <a:prstGeom prst="rect">
            <a:avLst/>
          </a:prstGeom>
        </p:spPr>
      </p:pic>
      <p:pic>
        <p:nvPicPr>
          <p:cNvPr id="5" name="Picture 4" descr="CFig5-35.gif"/>
          <p:cNvPicPr>
            <a:picLocks noChangeAspect="1"/>
          </p:cNvPicPr>
          <p:nvPr/>
        </p:nvPicPr>
        <p:blipFill>
          <a:blip r:embed="rId3" cstate="print"/>
          <a:stretch>
            <a:fillRect/>
          </a:stretch>
        </p:blipFill>
        <p:spPr>
          <a:xfrm>
            <a:off x="2340735" y="3861201"/>
            <a:ext cx="3699456" cy="1968949"/>
          </a:xfrm>
          <a:prstGeom prst="rect">
            <a:avLst/>
          </a:prstGeom>
        </p:spPr>
      </p:pic>
    </p:spTree>
    <p:extLst>
      <p:ext uri="{BB962C8B-B14F-4D97-AF65-F5344CB8AC3E}">
        <p14:creationId xmlns:p14="http://schemas.microsoft.com/office/powerpoint/2010/main" val="10573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OCR </a:t>
            </a:r>
            <a:endParaRPr lang="en-US" dirty="0"/>
          </a:p>
        </p:txBody>
      </p:sp>
      <p:sp>
        <p:nvSpPr>
          <p:cNvPr id="3" name="Content Placeholder 2"/>
          <p:cNvSpPr>
            <a:spLocks noGrp="1"/>
          </p:cNvSpPr>
          <p:nvPr>
            <p:ph idx="1"/>
          </p:nvPr>
        </p:nvSpPr>
        <p:spPr/>
        <p:txBody>
          <a:bodyPr/>
          <a:lstStyle/>
          <a:p>
            <a:r>
              <a:rPr lang="en-US" dirty="0" smtClean="0"/>
              <a:t>OCR </a:t>
            </a:r>
            <a:r>
              <a:rPr lang="en-US" dirty="0"/>
              <a:t>is an input device used to read a printed </a:t>
            </a:r>
            <a:r>
              <a:rPr lang="en-US" dirty="0" smtClean="0"/>
              <a:t>text.</a:t>
            </a:r>
          </a:p>
          <a:p>
            <a:r>
              <a:rPr lang="en-US" dirty="0"/>
              <a:t>Reads Character by </a:t>
            </a:r>
            <a:r>
              <a:rPr lang="en-US" dirty="0" smtClean="0"/>
              <a:t>character</a:t>
            </a:r>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847" y="3685906"/>
            <a:ext cx="2857500" cy="219075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3098442" y="3578180"/>
            <a:ext cx="3105150" cy="2095500"/>
          </a:xfrm>
          <a:prstGeom prst="rect">
            <a:avLst/>
          </a:prstGeom>
          <a:noFill/>
          <a:ln w="9525">
            <a:noFill/>
            <a:miter lim="800000"/>
            <a:headEnd/>
            <a:tailEnd/>
          </a:ln>
          <a:effectLst/>
        </p:spPr>
      </p:pic>
    </p:spTree>
    <p:extLst>
      <p:ext uri="{BB962C8B-B14F-4D97-AF65-F5344CB8AC3E}">
        <p14:creationId xmlns:p14="http://schemas.microsoft.com/office/powerpoint/2010/main" val="2823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OMR</a:t>
            </a:r>
            <a:endParaRPr lang="en-US" dirty="0"/>
          </a:p>
        </p:txBody>
      </p:sp>
      <p:sp>
        <p:nvSpPr>
          <p:cNvPr id="3" name="Content Placeholder 2"/>
          <p:cNvSpPr>
            <a:spLocks noGrp="1"/>
          </p:cNvSpPr>
          <p:nvPr>
            <p:ph idx="1"/>
          </p:nvPr>
        </p:nvSpPr>
        <p:spPr/>
        <p:txBody>
          <a:bodyPr/>
          <a:lstStyle/>
          <a:p>
            <a:r>
              <a:rPr lang="en-US" dirty="0"/>
              <a:t>OMR is a special type of optical scanner used to recognize the type of mark made by pen or pencil. It is used where one out of a few alternatives is to be selected and marked.</a:t>
            </a:r>
          </a:p>
          <a:p>
            <a:r>
              <a:rPr lang="en-US" dirty="0"/>
              <a:t>It is specially used for checking the answer sheets of examinations having multiple choice questions</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982" y="4404576"/>
            <a:ext cx="4308869" cy="1755864"/>
          </a:xfrm>
          <a:prstGeom prst="rect">
            <a:avLst/>
          </a:prstGeom>
        </p:spPr>
      </p:pic>
    </p:spTree>
    <p:extLst>
      <p:ext uri="{BB962C8B-B14F-4D97-AF65-F5344CB8AC3E}">
        <p14:creationId xmlns:p14="http://schemas.microsoft.com/office/powerpoint/2010/main" val="2294543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Output Device</a:t>
            </a:r>
            <a:endParaRPr lang="en-US" dirty="0"/>
          </a:p>
        </p:txBody>
      </p:sp>
      <p:sp>
        <p:nvSpPr>
          <p:cNvPr id="3" name="Content Placeholder 2"/>
          <p:cNvSpPr>
            <a:spLocks noGrp="1"/>
          </p:cNvSpPr>
          <p:nvPr>
            <p:ph idx="1"/>
          </p:nvPr>
        </p:nvSpPr>
        <p:spPr/>
        <p:txBody>
          <a:bodyPr/>
          <a:lstStyle/>
          <a:p>
            <a:r>
              <a:rPr lang="en-US" dirty="0"/>
              <a:t>An output device is any hardware device used to send data from a computer to another device or user.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238" y="3090930"/>
            <a:ext cx="5017204" cy="3767070"/>
          </a:xfrm>
          <a:prstGeom prst="rect">
            <a:avLst/>
          </a:prstGeom>
        </p:spPr>
      </p:pic>
    </p:spTree>
    <p:extLst>
      <p:ext uri="{BB962C8B-B14F-4D97-AF65-F5344CB8AC3E}">
        <p14:creationId xmlns:p14="http://schemas.microsoft.com/office/powerpoint/2010/main" val="1508515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Output Devices</a:t>
            </a:r>
            <a:endParaRPr lang="en-US" dirty="0"/>
          </a:p>
        </p:txBody>
      </p:sp>
      <p:sp>
        <p:nvSpPr>
          <p:cNvPr id="3" name="Content Placeholder 2"/>
          <p:cNvSpPr>
            <a:spLocks noGrp="1"/>
          </p:cNvSpPr>
          <p:nvPr>
            <p:ph idx="1"/>
          </p:nvPr>
        </p:nvSpPr>
        <p:spPr/>
        <p:txBody>
          <a:bodyPr/>
          <a:lstStyle/>
          <a:p>
            <a:pPr marL="0" indent="0">
              <a:buNone/>
            </a:pPr>
            <a:r>
              <a:rPr lang="en-US" b="1" dirty="0"/>
              <a:t>Following are some of the important output devices used in a computer.</a:t>
            </a:r>
          </a:p>
          <a:p>
            <a:r>
              <a:rPr lang="en-US" dirty="0"/>
              <a:t>Monitors</a:t>
            </a:r>
          </a:p>
          <a:p>
            <a:r>
              <a:rPr lang="en-US" dirty="0"/>
              <a:t>Graphic Plotter</a:t>
            </a:r>
          </a:p>
          <a:p>
            <a:r>
              <a:rPr lang="en-US" dirty="0"/>
              <a:t>Printer</a:t>
            </a:r>
          </a:p>
        </p:txBody>
      </p:sp>
    </p:spTree>
    <p:extLst>
      <p:ext uri="{BB962C8B-B14F-4D97-AF65-F5344CB8AC3E}">
        <p14:creationId xmlns:p14="http://schemas.microsoft.com/office/powerpoint/2010/main" val="287426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4244" y="2408349"/>
            <a:ext cx="6083211" cy="4288664"/>
          </a:xfrm>
        </p:spPr>
      </p:pic>
    </p:spTree>
    <p:extLst>
      <p:ext uri="{BB962C8B-B14F-4D97-AF65-F5344CB8AC3E}">
        <p14:creationId xmlns:p14="http://schemas.microsoft.com/office/powerpoint/2010/main" val="2591325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a:t>
            </a:r>
            <a:endParaRPr lang="en-US" dirty="0"/>
          </a:p>
        </p:txBody>
      </p:sp>
      <p:sp>
        <p:nvSpPr>
          <p:cNvPr id="3" name="Content Placeholder 2"/>
          <p:cNvSpPr>
            <a:spLocks noGrp="1"/>
          </p:cNvSpPr>
          <p:nvPr>
            <p:ph idx="1"/>
          </p:nvPr>
        </p:nvSpPr>
        <p:spPr/>
        <p:txBody>
          <a:bodyPr/>
          <a:lstStyle/>
          <a:p>
            <a:r>
              <a:rPr lang="en-US" dirty="0"/>
              <a:t>Monitors, commonly called as </a:t>
            </a:r>
            <a:r>
              <a:rPr lang="en-US" b="1" dirty="0"/>
              <a:t>Visual Display Unit</a:t>
            </a:r>
            <a:r>
              <a:rPr lang="en-US" dirty="0"/>
              <a:t> (VDU), are the main output device of a computer. It forms images from tiny dots, called pixels that are arranged in a rectangular form. The sharpness of the image depends upon the number of </a:t>
            </a:r>
            <a:r>
              <a:rPr lang="en-US" dirty="0" smtClean="0"/>
              <a:t>pixels i.e. Resolution.</a:t>
            </a:r>
            <a:endParaRPr lang="en-US" dirty="0"/>
          </a:p>
          <a:p>
            <a:pPr marL="0" indent="0">
              <a:buNone/>
            </a:pPr>
            <a:r>
              <a:rPr lang="en-US" b="1" dirty="0"/>
              <a:t>There are two kinds of viewing screen used for monitors.</a:t>
            </a:r>
          </a:p>
          <a:p>
            <a:r>
              <a:rPr lang="en-US" dirty="0"/>
              <a:t>Cathode-Ray Tube (CRT)</a:t>
            </a:r>
          </a:p>
          <a:p>
            <a:r>
              <a:rPr lang="en-US" dirty="0"/>
              <a:t>Flat-Panel Display</a:t>
            </a:r>
          </a:p>
          <a:p>
            <a:endParaRPr lang="en-US" dirty="0"/>
          </a:p>
        </p:txBody>
      </p:sp>
    </p:spTree>
    <p:extLst>
      <p:ext uri="{BB962C8B-B14F-4D97-AF65-F5344CB8AC3E}">
        <p14:creationId xmlns:p14="http://schemas.microsoft.com/office/powerpoint/2010/main" val="1971778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t>
            </a:r>
            <a:endParaRPr lang="en-US" dirty="0"/>
          </a:p>
        </p:txBody>
      </p:sp>
      <p:sp>
        <p:nvSpPr>
          <p:cNvPr id="3" name="Content Placeholder 2"/>
          <p:cNvSpPr>
            <a:spLocks noGrp="1"/>
          </p:cNvSpPr>
          <p:nvPr>
            <p:ph idx="1"/>
          </p:nvPr>
        </p:nvSpPr>
        <p:spPr/>
        <p:txBody>
          <a:bodyPr/>
          <a:lstStyle/>
          <a:p>
            <a:r>
              <a:rPr lang="en-US" dirty="0"/>
              <a:t>The quality of an LCD monitor or LCD screen depends primarily on:</a:t>
            </a:r>
          </a:p>
          <a:p>
            <a:endParaRPr lang="en-US" dirty="0"/>
          </a:p>
        </p:txBody>
      </p:sp>
      <p:graphicFrame>
        <p:nvGraphicFramePr>
          <p:cNvPr id="4" name="Diagram 3"/>
          <p:cNvGraphicFramePr/>
          <p:nvPr>
            <p:extLst>
              <p:ext uri="{D42A27DB-BD31-4B8C-83A1-F6EECF244321}">
                <p14:modId xmlns:p14="http://schemas.microsoft.com/office/powerpoint/2010/main" val="3490441429"/>
              </p:ext>
            </p:extLst>
          </p:nvPr>
        </p:nvGraphicFramePr>
        <p:xfrm>
          <a:off x="1881389" y="3042097"/>
          <a:ext cx="8686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466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a:t>
            </a:r>
            <a:endParaRPr lang="en-US" dirty="0"/>
          </a:p>
        </p:txBody>
      </p:sp>
      <p:sp>
        <p:nvSpPr>
          <p:cNvPr id="3" name="Content Placeholder 2"/>
          <p:cNvSpPr>
            <a:spLocks noGrp="1"/>
          </p:cNvSpPr>
          <p:nvPr>
            <p:ph idx="1"/>
          </p:nvPr>
        </p:nvSpPr>
        <p:spPr/>
        <p:txBody>
          <a:bodyPr/>
          <a:lstStyle/>
          <a:p>
            <a:r>
              <a:rPr lang="en-US" sz="2000" b="1" dirty="0">
                <a:solidFill>
                  <a:srgbClr val="DB7531"/>
                </a:solidFill>
              </a:rPr>
              <a:t>Resolution</a:t>
            </a:r>
            <a:r>
              <a:rPr lang="en-US" sz="2000" dirty="0"/>
              <a:t> is the number of horizontal and vertical pixels in a display device</a:t>
            </a:r>
          </a:p>
          <a:p>
            <a:pPr lvl="1"/>
            <a:r>
              <a:rPr lang="en-US" sz="1800" dirty="0"/>
              <a:t>A higher resolution uses a greater number of pixels</a:t>
            </a:r>
          </a:p>
          <a:p>
            <a:endParaRPr lang="en-US" dirty="0"/>
          </a:p>
        </p:txBody>
      </p:sp>
    </p:spTree>
    <p:extLst>
      <p:ext uri="{BB962C8B-B14F-4D97-AF65-F5344CB8AC3E}">
        <p14:creationId xmlns:p14="http://schemas.microsoft.com/office/powerpoint/2010/main" val="2381346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a:t>
            </a:r>
            <a:r>
              <a:rPr lang="en-US" smtClean="0"/>
              <a:t>of Monitor</a:t>
            </a:r>
            <a:endParaRPr lang="en-US" dirty="0"/>
          </a:p>
        </p:txBody>
      </p:sp>
      <p:sp>
        <p:nvSpPr>
          <p:cNvPr id="5" name="Text Placeholder 4"/>
          <p:cNvSpPr>
            <a:spLocks noGrp="1"/>
          </p:cNvSpPr>
          <p:nvPr>
            <p:ph type="body" idx="1"/>
          </p:nvPr>
        </p:nvSpPr>
        <p:spPr/>
        <p:txBody>
          <a:bodyPr/>
          <a:lstStyle/>
          <a:p>
            <a:r>
              <a:rPr lang="en-US" dirty="0" smtClean="0"/>
              <a:t>Cathode ray monitor</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08054" y="3182302"/>
            <a:ext cx="2398031" cy="2000643"/>
          </a:xfrm>
        </p:spPr>
      </p:pic>
      <p:sp>
        <p:nvSpPr>
          <p:cNvPr id="7" name="Text Placeholder 6"/>
          <p:cNvSpPr>
            <a:spLocks noGrp="1"/>
          </p:cNvSpPr>
          <p:nvPr>
            <p:ph type="body" sz="quarter" idx="3"/>
          </p:nvPr>
        </p:nvSpPr>
        <p:spPr/>
        <p:txBody>
          <a:bodyPr/>
          <a:lstStyle/>
          <a:p>
            <a:r>
              <a:rPr lang="en-US" dirty="0" smtClean="0"/>
              <a:t>Flat Panel Display</a:t>
            </a:r>
            <a:endParaRPr lang="en-US" dirty="0"/>
          </a:p>
        </p:txBody>
      </p:sp>
      <p:sp>
        <p:nvSpPr>
          <p:cNvPr id="8" name="Content Placeholder 7"/>
          <p:cNvSpPr>
            <a:spLocks noGrp="1"/>
          </p:cNvSpPr>
          <p:nvPr>
            <p:ph sz="quarter" idx="4"/>
          </p:nvPr>
        </p:nvSpPr>
        <p:spPr/>
        <p:txBody>
          <a:bodyPr/>
          <a:lstStyle/>
          <a:p>
            <a:r>
              <a:rPr lang="en-US" dirty="0" smtClean="0"/>
              <a:t>LCD(Liquid Crystal Display)</a:t>
            </a:r>
          </a:p>
          <a:p>
            <a:r>
              <a:rPr lang="en-US" dirty="0" smtClean="0"/>
              <a:t>LED(Light Emitting Diode)</a:t>
            </a:r>
          </a:p>
          <a:p>
            <a:r>
              <a:rPr lang="en-US" dirty="0" smtClean="0"/>
              <a:t>GAS PLASMA</a:t>
            </a:r>
          </a:p>
          <a:p>
            <a:endParaRPr lang="en-US" dirty="0"/>
          </a:p>
        </p:txBody>
      </p:sp>
      <p:sp>
        <p:nvSpPr>
          <p:cNvPr id="10" name="TextBox 9"/>
          <p:cNvSpPr txBox="1"/>
          <p:nvPr/>
        </p:nvSpPr>
        <p:spPr>
          <a:xfrm>
            <a:off x="991675" y="5182945"/>
            <a:ext cx="3601646" cy="1200329"/>
          </a:xfrm>
          <a:prstGeom prst="rect">
            <a:avLst/>
          </a:prstGeom>
          <a:noFill/>
        </p:spPr>
        <p:txBody>
          <a:bodyPr wrap="square" rtlCol="0">
            <a:spAutoFit/>
          </a:bodyPr>
          <a:lstStyle/>
          <a:p>
            <a:r>
              <a:rPr lang="en-US" dirty="0"/>
              <a:t>There are some disadvantages of CRT −</a:t>
            </a:r>
          </a:p>
          <a:p>
            <a:r>
              <a:rPr lang="en-US" dirty="0"/>
              <a:t>Large in Size</a:t>
            </a:r>
          </a:p>
          <a:p>
            <a:r>
              <a:rPr lang="en-US" dirty="0"/>
              <a:t>High power consumption</a:t>
            </a:r>
          </a:p>
        </p:txBody>
      </p:sp>
    </p:spTree>
    <p:extLst>
      <p:ext uri="{BB962C8B-B14F-4D97-AF65-F5344CB8AC3E}">
        <p14:creationId xmlns:p14="http://schemas.microsoft.com/office/powerpoint/2010/main" val="3045585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PRINTER</a:t>
            </a:r>
            <a:endParaRPr lang="en-US" dirty="0"/>
          </a:p>
        </p:txBody>
      </p:sp>
      <p:sp>
        <p:nvSpPr>
          <p:cNvPr id="8" name="Content Placeholder 7"/>
          <p:cNvSpPr>
            <a:spLocks noGrp="1"/>
          </p:cNvSpPr>
          <p:nvPr>
            <p:ph idx="1"/>
          </p:nvPr>
        </p:nvSpPr>
        <p:spPr>
          <a:xfrm>
            <a:off x="1154954" y="2603500"/>
            <a:ext cx="9109508" cy="3887452"/>
          </a:xfrm>
        </p:spPr>
        <p:txBody>
          <a:bodyPr>
            <a:normAutofit/>
          </a:bodyPr>
          <a:lstStyle/>
          <a:p>
            <a:r>
              <a:rPr lang="en-US" dirty="0"/>
              <a:t>Printer is an output device, which is used to print information on paper.</a:t>
            </a:r>
          </a:p>
          <a:p>
            <a:pPr marL="0" indent="0">
              <a:buNone/>
            </a:pPr>
            <a:r>
              <a:rPr lang="en-US" dirty="0"/>
              <a:t>There are two types of printers −</a:t>
            </a:r>
          </a:p>
          <a:p>
            <a:pPr>
              <a:buFont typeface="+mj-lt"/>
              <a:buAutoNum type="alphaUcPeriod"/>
            </a:pPr>
            <a:r>
              <a:rPr lang="en-US" dirty="0"/>
              <a:t>Impact </a:t>
            </a:r>
            <a:r>
              <a:rPr lang="en-US" dirty="0" smtClean="0"/>
              <a:t>Printers</a:t>
            </a:r>
          </a:p>
          <a:p>
            <a:pPr marL="800100" lvl="1" indent="-342900">
              <a:buFont typeface="+mj-lt"/>
              <a:buAutoNum type="arabicPeriod"/>
            </a:pPr>
            <a:r>
              <a:rPr lang="en-US" dirty="0" smtClean="0"/>
              <a:t>Character printers</a:t>
            </a:r>
          </a:p>
          <a:p>
            <a:pPr marL="1314450" lvl="2" indent="-400050">
              <a:buFont typeface="+mj-lt"/>
              <a:buAutoNum type="romanLcPeriod"/>
            </a:pPr>
            <a:r>
              <a:rPr lang="en-US" dirty="0"/>
              <a:t>Dot Matrix Printer(DMP)</a:t>
            </a:r>
          </a:p>
          <a:p>
            <a:pPr marL="1314450" lvl="2" indent="-400050">
              <a:buFont typeface="+mj-lt"/>
              <a:buAutoNum type="romanLcPeriod"/>
            </a:pPr>
            <a:r>
              <a:rPr lang="en-US" dirty="0"/>
              <a:t>Daisy </a:t>
            </a:r>
            <a:r>
              <a:rPr lang="en-US" dirty="0" smtClean="0"/>
              <a:t>Wheel</a:t>
            </a:r>
            <a:endParaRPr lang="en-US" dirty="0"/>
          </a:p>
          <a:p>
            <a:pPr marL="800100" lvl="1" indent="-342900">
              <a:buFont typeface="+mj-lt"/>
              <a:buAutoNum type="arabicPeriod"/>
            </a:pPr>
            <a:r>
              <a:rPr lang="en-US" dirty="0"/>
              <a:t>Line </a:t>
            </a:r>
            <a:r>
              <a:rPr lang="en-US" dirty="0" smtClean="0"/>
              <a:t>printers</a:t>
            </a:r>
            <a:endParaRPr lang="en-US" dirty="0"/>
          </a:p>
          <a:p>
            <a:pPr marL="1314450" lvl="2" indent="-400050">
              <a:buFont typeface="+mj-lt"/>
              <a:buAutoNum type="romanLcPeriod"/>
            </a:pPr>
            <a:r>
              <a:rPr lang="en-US" dirty="0"/>
              <a:t>Drum Printer</a:t>
            </a:r>
          </a:p>
          <a:p>
            <a:pPr marL="1314450" lvl="2" indent="-400050">
              <a:buFont typeface="+mj-lt"/>
              <a:buAutoNum type="romanLcPeriod"/>
            </a:pPr>
            <a:r>
              <a:rPr lang="en-US" dirty="0"/>
              <a:t>Chain </a:t>
            </a:r>
            <a:r>
              <a:rPr lang="en-US" dirty="0" smtClean="0"/>
              <a:t>Printer</a:t>
            </a:r>
            <a:endParaRPr lang="en-US" dirty="0"/>
          </a:p>
          <a:p>
            <a:endParaRPr lang="en-US" dirty="0"/>
          </a:p>
        </p:txBody>
      </p:sp>
    </p:spTree>
    <p:extLst>
      <p:ext uri="{BB962C8B-B14F-4D97-AF65-F5344CB8AC3E}">
        <p14:creationId xmlns:p14="http://schemas.microsoft.com/office/powerpoint/2010/main" val="3224817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CONTINUE…</a:t>
            </a:r>
            <a:endParaRPr lang="en-US" dirty="0"/>
          </a:p>
        </p:txBody>
      </p:sp>
      <p:sp>
        <p:nvSpPr>
          <p:cNvPr id="3" name="Content Placeholder 2"/>
          <p:cNvSpPr>
            <a:spLocks noGrp="1"/>
          </p:cNvSpPr>
          <p:nvPr>
            <p:ph idx="1"/>
          </p:nvPr>
        </p:nvSpPr>
        <p:spPr/>
        <p:txBody>
          <a:bodyPr/>
          <a:lstStyle/>
          <a:p>
            <a:pPr>
              <a:buFont typeface="+mj-lt"/>
              <a:buAutoNum type="alphaUcPeriod" startAt="2"/>
            </a:pPr>
            <a:r>
              <a:rPr lang="en-US" dirty="0" smtClean="0"/>
              <a:t>Non-Impact Printer</a:t>
            </a:r>
          </a:p>
          <a:p>
            <a:pPr marL="0" indent="0">
              <a:buNone/>
            </a:pPr>
            <a:r>
              <a:rPr lang="en-US" dirty="0" smtClean="0"/>
              <a:t>	These </a:t>
            </a:r>
            <a:r>
              <a:rPr lang="en-US" dirty="0"/>
              <a:t>printers are of two types −</a:t>
            </a:r>
          </a:p>
          <a:p>
            <a:pPr marL="800100" lvl="1" indent="-342900">
              <a:buFont typeface="+mj-lt"/>
              <a:buAutoNum type="arabicPeriod"/>
            </a:pPr>
            <a:r>
              <a:rPr lang="en-US" dirty="0"/>
              <a:t>Laser Printers</a:t>
            </a:r>
          </a:p>
          <a:p>
            <a:pPr marL="800100" lvl="1" indent="-342900">
              <a:buFont typeface="+mj-lt"/>
              <a:buAutoNum type="arabicPeriod"/>
            </a:pPr>
            <a:r>
              <a:rPr lang="en-US" dirty="0"/>
              <a:t>Inkjet Printers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082" y="3085047"/>
            <a:ext cx="3188594" cy="2805963"/>
          </a:xfrm>
          <a:prstGeom prst="rect">
            <a:avLst/>
          </a:prstGeom>
        </p:spPr>
      </p:pic>
    </p:spTree>
    <p:extLst>
      <p:ext uri="{BB962C8B-B14F-4D97-AF65-F5344CB8AC3E}">
        <p14:creationId xmlns:p14="http://schemas.microsoft.com/office/powerpoint/2010/main" val="1495611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normAutofit lnSpcReduction="10000"/>
          </a:bodyPr>
          <a:lstStyle/>
          <a:p>
            <a:pPr algn="just"/>
            <a:r>
              <a:rPr lang="en-US" dirty="0"/>
              <a:t>A memory is just like a human brain. It is used to store data and instructions. Computer memory is the storage space in the computer, where data is to be processed and instructions required for processing are stored. The memory is divided into large number of small parts called cells. Each location or cell has a unique address, which varies from zero to memory size minus one. </a:t>
            </a:r>
          </a:p>
          <a:p>
            <a:pPr algn="just"/>
            <a:r>
              <a:rPr lang="en-US" dirty="0"/>
              <a:t> The address of these locations varies from 0 to 65535</a:t>
            </a:r>
            <a:r>
              <a:rPr lang="en-US" dirty="0" smtClean="0"/>
              <a:t>.</a:t>
            </a:r>
          </a:p>
          <a:p>
            <a:r>
              <a:rPr lang="en-US" dirty="0"/>
              <a:t>Memory is primarily of three types −</a:t>
            </a:r>
          </a:p>
          <a:p>
            <a:pPr marL="800100" lvl="1" indent="-342900">
              <a:buFont typeface="+mj-lt"/>
              <a:buAutoNum type="arabicPeriod"/>
            </a:pPr>
            <a:r>
              <a:rPr lang="en-US" dirty="0"/>
              <a:t>Cache Memory</a:t>
            </a:r>
          </a:p>
          <a:p>
            <a:pPr marL="800100" lvl="1" indent="-342900">
              <a:buFont typeface="+mj-lt"/>
              <a:buAutoNum type="arabicPeriod"/>
            </a:pPr>
            <a:r>
              <a:rPr lang="en-US" dirty="0"/>
              <a:t>Primary Memory/Main Memory</a:t>
            </a:r>
          </a:p>
          <a:p>
            <a:pPr marL="800100" lvl="1" indent="-342900">
              <a:buFont typeface="+mj-lt"/>
              <a:buAutoNum type="arabicPeriod"/>
            </a:pPr>
            <a:r>
              <a:rPr lang="en-US" dirty="0"/>
              <a:t>Secondary Memory</a:t>
            </a:r>
          </a:p>
          <a:p>
            <a:pPr algn="just"/>
            <a:endParaRPr lang="en-US" dirty="0"/>
          </a:p>
        </p:txBody>
      </p:sp>
    </p:spTree>
    <p:extLst>
      <p:ext uri="{BB962C8B-B14F-4D97-AF65-F5344CB8AC3E}">
        <p14:creationId xmlns:p14="http://schemas.microsoft.com/office/powerpoint/2010/main" val="4049024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CONTINUE...</a:t>
            </a:r>
            <a:endParaRPr lang="en-US" dirty="0"/>
          </a:p>
        </p:txBody>
      </p:sp>
      <p:sp>
        <p:nvSpPr>
          <p:cNvPr id="3" name="Content Placeholder 2"/>
          <p:cNvSpPr>
            <a:spLocks noGrp="1"/>
          </p:cNvSpPr>
          <p:nvPr>
            <p:ph idx="1"/>
          </p:nvPr>
        </p:nvSpPr>
        <p:spPr/>
        <p:txBody>
          <a:bodyPr/>
          <a:lstStyle/>
          <a:p>
            <a:r>
              <a:rPr lang="en-US" sz="2400" dirty="0"/>
              <a:t>Memory size is measured in </a:t>
            </a:r>
            <a:r>
              <a:rPr lang="en-US" sz="2400" b="1" dirty="0">
                <a:solidFill>
                  <a:srgbClr val="A52439"/>
                </a:solidFill>
              </a:rPr>
              <a:t>kilobytes</a:t>
            </a:r>
            <a:r>
              <a:rPr lang="en-US" sz="2400" dirty="0"/>
              <a:t> (</a:t>
            </a:r>
            <a:r>
              <a:rPr lang="en-US" sz="2400" b="1" dirty="0">
                <a:solidFill>
                  <a:srgbClr val="A52439"/>
                </a:solidFill>
              </a:rPr>
              <a:t>KB</a:t>
            </a:r>
            <a:r>
              <a:rPr lang="en-US" sz="2400" dirty="0"/>
              <a:t> or </a:t>
            </a:r>
            <a:r>
              <a:rPr lang="en-US" sz="2400" b="1" dirty="0">
                <a:solidFill>
                  <a:srgbClr val="A52439"/>
                </a:solidFill>
              </a:rPr>
              <a:t>K</a:t>
            </a:r>
            <a:r>
              <a:rPr lang="en-US" sz="2400" dirty="0"/>
              <a:t>), </a:t>
            </a:r>
            <a:r>
              <a:rPr lang="en-US" sz="2400" b="1" dirty="0">
                <a:solidFill>
                  <a:srgbClr val="A52439"/>
                </a:solidFill>
              </a:rPr>
              <a:t>megabytes</a:t>
            </a:r>
            <a:r>
              <a:rPr lang="en-US" sz="2400" dirty="0"/>
              <a:t> (</a:t>
            </a:r>
            <a:r>
              <a:rPr lang="en-US" sz="2400" b="1" dirty="0">
                <a:solidFill>
                  <a:srgbClr val="A52439"/>
                </a:solidFill>
              </a:rPr>
              <a:t>MB</a:t>
            </a:r>
            <a:r>
              <a:rPr lang="en-US" sz="2400" dirty="0"/>
              <a:t>), </a:t>
            </a:r>
            <a:r>
              <a:rPr lang="en-US" sz="2400" b="1" dirty="0">
                <a:solidFill>
                  <a:srgbClr val="A52439"/>
                </a:solidFill>
              </a:rPr>
              <a:t>gigabytes</a:t>
            </a:r>
            <a:r>
              <a:rPr lang="en-US" sz="2400" dirty="0"/>
              <a:t> (</a:t>
            </a:r>
            <a:r>
              <a:rPr lang="en-US" sz="2400" b="1" dirty="0">
                <a:solidFill>
                  <a:srgbClr val="A52439"/>
                </a:solidFill>
              </a:rPr>
              <a:t>GB</a:t>
            </a:r>
            <a:r>
              <a:rPr lang="en-US" sz="2400" dirty="0"/>
              <a:t>), or</a:t>
            </a:r>
            <a:r>
              <a:rPr lang="en-US" sz="2400" b="1" dirty="0"/>
              <a:t> </a:t>
            </a:r>
            <a:r>
              <a:rPr lang="en-US" sz="2400" b="1" dirty="0">
                <a:solidFill>
                  <a:srgbClr val="A52439"/>
                </a:solidFill>
              </a:rPr>
              <a:t>terabytes</a:t>
            </a:r>
            <a:r>
              <a:rPr lang="en-US" sz="2400" dirty="0"/>
              <a:t> (</a:t>
            </a:r>
            <a:r>
              <a:rPr lang="en-US" sz="2400" b="1" dirty="0">
                <a:solidFill>
                  <a:srgbClr val="A52439"/>
                </a:solidFill>
              </a:rPr>
              <a:t>TB</a:t>
            </a:r>
            <a:r>
              <a:rPr lang="en-US" sz="2400" dirty="0"/>
              <a:t>)</a:t>
            </a:r>
          </a:p>
          <a:p>
            <a:endParaRPr lang="en-US" dirty="0"/>
          </a:p>
        </p:txBody>
      </p:sp>
    </p:spTree>
    <p:extLst>
      <p:ext uri="{BB962C8B-B14F-4D97-AF65-F5344CB8AC3E}">
        <p14:creationId xmlns:p14="http://schemas.microsoft.com/office/powerpoint/2010/main" val="1269540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Memory</a:t>
            </a:r>
            <a:br>
              <a:rPr lang="en-US" dirty="0"/>
            </a:br>
            <a:endParaRPr lang="en-US" dirty="0"/>
          </a:p>
        </p:txBody>
      </p:sp>
      <p:sp>
        <p:nvSpPr>
          <p:cNvPr id="3" name="Content Placeholder 2"/>
          <p:cNvSpPr>
            <a:spLocks noGrp="1"/>
          </p:cNvSpPr>
          <p:nvPr>
            <p:ph idx="1"/>
          </p:nvPr>
        </p:nvSpPr>
        <p:spPr/>
        <p:txBody>
          <a:bodyPr/>
          <a:lstStyle/>
          <a:p>
            <a:r>
              <a:rPr lang="en-US" dirty="0"/>
              <a:t>Cache memory is a very high speed semiconductor memory which can speed up the </a:t>
            </a:r>
            <a:r>
              <a:rPr lang="en-US" dirty="0" smtClean="0"/>
              <a:t>CPU.</a:t>
            </a:r>
            <a:r>
              <a:rPr lang="en-US" dirty="0"/>
              <a:t>  It is used to hold those parts of data and program which are most frequently used by the </a:t>
            </a:r>
            <a:r>
              <a:rPr lang="en-US" dirty="0" smtClean="0"/>
              <a:t>CPU</a:t>
            </a:r>
          </a:p>
          <a:p>
            <a:r>
              <a:rPr lang="en-US" dirty="0"/>
              <a:t>Cache memory is faster than main memory.</a:t>
            </a:r>
          </a:p>
          <a:p>
            <a:r>
              <a:rPr lang="en-US" dirty="0"/>
              <a:t>It consumes less access time as compared to main memory.</a:t>
            </a:r>
          </a:p>
          <a:p>
            <a:r>
              <a:rPr lang="en-US" dirty="0"/>
              <a:t>It stores the program that can be executed within a short period of time.</a:t>
            </a:r>
          </a:p>
          <a:p>
            <a:r>
              <a:rPr lang="en-US" dirty="0"/>
              <a:t>It stores data for temporary use.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829" y="4376997"/>
            <a:ext cx="1842888" cy="1642803"/>
          </a:xfrm>
          <a:prstGeom prst="rect">
            <a:avLst/>
          </a:prstGeom>
        </p:spPr>
      </p:pic>
    </p:spTree>
    <p:extLst>
      <p:ext uri="{BB962C8B-B14F-4D97-AF65-F5344CB8AC3E}">
        <p14:creationId xmlns:p14="http://schemas.microsoft.com/office/powerpoint/2010/main" val="3253317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Memory (Main Memory)</a:t>
            </a:r>
          </a:p>
        </p:txBody>
      </p:sp>
      <p:sp>
        <p:nvSpPr>
          <p:cNvPr id="3" name="Content Placeholder 2"/>
          <p:cNvSpPr>
            <a:spLocks noGrp="1"/>
          </p:cNvSpPr>
          <p:nvPr>
            <p:ph idx="1"/>
          </p:nvPr>
        </p:nvSpPr>
        <p:spPr>
          <a:xfrm>
            <a:off x="781467" y="2384559"/>
            <a:ext cx="9907998" cy="4003362"/>
          </a:xfrm>
        </p:spPr>
        <p:txBody>
          <a:bodyPr>
            <a:normAutofit fontScale="92500" lnSpcReduction="20000"/>
          </a:bodyPr>
          <a:lstStyle/>
          <a:p>
            <a:r>
              <a:rPr lang="en-US" dirty="0"/>
              <a:t>Primary memory holds only those data and instructions on which the computer is currently working. It has a limited capacity and data is lost when power is switched off. It is generally made up of semiconductor </a:t>
            </a:r>
            <a:r>
              <a:rPr lang="en-US" dirty="0" smtClean="0"/>
              <a:t>device</a:t>
            </a:r>
          </a:p>
          <a:p>
            <a:r>
              <a:rPr lang="en-US" dirty="0"/>
              <a:t> It is divided into two subcategories </a:t>
            </a:r>
            <a:r>
              <a:rPr lang="en-US" b="1" dirty="0"/>
              <a:t>RAM and ROM</a:t>
            </a:r>
            <a:r>
              <a:rPr lang="en-US" b="1" dirty="0" smtClean="0"/>
              <a:t>.</a:t>
            </a:r>
          </a:p>
          <a:p>
            <a:pPr marL="0" indent="0">
              <a:buNone/>
            </a:pPr>
            <a:r>
              <a:rPr lang="en-US" b="1" dirty="0"/>
              <a:t>Characteristics of Main Memory</a:t>
            </a:r>
          </a:p>
          <a:p>
            <a:r>
              <a:rPr lang="en-US" dirty="0"/>
              <a:t>These are semiconductor memories.</a:t>
            </a:r>
          </a:p>
          <a:p>
            <a:r>
              <a:rPr lang="en-US" dirty="0"/>
              <a:t>It is known as the main memory.</a:t>
            </a:r>
          </a:p>
          <a:p>
            <a:r>
              <a:rPr lang="en-US" dirty="0"/>
              <a:t>Usually volatile memory.</a:t>
            </a:r>
          </a:p>
          <a:p>
            <a:r>
              <a:rPr lang="en-US" dirty="0"/>
              <a:t>Data is lost in case power is switched off.</a:t>
            </a:r>
          </a:p>
          <a:p>
            <a:r>
              <a:rPr lang="en-US" dirty="0"/>
              <a:t>It is the working memory of the computer.</a:t>
            </a:r>
          </a:p>
          <a:p>
            <a:r>
              <a:rPr lang="en-US" dirty="0"/>
              <a:t>Faster than secondary memories.</a:t>
            </a:r>
          </a:p>
          <a:p>
            <a:r>
              <a:rPr lang="en-US" dirty="0"/>
              <a:t>A computer cannot run without the primary memory.</a:t>
            </a:r>
          </a:p>
          <a:p>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175" y="3335024"/>
            <a:ext cx="2428875" cy="2428875"/>
          </a:xfrm>
          <a:prstGeom prst="rect">
            <a:avLst/>
          </a:prstGeom>
        </p:spPr>
      </p:pic>
    </p:spTree>
    <p:extLst>
      <p:ext uri="{BB962C8B-B14F-4D97-AF65-F5344CB8AC3E}">
        <p14:creationId xmlns:p14="http://schemas.microsoft.com/office/powerpoint/2010/main" val="14903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a:t>
            </a:r>
            <a:endParaRPr lang="en-US" dirty="0"/>
          </a:p>
        </p:txBody>
      </p:sp>
      <p:sp>
        <p:nvSpPr>
          <p:cNvPr id="3" name="Content Placeholder 2"/>
          <p:cNvSpPr>
            <a:spLocks noGrp="1"/>
          </p:cNvSpPr>
          <p:nvPr>
            <p:ph idx="1"/>
          </p:nvPr>
        </p:nvSpPr>
        <p:spPr/>
        <p:txBody>
          <a:bodyPr/>
          <a:lstStyle/>
          <a:p>
            <a:r>
              <a:rPr lang="en-US" dirty="0"/>
              <a:t>The </a:t>
            </a:r>
            <a:r>
              <a:rPr lang="en-US" b="1" dirty="0">
                <a:solidFill>
                  <a:srgbClr val="A52439"/>
                </a:solidFill>
              </a:rPr>
              <a:t>processor</a:t>
            </a:r>
            <a:r>
              <a:rPr lang="en-US" dirty="0"/>
              <a:t>, also called the </a:t>
            </a:r>
            <a:r>
              <a:rPr lang="en-US" b="1" dirty="0">
                <a:solidFill>
                  <a:srgbClr val="A52439"/>
                </a:solidFill>
              </a:rPr>
              <a:t>central processing unit </a:t>
            </a:r>
            <a:r>
              <a:rPr lang="en-US" dirty="0"/>
              <a:t>(</a:t>
            </a:r>
            <a:r>
              <a:rPr lang="en-US" b="1" dirty="0">
                <a:solidFill>
                  <a:srgbClr val="A52439"/>
                </a:solidFill>
              </a:rPr>
              <a:t>CPU</a:t>
            </a:r>
            <a:r>
              <a:rPr lang="en-US" dirty="0"/>
              <a:t>), interprets and carries out the basic instructions that operate a computer</a:t>
            </a:r>
          </a:p>
          <a:p>
            <a:pPr lvl="1"/>
            <a:r>
              <a:rPr lang="en-US" dirty="0"/>
              <a:t>Contain a control unit and an arithmetic logic unit (ALU</a:t>
            </a:r>
            <a:r>
              <a:rPr lang="en-US" dirty="0" smtClean="0"/>
              <a:t>)</a:t>
            </a:r>
          </a:p>
          <a:p>
            <a:pPr marL="457200" lvl="1" indent="0">
              <a:buNone/>
            </a:pPr>
            <a:endParaRPr lang="en-US" dirty="0"/>
          </a:p>
          <a:p>
            <a:pPr marL="457200" lvl="1" indent="0">
              <a:buNone/>
            </a:pPr>
            <a:endParaRPr lang="en-US" dirty="0"/>
          </a:p>
          <a:p>
            <a:pPr marL="457200" lvl="1" indent="0">
              <a:buNone/>
            </a:pPr>
            <a:endParaRPr lang="en-US" dirty="0"/>
          </a:p>
        </p:txBody>
      </p:sp>
      <p:graphicFrame>
        <p:nvGraphicFramePr>
          <p:cNvPr id="4" name="Diagram 3"/>
          <p:cNvGraphicFramePr/>
          <p:nvPr>
            <p:extLst>
              <p:ext uri="{D42A27DB-BD31-4B8C-83A1-F6EECF244321}">
                <p14:modId xmlns:p14="http://schemas.microsoft.com/office/powerpoint/2010/main" val="2102211509"/>
              </p:ext>
            </p:extLst>
          </p:nvPr>
        </p:nvGraphicFramePr>
        <p:xfrm>
          <a:off x="1141413" y="4076163"/>
          <a:ext cx="88392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97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Memory</a:t>
            </a:r>
            <a:br>
              <a:rPr lang="en-US" dirty="0"/>
            </a:br>
            <a:endParaRPr lang="en-US" dirty="0"/>
          </a:p>
        </p:txBody>
      </p:sp>
      <p:sp>
        <p:nvSpPr>
          <p:cNvPr id="3" name="Content Placeholder 2"/>
          <p:cNvSpPr>
            <a:spLocks noGrp="1"/>
          </p:cNvSpPr>
          <p:nvPr>
            <p:ph idx="1"/>
          </p:nvPr>
        </p:nvSpPr>
        <p:spPr>
          <a:xfrm>
            <a:off x="528034" y="2459865"/>
            <a:ext cx="10856890" cy="4069723"/>
          </a:xfrm>
        </p:spPr>
        <p:txBody>
          <a:bodyPr>
            <a:normAutofit fontScale="92500" lnSpcReduction="10000"/>
          </a:bodyPr>
          <a:lstStyle/>
          <a:p>
            <a:r>
              <a:rPr lang="en-US" dirty="0"/>
              <a:t>This type of memory is also known as external memory or non-volatile. It is slower than the main memory. These are used for storing data/information permanently. CPU directly does not access these </a:t>
            </a:r>
            <a:r>
              <a:rPr lang="en-US" dirty="0" smtClean="0"/>
              <a:t>memories,</a:t>
            </a:r>
            <a:r>
              <a:rPr lang="en-US" dirty="0"/>
              <a:t> The contents of secondary memories are first transferred to the main memory, and then the CPU can access it. For example, disk, CD-ROM, DVD, etc</a:t>
            </a:r>
            <a:r>
              <a:rPr lang="en-US" dirty="0" smtClean="0"/>
              <a:t>.</a:t>
            </a:r>
          </a:p>
          <a:p>
            <a:pPr marL="0" indent="0">
              <a:buNone/>
            </a:pPr>
            <a:r>
              <a:rPr lang="en-US" b="1" dirty="0"/>
              <a:t>Characteristics of Secondary Memory</a:t>
            </a:r>
          </a:p>
          <a:p>
            <a:r>
              <a:rPr lang="en-US" dirty="0"/>
              <a:t>These are magnetic and optical memories.</a:t>
            </a:r>
          </a:p>
          <a:p>
            <a:r>
              <a:rPr lang="en-US" dirty="0"/>
              <a:t>It is known as the backup memory.</a:t>
            </a:r>
          </a:p>
          <a:p>
            <a:r>
              <a:rPr lang="en-US" dirty="0"/>
              <a:t>It is a non-volatile memory.</a:t>
            </a:r>
          </a:p>
          <a:p>
            <a:r>
              <a:rPr lang="en-US" dirty="0"/>
              <a:t>Data is permanently stored even if power is switched off.</a:t>
            </a:r>
          </a:p>
          <a:p>
            <a:r>
              <a:rPr lang="en-US" dirty="0"/>
              <a:t>It is used for storage of data in a computer.</a:t>
            </a:r>
          </a:p>
          <a:p>
            <a:r>
              <a:rPr lang="en-US" dirty="0"/>
              <a:t>Computer may run without the secondary memory.</a:t>
            </a:r>
          </a:p>
          <a:p>
            <a:r>
              <a:rPr lang="en-US" dirty="0"/>
              <a:t>Slower than primary memories.</a:t>
            </a:r>
          </a:p>
          <a:p>
            <a:endParaRPr lang="en-US" dirty="0"/>
          </a:p>
        </p:txBody>
      </p:sp>
    </p:spTree>
    <p:extLst>
      <p:ext uri="{BB962C8B-B14F-4D97-AF65-F5344CB8AC3E}">
        <p14:creationId xmlns:p14="http://schemas.microsoft.com/office/powerpoint/2010/main" val="502216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a:t>
            </a:r>
            <a:r>
              <a:rPr lang="en-US" dirty="0"/>
              <a:t>(Random Access Memory)</a:t>
            </a:r>
          </a:p>
        </p:txBody>
      </p:sp>
      <p:sp>
        <p:nvSpPr>
          <p:cNvPr id="3" name="Content Placeholder 2"/>
          <p:cNvSpPr>
            <a:spLocks noGrp="1"/>
          </p:cNvSpPr>
          <p:nvPr>
            <p:ph idx="1"/>
          </p:nvPr>
        </p:nvSpPr>
        <p:spPr/>
        <p:txBody>
          <a:bodyPr/>
          <a:lstStyle/>
          <a:p>
            <a:r>
              <a:rPr lang="en-US" dirty="0"/>
              <a:t>RAM (Random Access Memory) is the internal memory of the CPU for storing data, program, and program result. It is a read/write memory which stores data until the machine is working. As soon as the machine is switched off, data is erased</a:t>
            </a:r>
            <a:r>
              <a:rPr lang="en-US" dirty="0" smtClean="0"/>
              <a:t>.</a:t>
            </a:r>
          </a:p>
          <a:p>
            <a:r>
              <a:rPr lang="en-US" dirty="0"/>
              <a:t>RAM is volatile, i.e. data stored in it is lost when we switch off the computer or if there is a power failure</a:t>
            </a:r>
            <a:r>
              <a:rPr lang="en-US" dirty="0" smtClean="0"/>
              <a:t>.</a:t>
            </a:r>
          </a:p>
          <a:p>
            <a:pPr marL="0" indent="0">
              <a:buNone/>
            </a:pPr>
            <a:r>
              <a:rPr lang="en-US" b="1" dirty="0"/>
              <a:t>RAM is of two types −</a:t>
            </a:r>
          </a:p>
          <a:p>
            <a:r>
              <a:rPr lang="en-US" dirty="0"/>
              <a:t>Static RAM (SRAM)</a:t>
            </a:r>
          </a:p>
          <a:p>
            <a:r>
              <a:rPr lang="en-US" dirty="0"/>
              <a:t>Dynamic RAM (DRAM)</a:t>
            </a:r>
          </a:p>
          <a:p>
            <a:endParaRPr lang="en-US" dirty="0"/>
          </a:p>
        </p:txBody>
      </p:sp>
    </p:spTree>
    <p:extLst>
      <p:ext uri="{BB962C8B-B14F-4D97-AF65-F5344CB8AC3E}">
        <p14:creationId xmlns:p14="http://schemas.microsoft.com/office/powerpoint/2010/main" val="3517890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 (Read Only Memory)</a:t>
            </a:r>
            <a:endParaRPr lang="en-US" dirty="0"/>
          </a:p>
        </p:txBody>
      </p:sp>
      <p:sp>
        <p:nvSpPr>
          <p:cNvPr id="3" name="Content Placeholder 2"/>
          <p:cNvSpPr>
            <a:spLocks noGrp="1"/>
          </p:cNvSpPr>
          <p:nvPr>
            <p:ph idx="1"/>
          </p:nvPr>
        </p:nvSpPr>
        <p:spPr>
          <a:xfrm>
            <a:off x="656823" y="2382592"/>
            <a:ext cx="11062951" cy="3637208"/>
          </a:xfrm>
        </p:spPr>
        <p:txBody>
          <a:bodyPr>
            <a:normAutofit/>
          </a:bodyPr>
          <a:lstStyle/>
          <a:p>
            <a:pPr algn="just"/>
            <a:r>
              <a:rPr lang="en-US" dirty="0"/>
              <a:t>ROM stands for </a:t>
            </a:r>
            <a:r>
              <a:rPr lang="en-US" b="1" dirty="0"/>
              <a:t>Read Only Memory</a:t>
            </a:r>
            <a:r>
              <a:rPr lang="en-US" dirty="0"/>
              <a:t>. The memory from which we can only read but cannot write on it. This type of memory is non-volatile. The information is stored permanently in such memories during manufacture. A ROM stores such instructions that are required to start a computer. This operation is referred to as </a:t>
            </a:r>
            <a:r>
              <a:rPr lang="en-US" b="1" dirty="0"/>
              <a:t>bootstrap</a:t>
            </a:r>
            <a:r>
              <a:rPr lang="en-US" dirty="0"/>
              <a:t>. ROM chips are not only used in the computer but also in other electronic items like washing machine and microwave oven</a:t>
            </a:r>
            <a:r>
              <a:rPr lang="en-US" dirty="0" smtClean="0"/>
              <a:t>.</a:t>
            </a:r>
          </a:p>
          <a:p>
            <a:pPr algn="just"/>
            <a:r>
              <a:rPr lang="en-US" dirty="0" smtClean="0"/>
              <a:t>Types of ROM</a:t>
            </a:r>
          </a:p>
          <a:p>
            <a:pPr lvl="1" algn="just"/>
            <a:r>
              <a:rPr lang="en-US" dirty="0"/>
              <a:t>MROM (Masked ROM)</a:t>
            </a:r>
          </a:p>
          <a:p>
            <a:pPr lvl="1" algn="just"/>
            <a:r>
              <a:rPr lang="en-US" dirty="0"/>
              <a:t>PROM (Programmable Read Only Memory</a:t>
            </a:r>
            <a:r>
              <a:rPr lang="en-US" dirty="0" smtClean="0"/>
              <a:t>)</a:t>
            </a:r>
          </a:p>
          <a:p>
            <a:pPr lvl="1" algn="just"/>
            <a:r>
              <a:rPr lang="en-US" dirty="0"/>
              <a:t>EPROM (Erasable and Programmable Read Only </a:t>
            </a:r>
            <a:r>
              <a:rPr lang="en-US" dirty="0" smtClean="0"/>
              <a:t>Memory)</a:t>
            </a:r>
          </a:p>
          <a:p>
            <a:pPr lvl="1" algn="just"/>
            <a:r>
              <a:rPr lang="en-US" dirty="0"/>
              <a:t>EEPROM (Electrically Erasable and Programmable Read Only Memory)</a:t>
            </a:r>
          </a:p>
          <a:p>
            <a:pPr marL="457200" lvl="1" indent="0" algn="just">
              <a:buNone/>
            </a:pPr>
            <a:endParaRPr lang="en-US" dirty="0"/>
          </a:p>
          <a:p>
            <a:pPr lvl="1" algn="just"/>
            <a:endParaRPr lang="en-US" dirty="0"/>
          </a:p>
          <a:p>
            <a:pPr marL="457200" lvl="1" indent="0" algn="just">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166" y="4058367"/>
            <a:ext cx="2659062" cy="2271599"/>
          </a:xfrm>
          <a:prstGeom prst="rect">
            <a:avLst/>
          </a:prstGeom>
        </p:spPr>
      </p:pic>
    </p:spTree>
    <p:extLst>
      <p:ext uri="{BB962C8B-B14F-4D97-AF65-F5344CB8AC3E}">
        <p14:creationId xmlns:p14="http://schemas.microsoft.com/office/powerpoint/2010/main" val="1275643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Board</a:t>
            </a:r>
            <a:endParaRPr lang="en-US" dirty="0"/>
          </a:p>
        </p:txBody>
      </p:sp>
      <p:sp>
        <p:nvSpPr>
          <p:cNvPr id="3" name="Content Placeholder 2"/>
          <p:cNvSpPr>
            <a:spLocks noGrp="1"/>
          </p:cNvSpPr>
          <p:nvPr>
            <p:ph idx="1"/>
          </p:nvPr>
        </p:nvSpPr>
        <p:spPr/>
        <p:txBody>
          <a:bodyPr/>
          <a:lstStyle/>
          <a:p>
            <a:pPr algn="just"/>
            <a:r>
              <a:rPr lang="en-US" dirty="0"/>
              <a:t>The motherboard serves as a single platform to connect all of the parts of a computer together. It connects the CPU, memory, hard drives, optical drives, video card, sound card, and other ports and expansion cards directly or via cables. It can be considered as the backbone of a computer.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532" y="3880566"/>
            <a:ext cx="3810000" cy="2857500"/>
          </a:xfrm>
          <a:prstGeom prst="rect">
            <a:avLst/>
          </a:prstGeom>
        </p:spPr>
      </p:pic>
    </p:spTree>
    <p:extLst>
      <p:ext uri="{BB962C8B-B14F-4D97-AF65-F5344CB8AC3E}">
        <p14:creationId xmlns:p14="http://schemas.microsoft.com/office/powerpoint/2010/main" val="876468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Expansion Slots and Adapter Cards</a:t>
            </a:r>
          </a:p>
        </p:txBody>
      </p:sp>
      <p:sp>
        <p:nvSpPr>
          <p:cNvPr id="3" name="Content Placeholder 2"/>
          <p:cNvSpPr>
            <a:spLocks noGrp="1"/>
          </p:cNvSpPr>
          <p:nvPr>
            <p:ph idx="1"/>
          </p:nvPr>
        </p:nvSpPr>
        <p:spPr/>
        <p:txBody>
          <a:bodyPr/>
          <a:lstStyle/>
          <a:p>
            <a:r>
              <a:rPr lang="en-US" sz="2400" dirty="0"/>
              <a:t>An </a:t>
            </a:r>
            <a:r>
              <a:rPr lang="en-US" sz="2400" b="1" dirty="0">
                <a:solidFill>
                  <a:srgbClr val="A52439"/>
                </a:solidFill>
              </a:rPr>
              <a:t>expansion slot</a:t>
            </a:r>
            <a:r>
              <a:rPr lang="en-US" sz="2400" dirty="0">
                <a:solidFill>
                  <a:srgbClr val="A52439"/>
                </a:solidFill>
              </a:rPr>
              <a:t> </a:t>
            </a:r>
            <a:r>
              <a:rPr lang="en-US" sz="2400" dirty="0"/>
              <a:t>is a socket on the motherboard that can hold an adapter card</a:t>
            </a:r>
          </a:p>
          <a:p>
            <a:r>
              <a:rPr lang="en-US" sz="2400" dirty="0"/>
              <a:t>An </a:t>
            </a:r>
            <a:r>
              <a:rPr lang="en-US" sz="2400" b="1" dirty="0">
                <a:solidFill>
                  <a:srgbClr val="A52439"/>
                </a:solidFill>
              </a:rPr>
              <a:t>adapter card</a:t>
            </a:r>
            <a:r>
              <a:rPr lang="en-US" sz="2400" dirty="0">
                <a:solidFill>
                  <a:srgbClr val="A52439"/>
                </a:solidFill>
              </a:rPr>
              <a:t> </a:t>
            </a:r>
            <a:r>
              <a:rPr lang="en-US" sz="2400" dirty="0"/>
              <a:t>enhances functions of a component of the system unit and/or provides connections to </a:t>
            </a:r>
            <a:r>
              <a:rPr lang="en-US" sz="2400" b="1" dirty="0">
                <a:solidFill>
                  <a:srgbClr val="A52439"/>
                </a:solidFill>
              </a:rPr>
              <a:t>peripherals</a:t>
            </a:r>
          </a:p>
          <a:p>
            <a:pPr lvl="1"/>
            <a:r>
              <a:rPr lang="en-US" sz="2000" b="1" dirty="0">
                <a:solidFill>
                  <a:srgbClr val="A52439"/>
                </a:solidFill>
              </a:rPr>
              <a:t>Sound card </a:t>
            </a:r>
            <a:r>
              <a:rPr lang="en-US" sz="2000" dirty="0"/>
              <a:t>and</a:t>
            </a:r>
            <a:r>
              <a:rPr lang="en-US" sz="2000" dirty="0">
                <a:solidFill>
                  <a:srgbClr val="A52439"/>
                </a:solidFill>
              </a:rPr>
              <a:t> </a:t>
            </a:r>
            <a:r>
              <a:rPr lang="en-US" sz="2000" b="1" dirty="0">
                <a:solidFill>
                  <a:srgbClr val="A52439"/>
                </a:solidFill>
              </a:rPr>
              <a:t>video card</a:t>
            </a:r>
          </a:p>
        </p:txBody>
      </p:sp>
    </p:spTree>
    <p:extLst>
      <p:ext uri="{BB962C8B-B14F-4D97-AF65-F5344CB8AC3E}">
        <p14:creationId xmlns:p14="http://schemas.microsoft.com/office/powerpoint/2010/main" val="1925554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Ports and Connectors</a:t>
            </a: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254971609"/>
              </p:ext>
            </p:extLst>
          </p:nvPr>
        </p:nvGraphicFramePr>
        <p:xfrm>
          <a:off x="1786765" y="2472743"/>
          <a:ext cx="8026937" cy="2684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239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PORT</a:t>
            </a:r>
            <a:endParaRPr lang="en-US" dirty="0"/>
          </a:p>
        </p:txBody>
      </p:sp>
      <p:sp>
        <p:nvSpPr>
          <p:cNvPr id="3" name="Content Placeholder 2"/>
          <p:cNvSpPr>
            <a:spLocks noGrp="1"/>
          </p:cNvSpPr>
          <p:nvPr>
            <p:ph idx="1"/>
          </p:nvPr>
        </p:nvSpPr>
        <p:spPr/>
        <p:txBody>
          <a:bodyPr/>
          <a:lstStyle/>
          <a:p>
            <a:r>
              <a:rPr lang="en-US" dirty="0"/>
              <a:t>A </a:t>
            </a:r>
            <a:r>
              <a:rPr lang="en-US" b="1" dirty="0">
                <a:solidFill>
                  <a:srgbClr val="A52439"/>
                </a:solidFill>
              </a:rPr>
              <a:t>USB port</a:t>
            </a:r>
            <a:r>
              <a:rPr lang="en-US" dirty="0">
                <a:solidFill>
                  <a:srgbClr val="A52439"/>
                </a:solidFill>
              </a:rPr>
              <a:t> </a:t>
            </a:r>
            <a:r>
              <a:rPr lang="en-US" dirty="0"/>
              <a:t>can connect up to 127 different peripherals together with a single connector</a:t>
            </a:r>
          </a:p>
          <a:p>
            <a:pPr lvl="1"/>
            <a:r>
              <a:rPr lang="en-US" dirty="0"/>
              <a:t>You can attach multiple peripherals using a single USB port with a </a:t>
            </a:r>
            <a:r>
              <a:rPr lang="en-US" b="1" dirty="0">
                <a:solidFill>
                  <a:srgbClr val="A52439"/>
                </a:solidFill>
              </a:rPr>
              <a:t>USB hub</a:t>
            </a:r>
            <a:endParaRPr lang="en-US" dirty="0">
              <a:solidFill>
                <a:srgbClr val="A52439"/>
              </a:solidFill>
            </a:endParaRPr>
          </a:p>
          <a:p>
            <a:endParaRPr lang="en-US" dirty="0"/>
          </a:p>
        </p:txBody>
      </p:sp>
    </p:spTree>
    <p:extLst>
      <p:ext uri="{BB962C8B-B14F-4D97-AF65-F5344CB8AC3E}">
        <p14:creationId xmlns:p14="http://schemas.microsoft.com/office/powerpoint/2010/main" val="1266551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BUSES</a:t>
            </a:r>
            <a:endParaRPr lang="en-US" dirty="0"/>
          </a:p>
        </p:txBody>
      </p:sp>
      <p:sp>
        <p:nvSpPr>
          <p:cNvPr id="3" name="Content Placeholder 2"/>
          <p:cNvSpPr>
            <a:spLocks noGrp="1"/>
          </p:cNvSpPr>
          <p:nvPr>
            <p:ph idx="1"/>
          </p:nvPr>
        </p:nvSpPr>
        <p:spPr/>
        <p:txBody>
          <a:bodyPr/>
          <a:lstStyle/>
          <a:p>
            <a:r>
              <a:rPr lang="en-US" dirty="0"/>
              <a:t>A </a:t>
            </a:r>
            <a:r>
              <a:rPr lang="en-US" b="1" dirty="0">
                <a:solidFill>
                  <a:srgbClr val="A52439"/>
                </a:solidFill>
              </a:rPr>
              <a:t>bus</a:t>
            </a:r>
            <a:r>
              <a:rPr lang="en-US" dirty="0"/>
              <a:t> allows the various devices both inside and attached to the system unit to communicate with each other</a:t>
            </a:r>
          </a:p>
          <a:p>
            <a:pPr lvl="1"/>
            <a:r>
              <a:rPr lang="en-US" dirty="0"/>
              <a:t>Data bus</a:t>
            </a:r>
          </a:p>
          <a:p>
            <a:pPr lvl="1"/>
            <a:r>
              <a:rPr lang="en-US" dirty="0"/>
              <a:t>Address </a:t>
            </a:r>
            <a:r>
              <a:rPr lang="en-US" dirty="0" smtClean="0"/>
              <a:t>bus</a:t>
            </a:r>
          </a:p>
          <a:p>
            <a:pPr lvl="1"/>
            <a:r>
              <a:rPr lang="en-US" dirty="0" smtClean="0"/>
              <a:t>Control Bus</a:t>
            </a:r>
            <a:endParaRPr lang="en-US" dirty="0"/>
          </a:p>
          <a:p>
            <a:r>
              <a:rPr lang="en-US" b="1" dirty="0">
                <a:solidFill>
                  <a:srgbClr val="A52439"/>
                </a:solidFill>
              </a:rPr>
              <a:t>Word size</a:t>
            </a:r>
            <a:r>
              <a:rPr lang="en-US" dirty="0">
                <a:solidFill>
                  <a:srgbClr val="A52439"/>
                </a:solidFill>
              </a:rPr>
              <a:t> </a:t>
            </a:r>
            <a:r>
              <a:rPr lang="en-US" dirty="0"/>
              <a:t>is the number of bits the processor can interpret and execute at a given time</a:t>
            </a:r>
            <a:endParaRPr lang="en-US" b="1" dirty="0"/>
          </a:p>
          <a:p>
            <a:pPr marL="0" indent="0">
              <a:buNone/>
            </a:pPr>
            <a:endParaRPr lang="en-US" dirty="0"/>
          </a:p>
        </p:txBody>
      </p:sp>
    </p:spTree>
    <p:extLst>
      <p:ext uri="{BB962C8B-B14F-4D97-AF65-F5344CB8AC3E}">
        <p14:creationId xmlns:p14="http://schemas.microsoft.com/office/powerpoint/2010/main" val="3761813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a:t>
            </a:r>
            <a:endParaRPr lang="en-US" dirty="0"/>
          </a:p>
        </p:txBody>
      </p:sp>
      <p:graphicFrame>
        <p:nvGraphicFramePr>
          <p:cNvPr id="4" name="Content Placeholder 10"/>
          <p:cNvGraphicFramePr>
            <a:graphicFrameLocks noGrp="1"/>
          </p:cNvGraphicFramePr>
          <p:nvPr>
            <p:ph idx="1"/>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688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PROCESSORS</a:t>
            </a:r>
            <a:endParaRPr lang="en-US" dirty="0"/>
          </a:p>
        </p:txBody>
      </p:sp>
      <p:sp>
        <p:nvSpPr>
          <p:cNvPr id="3" name="Content Placeholder 2"/>
          <p:cNvSpPr>
            <a:spLocks noGrp="1"/>
          </p:cNvSpPr>
          <p:nvPr>
            <p:ph idx="1"/>
          </p:nvPr>
        </p:nvSpPr>
        <p:spPr/>
        <p:txBody>
          <a:bodyPr/>
          <a:lstStyle/>
          <a:p>
            <a:r>
              <a:rPr lang="en-US" dirty="0">
                <a:solidFill>
                  <a:schemeClr val="tx1"/>
                </a:solidFill>
              </a:rPr>
              <a:t>A </a:t>
            </a:r>
            <a:r>
              <a:rPr lang="en-US" b="1" dirty="0">
                <a:solidFill>
                  <a:schemeClr val="tx1"/>
                </a:solidFill>
              </a:rPr>
              <a:t>processor core</a:t>
            </a:r>
            <a:r>
              <a:rPr lang="en-US" dirty="0">
                <a:solidFill>
                  <a:schemeClr val="tx1"/>
                </a:solidFill>
              </a:rPr>
              <a:t>, or simply core, contains the circuitry necessary to execute instructions. The operating system views each processor core as a separate processor</a:t>
            </a:r>
            <a:r>
              <a:rPr lang="en-US" dirty="0" smtClean="0">
                <a:solidFill>
                  <a:schemeClr val="tx1"/>
                </a:solidFill>
              </a:rPr>
              <a:t>.</a:t>
            </a:r>
          </a:p>
          <a:p>
            <a:r>
              <a:rPr lang="en-US" dirty="0" smtClean="0">
                <a:solidFill>
                  <a:schemeClr val="tx1"/>
                </a:solidFill>
              </a:rPr>
              <a:t> </a:t>
            </a:r>
            <a:r>
              <a:rPr lang="en-US" dirty="0">
                <a:solidFill>
                  <a:schemeClr val="tx1"/>
                </a:solidFill>
              </a:rPr>
              <a:t>A </a:t>
            </a:r>
            <a:r>
              <a:rPr lang="en-US" b="1" dirty="0">
                <a:solidFill>
                  <a:schemeClr val="tx1"/>
                </a:solidFill>
              </a:rPr>
              <a:t>multi-core processor </a:t>
            </a:r>
            <a:r>
              <a:rPr lang="en-US" dirty="0">
                <a:solidFill>
                  <a:schemeClr val="tx1"/>
                </a:solidFill>
              </a:rPr>
              <a:t>is a single chip with two or more separate processor cores. Two common multi-core processors are dual-core and quad-core</a:t>
            </a:r>
            <a:r>
              <a:rPr lang="en-US" dirty="0" smtClean="0">
                <a:solidFill>
                  <a:schemeClr val="tx1"/>
                </a:solidFill>
              </a:rPr>
              <a:t>.</a:t>
            </a:r>
          </a:p>
          <a:p>
            <a:r>
              <a:rPr lang="en-US" dirty="0" smtClean="0">
                <a:solidFill>
                  <a:schemeClr val="tx1"/>
                </a:solidFill>
              </a:rPr>
              <a:t> </a:t>
            </a:r>
            <a:r>
              <a:rPr lang="en-US" dirty="0">
                <a:solidFill>
                  <a:schemeClr val="tx1"/>
                </a:solidFill>
              </a:rPr>
              <a:t>A </a:t>
            </a:r>
            <a:r>
              <a:rPr lang="en-US" b="1" dirty="0">
                <a:solidFill>
                  <a:schemeClr val="tx1"/>
                </a:solidFill>
              </a:rPr>
              <a:t>dual-core processor </a:t>
            </a:r>
            <a:r>
              <a:rPr lang="en-US" dirty="0">
                <a:solidFill>
                  <a:schemeClr val="tx1"/>
                </a:solidFill>
              </a:rPr>
              <a:t>is a chip that contains two separate processor cores. </a:t>
            </a:r>
            <a:endParaRPr lang="en-US" dirty="0" smtClean="0">
              <a:solidFill>
                <a:schemeClr val="tx1"/>
              </a:solidFill>
            </a:endParaRPr>
          </a:p>
          <a:p>
            <a:r>
              <a:rPr lang="en-US" dirty="0" smtClean="0">
                <a:solidFill>
                  <a:schemeClr val="tx1"/>
                </a:solidFill>
              </a:rPr>
              <a:t>A </a:t>
            </a:r>
            <a:r>
              <a:rPr lang="en-US" b="1" dirty="0">
                <a:solidFill>
                  <a:schemeClr val="tx1"/>
                </a:solidFill>
              </a:rPr>
              <a:t>quad-core processor </a:t>
            </a:r>
            <a:r>
              <a:rPr lang="en-US" dirty="0">
                <a:solidFill>
                  <a:schemeClr val="tx1"/>
                </a:solidFill>
              </a:rPr>
              <a:t>is a chip with four separate processor cores.</a:t>
            </a:r>
            <a:endParaRPr lang="en-US" dirty="0"/>
          </a:p>
          <a:p>
            <a:endParaRPr lang="en-US" dirty="0"/>
          </a:p>
        </p:txBody>
      </p:sp>
    </p:spTree>
    <p:extLst>
      <p:ext uri="{BB962C8B-B14F-4D97-AF65-F5344CB8AC3E}">
        <p14:creationId xmlns:p14="http://schemas.microsoft.com/office/powerpoint/2010/main" val="11988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 processor chip generates heat that could cause the chip to burn up</a:t>
            </a:r>
          </a:p>
          <a:p>
            <a:r>
              <a:rPr lang="en-US" dirty="0"/>
              <a:t>Require additional cooling</a:t>
            </a:r>
          </a:p>
          <a:p>
            <a:pPr lvl="1"/>
            <a:r>
              <a:rPr lang="en-US" dirty="0"/>
              <a:t>Heat sinks</a:t>
            </a:r>
          </a:p>
          <a:p>
            <a:pPr lvl="1"/>
            <a:r>
              <a:rPr lang="en-US" dirty="0"/>
              <a:t>Liquid cooling technology</a:t>
            </a:r>
          </a:p>
        </p:txBody>
      </p:sp>
      <p:pic>
        <p:nvPicPr>
          <p:cNvPr id="4" name="Content Placeholder 9" descr="CFig4-09.gif"/>
          <p:cNvPicPr>
            <a:picLocks noGrp="1" noChangeAspect="1"/>
          </p:cNvPicPr>
          <p:nvPr/>
        </p:nvPicPr>
        <p:blipFill>
          <a:blip r:embed="rId2" cstate="print"/>
          <a:stretch>
            <a:fillRect/>
          </a:stretch>
        </p:blipFill>
        <p:spPr>
          <a:xfrm>
            <a:off x="8370194" y="3161673"/>
            <a:ext cx="2895600" cy="1925574"/>
          </a:xfrm>
          <a:prstGeom prst="rect">
            <a:avLst/>
          </a:prstGeom>
        </p:spPr>
      </p:pic>
    </p:spTree>
    <p:extLst>
      <p:ext uri="{BB962C8B-B14F-4D97-AF65-F5344CB8AC3E}">
        <p14:creationId xmlns:p14="http://schemas.microsoft.com/office/powerpoint/2010/main" val="412702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844881"/>
            <a:ext cx="8825659" cy="706964"/>
          </a:xfrm>
        </p:spPr>
        <p:txBody>
          <a:bodyPr/>
          <a:lstStyle/>
          <a:p>
            <a:r>
              <a:rPr lang="en-US" dirty="0" smtClean="0"/>
              <a:t>Parallel Processing</a:t>
            </a:r>
            <a:endParaRPr lang="en-US" dirty="0"/>
          </a:p>
        </p:txBody>
      </p:sp>
      <p:sp>
        <p:nvSpPr>
          <p:cNvPr id="3" name="Content Placeholder 2"/>
          <p:cNvSpPr>
            <a:spLocks noGrp="1"/>
          </p:cNvSpPr>
          <p:nvPr>
            <p:ph idx="1"/>
          </p:nvPr>
        </p:nvSpPr>
        <p:spPr/>
        <p:txBody>
          <a:bodyPr>
            <a:normAutofit/>
          </a:bodyPr>
          <a:lstStyle/>
          <a:p>
            <a:r>
              <a:rPr lang="en-US" dirty="0"/>
              <a:t>Parallel processing uses multiple processors simultaneously to execute a single program or task</a:t>
            </a:r>
          </a:p>
          <a:p>
            <a:pPr lvl="1"/>
            <a:r>
              <a:rPr lang="en-US" dirty="0"/>
              <a:t>Massively parallel processing involves hundreds or thousands of </a:t>
            </a:r>
            <a:r>
              <a:rPr lang="en-US" dirty="0" smtClean="0"/>
              <a:t>processors</a:t>
            </a:r>
            <a:endParaRPr lang="en-US" dirty="0"/>
          </a:p>
          <a:p>
            <a:pPr marL="457200" lvl="1" indent="0">
              <a:buNone/>
            </a:pPr>
            <a:endParaRPr lang="en-US" dirty="0"/>
          </a:p>
        </p:txBody>
      </p:sp>
      <p:pic>
        <p:nvPicPr>
          <p:cNvPr id="4" name="Picture 3" descr="Fig4-11.gif"/>
          <p:cNvPicPr>
            <a:picLocks noChangeAspect="1"/>
          </p:cNvPicPr>
          <p:nvPr/>
        </p:nvPicPr>
        <p:blipFill>
          <a:blip r:embed="rId2" cstate="print"/>
          <a:stretch>
            <a:fillRect/>
          </a:stretch>
        </p:blipFill>
        <p:spPr>
          <a:xfrm>
            <a:off x="7688753" y="3857549"/>
            <a:ext cx="3052227" cy="2717116"/>
          </a:xfrm>
          <a:prstGeom prst="rect">
            <a:avLst/>
          </a:prstGeom>
        </p:spPr>
      </p:pic>
    </p:spTree>
    <p:extLst>
      <p:ext uri="{BB962C8B-B14F-4D97-AF65-F5344CB8AC3E}">
        <p14:creationId xmlns:p14="http://schemas.microsoft.com/office/powerpoint/2010/main" val="108826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REPRESENTATION</a:t>
            </a:r>
            <a:endParaRPr lang="en-US" dirty="0"/>
          </a:p>
        </p:txBody>
      </p:sp>
      <p:sp>
        <p:nvSpPr>
          <p:cNvPr id="3" name="Content Placeholder 2"/>
          <p:cNvSpPr>
            <a:spLocks noGrp="1"/>
          </p:cNvSpPr>
          <p:nvPr>
            <p:ph idx="1"/>
          </p:nvPr>
        </p:nvSpPr>
        <p:spPr/>
        <p:txBody>
          <a:bodyPr/>
          <a:lstStyle/>
          <a:p>
            <a:r>
              <a:rPr lang="en-US" dirty="0"/>
              <a:t>ASCII (American Standard Code for Information Interchange) is the most widely used coding scheme to represent data</a:t>
            </a:r>
          </a:p>
          <a:p>
            <a:endParaRPr lang="en-US" dirty="0"/>
          </a:p>
        </p:txBody>
      </p:sp>
      <p:pic>
        <p:nvPicPr>
          <p:cNvPr id="4" name="Content Placeholder 13" descr="Fig4-14.gif"/>
          <p:cNvPicPr>
            <a:picLocks noGrp="1" noChangeAspect="1"/>
          </p:cNvPicPr>
          <p:nvPr/>
        </p:nvPicPr>
        <p:blipFill>
          <a:blip r:embed="rId2" cstate="print"/>
          <a:stretch>
            <a:fillRect/>
          </a:stretch>
        </p:blipFill>
        <p:spPr>
          <a:xfrm>
            <a:off x="8094909" y="2999196"/>
            <a:ext cx="3521835" cy="3662220"/>
          </a:xfrm>
          <a:prstGeom prst="rect">
            <a:avLst/>
          </a:prstGeom>
        </p:spPr>
      </p:pic>
    </p:spTree>
    <p:extLst>
      <p:ext uri="{BB962C8B-B14F-4D97-AF65-F5344CB8AC3E}">
        <p14:creationId xmlns:p14="http://schemas.microsoft.com/office/powerpoint/2010/main" val="4233990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Processing Unit (CPU)</a:t>
            </a:r>
          </a:p>
        </p:txBody>
      </p:sp>
      <p:sp>
        <p:nvSpPr>
          <p:cNvPr id="3" name="Content Placeholder 2"/>
          <p:cNvSpPr>
            <a:spLocks noGrp="1"/>
          </p:cNvSpPr>
          <p:nvPr>
            <p:ph idx="1"/>
          </p:nvPr>
        </p:nvSpPr>
        <p:spPr>
          <a:xfrm>
            <a:off x="1154954" y="2603499"/>
            <a:ext cx="9199660" cy="3694269"/>
          </a:xfrm>
        </p:spPr>
        <p:txBody>
          <a:bodyPr>
            <a:normAutofit/>
          </a:bodyPr>
          <a:lstStyle/>
          <a:p>
            <a:pPr marL="0" indent="0">
              <a:buNone/>
            </a:pPr>
            <a:r>
              <a:rPr lang="en-US" dirty="0"/>
              <a:t>Central Processing Unit (CPU) consists of the following features </a:t>
            </a:r>
            <a:r>
              <a:rPr lang="en-US" dirty="0" smtClean="0"/>
              <a:t>:</a:t>
            </a:r>
          </a:p>
          <a:p>
            <a:r>
              <a:rPr lang="en-US" dirty="0" smtClean="0"/>
              <a:t>CPU </a:t>
            </a:r>
            <a:r>
              <a:rPr lang="en-US" dirty="0"/>
              <a:t>is considered as the brain of the computer.</a:t>
            </a:r>
          </a:p>
          <a:p>
            <a:r>
              <a:rPr lang="en-US" dirty="0"/>
              <a:t>CPU performs all types of data processing operations.</a:t>
            </a:r>
          </a:p>
          <a:p>
            <a:r>
              <a:rPr lang="en-US" dirty="0"/>
              <a:t>It stores data, intermediate results, and instructions (program).</a:t>
            </a:r>
          </a:p>
          <a:p>
            <a:r>
              <a:rPr lang="en-US" dirty="0"/>
              <a:t>It controls the operation of all parts of the computer</a:t>
            </a:r>
            <a:r>
              <a:rPr lang="en-US" dirty="0" smtClean="0"/>
              <a:t>.</a:t>
            </a:r>
            <a:endParaRPr lang="en-US" dirty="0"/>
          </a:p>
          <a:p>
            <a:pPr marL="0" indent="0">
              <a:buNone/>
            </a:pPr>
            <a:r>
              <a:rPr lang="en-US" sz="2000" b="1" dirty="0"/>
              <a:t>CPU itself has following </a:t>
            </a:r>
            <a:r>
              <a:rPr lang="en-US" sz="2000" b="1" dirty="0" smtClean="0"/>
              <a:t>two </a:t>
            </a:r>
            <a:r>
              <a:rPr lang="en-US" sz="2000" b="1" dirty="0"/>
              <a:t>components.</a:t>
            </a:r>
          </a:p>
          <a:p>
            <a:r>
              <a:rPr lang="en-US" dirty="0" smtClean="0"/>
              <a:t>Control Unit CU</a:t>
            </a:r>
            <a:endParaRPr lang="en-US" dirty="0"/>
          </a:p>
          <a:p>
            <a:r>
              <a:rPr lang="en-US" dirty="0"/>
              <a:t>ALU(Arithmetic Logic Unit)</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7856" y="3064836"/>
            <a:ext cx="2619375" cy="1552575"/>
          </a:xfrm>
          <a:prstGeom prst="rect">
            <a:avLst/>
          </a:prstGeom>
        </p:spPr>
      </p:pic>
      <p:sp>
        <p:nvSpPr>
          <p:cNvPr id="5" name="Rectangle 4"/>
          <p:cNvSpPr/>
          <p:nvPr/>
        </p:nvSpPr>
        <p:spPr>
          <a:xfrm>
            <a:off x="4372611" y="3244334"/>
            <a:ext cx="3446777" cy="369332"/>
          </a:xfrm>
          <a:prstGeom prst="rect">
            <a:avLst/>
          </a:prstGeom>
        </p:spPr>
        <p:txBody>
          <a:bodyPr wrap="none">
            <a:spAutoFit/>
          </a:bodyPr>
          <a:lstStyle/>
          <a:p>
            <a:r>
              <a:rPr lang="en-US" dirty="0"/>
              <a:t>Central Processing Unit (CPU)</a:t>
            </a:r>
          </a:p>
        </p:txBody>
      </p:sp>
    </p:spTree>
    <p:extLst>
      <p:ext uri="{BB962C8B-B14F-4D97-AF65-F5344CB8AC3E}">
        <p14:creationId xmlns:p14="http://schemas.microsoft.com/office/powerpoint/2010/main" val="1096467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401</TotalTime>
  <Words>1778</Words>
  <Application>Microsoft Office PowerPoint</Application>
  <PresentationFormat>Widescreen</PresentationFormat>
  <Paragraphs>240</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Arial Rounded MT Bold</vt:lpstr>
      <vt:lpstr>Century Gothic</vt:lpstr>
      <vt:lpstr>Wingdings</vt:lpstr>
      <vt:lpstr>Wingdings 3</vt:lpstr>
      <vt:lpstr>Ion Boardroom</vt:lpstr>
      <vt:lpstr>Components of Computer</vt:lpstr>
      <vt:lpstr>Main Components of Computer</vt:lpstr>
      <vt:lpstr>Block Diagram</vt:lpstr>
      <vt:lpstr>PROCESSOR</vt:lpstr>
      <vt:lpstr>TYPES OF PROCESSORS</vt:lpstr>
      <vt:lpstr>PowerPoint Presentation</vt:lpstr>
      <vt:lpstr>Parallel Processing</vt:lpstr>
      <vt:lpstr>DATA REPRESENTATION</vt:lpstr>
      <vt:lpstr>Central Processing Unit (CPU)</vt:lpstr>
      <vt:lpstr>CONTROL UNIT (CU)</vt:lpstr>
      <vt:lpstr>ALU (Arithmetic Logic Unit) </vt:lpstr>
      <vt:lpstr>Continue…</vt:lpstr>
      <vt:lpstr>What is Input?</vt:lpstr>
      <vt:lpstr>INPUT DEVICES</vt:lpstr>
      <vt:lpstr>Continue…</vt:lpstr>
      <vt:lpstr>PowerPoint Presentation</vt:lpstr>
      <vt:lpstr>CONTINUE…</vt:lpstr>
      <vt:lpstr>MOUSE </vt:lpstr>
      <vt:lpstr>JOYSTICK</vt:lpstr>
      <vt:lpstr>Track Ball</vt:lpstr>
      <vt:lpstr>DIGITAL PEN</vt:lpstr>
      <vt:lpstr>VOICE INPUT</vt:lpstr>
      <vt:lpstr>SCANNER</vt:lpstr>
      <vt:lpstr>MICROPHONE</vt:lpstr>
      <vt:lpstr>MICR</vt:lpstr>
      <vt:lpstr>OCR </vt:lpstr>
      <vt:lpstr>OMR</vt:lpstr>
      <vt:lpstr>What is Output Device</vt:lpstr>
      <vt:lpstr>Types of Output Devices</vt:lpstr>
      <vt:lpstr>Monitor</vt:lpstr>
      <vt:lpstr>Factors </vt:lpstr>
      <vt:lpstr>Resolution</vt:lpstr>
      <vt:lpstr>Types of Monitor</vt:lpstr>
      <vt:lpstr>PRINTER</vt:lpstr>
      <vt:lpstr>CONTINUE…</vt:lpstr>
      <vt:lpstr>MEMORY</vt:lpstr>
      <vt:lpstr>CONTINUE...</vt:lpstr>
      <vt:lpstr>Cache Memory </vt:lpstr>
      <vt:lpstr>Primary Memory (Main Memory)</vt:lpstr>
      <vt:lpstr>Secondary Memory </vt:lpstr>
      <vt:lpstr>RAM (Random Access Memory)</vt:lpstr>
      <vt:lpstr>ROM (Read Only Memory)</vt:lpstr>
      <vt:lpstr>Mother Board</vt:lpstr>
      <vt:lpstr>Expansion Slots and Adapter Cards</vt:lpstr>
      <vt:lpstr>Ports and Connectors</vt:lpstr>
      <vt:lpstr>USB PORT</vt:lpstr>
      <vt:lpstr>BUSES</vt:lpstr>
      <vt:lpstr>POWER SUPPLY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Components of Computer</dc:title>
  <dc:creator>Windows User</dc:creator>
  <cp:lastModifiedBy>Windows User</cp:lastModifiedBy>
  <cp:revision>41</cp:revision>
  <dcterms:created xsi:type="dcterms:W3CDTF">2020-11-10T18:50:15Z</dcterms:created>
  <dcterms:modified xsi:type="dcterms:W3CDTF">2020-11-18T03:24:01Z</dcterms:modified>
</cp:coreProperties>
</file>