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7" r:id="rId2"/>
    <p:sldId id="256" r:id="rId3"/>
    <p:sldId id="292" r:id="rId4"/>
    <p:sldId id="266" r:id="rId5"/>
    <p:sldId id="268" r:id="rId6"/>
    <p:sldId id="263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2"/>
    </p:penClr>
  </p:showPr>
  <p:clrMru>
    <a:srgbClr val="C00000"/>
    <a:srgbClr val="7E240C"/>
    <a:srgbClr val="E2E9CF"/>
    <a:srgbClr val="FEF3F0"/>
    <a:srgbClr val="FDEDE9"/>
    <a:srgbClr val="FDCFCF"/>
    <a:srgbClr val="FEE8E8"/>
    <a:srgbClr val="580000"/>
    <a:srgbClr val="DEE597"/>
    <a:srgbClr val="CEDAA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984" autoAdjust="0"/>
    <p:restoredTop sz="99283" autoAdjust="0"/>
  </p:normalViewPr>
  <p:slideViewPr>
    <p:cSldViewPr snapToGrid="0">
      <p:cViewPr>
        <p:scale>
          <a:sx n="66" d="100"/>
          <a:sy n="66" d="100"/>
        </p:scale>
        <p:origin x="-84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E00E5-66BC-4D00-AB03-83345C75A1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87E49-DC7D-4F37-85FB-20A5B3A3A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7E49-DC7D-4F37-85FB-20A5B3A3A8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6D41-C1F3-475B-A900-8D6A234CA74A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3458-1136-4AEA-ADF6-A11089E4E3CB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0759-5083-4414-B65C-335E412CA2C0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9E20-D784-440F-9369-D1F2074E3E89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3382-9CC1-4AE2-99DA-B32E287847F7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D26C-F112-42BD-ADC2-241242BBFDDB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DF2-C705-4C49-870A-DD32653B6370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236D-31BA-4513-AF32-B60BADF2D547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623C-C0A2-411D-B543-DD21A852D30C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BB91-E830-4F1E-B776-3B1B9682C599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E956-4C4F-4BAB-BC23-4EE5D9013F10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962B-BE3C-4183-AF20-FD1096852FDC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1C12-DF3A-421D-B56B-A420CCD49AEA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6D13-EF44-4FAE-AE8F-F6009A4F6998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981B-C292-49BB-AF3F-707E09A13F08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ABB6-A1DC-425B-A1CE-86E1A2AFC4FA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3640E-4F1D-4B54-99BF-310F5EF1E938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ransition>
    <p:newsflash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ismillah-910299_960_72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5372" y="1969376"/>
            <a:ext cx="8681933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92743" y="704333"/>
            <a:ext cx="5228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Survival of Muslim  Existence 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5" name="Picture 4" descr="DCwLxmdPsYrqdXm-1600x900-noP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248" y="1899104"/>
            <a:ext cx="4105275" cy="4400096"/>
          </a:xfrm>
          <a:prstGeom prst="rect">
            <a:avLst/>
          </a:prstGeom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932" y="1899556"/>
            <a:ext cx="6032914" cy="441415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92743" y="704333"/>
            <a:ext cx="522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Congress Mindset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5" name="Picture 4" descr="132y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171" y="1491759"/>
            <a:ext cx="5239657" cy="4865498"/>
          </a:xfrm>
          <a:prstGeom prst="rect">
            <a:avLst/>
          </a:prstGeom>
        </p:spPr>
      </p:pic>
      <p:pic>
        <p:nvPicPr>
          <p:cNvPr id="6" name="Picture 5" descr="Amritsar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415" y="1344971"/>
            <a:ext cx="5223585" cy="504131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07257" y="239876"/>
            <a:ext cx="522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Hindi Majority 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5" name="Picture 4" descr="Muslim Population Of India in 1941-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01" y="1059542"/>
            <a:ext cx="7414054" cy="562428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92743" y="704333"/>
            <a:ext cx="5228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Protection of Muslims Interests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5" name="Picture 4" descr="muslim-cul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960" y="1958340"/>
            <a:ext cx="8163138" cy="452954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35536" y="1531649"/>
            <a:ext cx="2955777" cy="317009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lgerian" pitchFamily="82" charset="0"/>
              </a:rPr>
              <a:t>Evolution of</a:t>
            </a:r>
          </a:p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Algerian" pitchFamily="82" charset="0"/>
              </a:rPr>
              <a:t>Two Nation </a:t>
            </a:r>
            <a:r>
              <a:rPr lang="en-US" sz="4000" b="1" dirty="0" smtClean="0">
                <a:solidFill>
                  <a:srgbClr val="FF0000"/>
                </a:solidFill>
                <a:latin typeface="Algerian" pitchFamily="82" charset="0"/>
              </a:rPr>
              <a:t>Theory </a:t>
            </a:r>
            <a:endParaRPr lang="en-US" sz="4000" dirty="0">
              <a:latin typeface="Algerian" pitchFamily="82" charset="0"/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817" y="205467"/>
            <a:ext cx="6794954" cy="644207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76628" y="225362"/>
            <a:ext cx="5228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Hazrat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Mujaddid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Alif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Sani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5" name="Picture 4" descr="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507" y="1538515"/>
            <a:ext cx="3874635" cy="4920342"/>
          </a:xfrm>
          <a:prstGeom prst="rect">
            <a:avLst/>
          </a:prstGeom>
        </p:spPr>
      </p:pic>
      <p:pic>
        <p:nvPicPr>
          <p:cNvPr id="6" name="Picture 5" descr="mujaddid_alif_sa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730" y="1335314"/>
            <a:ext cx="3662041" cy="518888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80120" y="863991"/>
            <a:ext cx="5399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Sir </a:t>
            </a:r>
            <a:r>
              <a:rPr lang="en-US" sz="3600" b="1" dirty="0" err="1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Syed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Ahmad Khan 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315" y="1577747"/>
            <a:ext cx="8763223" cy="477951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20349" y="863991"/>
            <a:ext cx="3321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John Bright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5" name="Picture 4" descr="John-B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730" y="1593850"/>
            <a:ext cx="4098698" cy="5018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39314" y="885372"/>
            <a:ext cx="2046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1858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81720" y="718848"/>
            <a:ext cx="50994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Jamal </a:t>
            </a:r>
            <a:r>
              <a:rPr lang="en-US" sz="3600" b="1" dirty="0" err="1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ul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Din Afghani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6" name="Picture 5" descr="af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736" y="1494972"/>
            <a:ext cx="3769179" cy="4492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68228" y="798285"/>
            <a:ext cx="191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1879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22178" y="718848"/>
            <a:ext cx="6484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Molana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Abdul </a:t>
            </a:r>
            <a:r>
              <a:rPr lang="en-US" sz="3600" b="1" dirty="0" err="1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Haleem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Sharar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68228" y="798285"/>
            <a:ext cx="191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B050"/>
                </a:solidFill>
              </a:rPr>
              <a:t>1890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6" name="Picture 5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060" y="1457551"/>
            <a:ext cx="4137025" cy="5102906"/>
          </a:xfrm>
          <a:prstGeom prst="rect">
            <a:avLst/>
          </a:prstGeom>
        </p:spPr>
      </p:pic>
      <p:pic>
        <p:nvPicPr>
          <p:cNvPr id="7" name="Picture 6" descr="Firdous-e-Bareen-By-Abdul-Haleem-Shar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997" y="1511620"/>
            <a:ext cx="4105860" cy="499077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801" y="574018"/>
            <a:ext cx="8524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TWO NATION THEORY AND IDEOLOGY OF PAKISTAN</a:t>
            </a:r>
          </a:p>
          <a:p>
            <a:endParaRPr lang="en-US" sz="3600" b="1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 rot="20942270">
            <a:off x="1553027" y="2467430"/>
            <a:ext cx="6502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Meaning and Historical background</a:t>
            </a:r>
          </a:p>
        </p:txBody>
      </p:sp>
      <p:sp>
        <p:nvSpPr>
          <p:cNvPr id="5" name="Rectangle 4"/>
          <p:cNvSpPr/>
          <p:nvPr/>
        </p:nvSpPr>
        <p:spPr>
          <a:xfrm rot="20682344">
            <a:off x="3614056" y="293830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Evolution of Two Nation Theory </a:t>
            </a:r>
          </a:p>
        </p:txBody>
      </p:sp>
      <p:sp>
        <p:nvSpPr>
          <p:cNvPr id="6" name="Rectangle 5"/>
          <p:cNvSpPr/>
          <p:nvPr/>
        </p:nvSpPr>
        <p:spPr>
          <a:xfrm rot="20707962">
            <a:off x="2002972" y="435406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Algerian" pitchFamily="82" charset="0"/>
              </a:rPr>
              <a:t>Events Developing the Theory </a:t>
            </a:r>
          </a:p>
        </p:txBody>
      </p:sp>
      <p:sp>
        <p:nvSpPr>
          <p:cNvPr id="7" name="Rectangle 6"/>
          <p:cNvSpPr/>
          <p:nvPr/>
        </p:nvSpPr>
        <p:spPr>
          <a:xfrm rot="21306443">
            <a:off x="2603969" y="5552106"/>
            <a:ext cx="826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Algerian" pitchFamily="82" charset="0"/>
              </a:rPr>
              <a:t>Role of Two Nation Theory in Making of Pakistan</a:t>
            </a:r>
          </a:p>
        </p:txBody>
      </p:sp>
    </p:spTree>
    <p:extLst>
      <p:ext uri="{BB962C8B-B14F-4D97-AF65-F5344CB8AC3E}">
        <p14:creationId xmlns="" xmlns:p14="http://schemas.microsoft.com/office/powerpoint/2010/main" val="3622625124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3" grpId="1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67206" y="718848"/>
            <a:ext cx="4937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Walait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Ali </a:t>
            </a:r>
            <a:r>
              <a:rPr lang="en-US" sz="3600" b="1" dirty="0" err="1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Bambooq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68228" y="798285"/>
            <a:ext cx="191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1913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6" name="Picture 5" descr="8206057c7ed2c7e9a0865bbfb2756c5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025" y="1429655"/>
            <a:ext cx="4325031" cy="507237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67206" y="718848"/>
            <a:ext cx="4014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Ch. </a:t>
            </a:r>
            <a:r>
              <a:rPr lang="en-US" sz="3600" b="1" dirty="0" err="1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Rehmat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Ali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68228" y="798285"/>
            <a:ext cx="191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1933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6" name="Picture 5" descr="DuelingLoops_CoverBack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743" y="1698171"/>
            <a:ext cx="3762458" cy="5159829"/>
          </a:xfrm>
          <a:prstGeom prst="rect">
            <a:avLst/>
          </a:prstGeom>
        </p:spPr>
      </p:pic>
      <p:pic>
        <p:nvPicPr>
          <p:cNvPr id="7" name="Picture 6" descr="pag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90" y="1716404"/>
            <a:ext cx="3710425" cy="5141596"/>
          </a:xfrm>
          <a:prstGeom prst="rect">
            <a:avLst/>
          </a:prstGeom>
        </p:spPr>
      </p:pic>
      <p:pic>
        <p:nvPicPr>
          <p:cNvPr id="8" name="Picture 7" descr="Capture.PNG"/>
          <p:cNvPicPr>
            <a:picLocks noChangeAspect="1"/>
          </p:cNvPicPr>
          <p:nvPr/>
        </p:nvPicPr>
        <p:blipFill>
          <a:blip r:embed="rId4"/>
          <a:srcRect r="47799"/>
          <a:stretch>
            <a:fillRect/>
          </a:stretch>
        </p:blipFill>
        <p:spPr>
          <a:xfrm>
            <a:off x="8919749" y="1685456"/>
            <a:ext cx="3098080" cy="372837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883" y="1677761"/>
            <a:ext cx="3788003" cy="4969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67206" y="718848"/>
            <a:ext cx="4245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Villabhai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Patel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61911" y="1865471"/>
            <a:ext cx="375295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lgerian" pitchFamily="82" charset="0"/>
              </a:rPr>
              <a:t>Events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lgerian" pitchFamily="82" charset="0"/>
              </a:rPr>
              <a:t> Developing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lgerian" pitchFamily="82" charset="0"/>
              </a:rPr>
              <a:t>the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lgerian" pitchFamily="82" charset="0"/>
              </a:rPr>
              <a:t>Theory </a:t>
            </a:r>
            <a:endParaRPr lang="en-US" sz="4400" dirty="0">
              <a:latin typeface="Algerian" pitchFamily="82" charset="0"/>
            </a:endParaRPr>
          </a:p>
        </p:txBody>
      </p:sp>
      <p:pic>
        <p:nvPicPr>
          <p:cNvPr id="5" name="Picture 4" descr="8-5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372" y="976086"/>
            <a:ext cx="5134428" cy="513442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67206" y="718848"/>
            <a:ext cx="5168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Urdu Hindi Conflict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68228" y="798285"/>
            <a:ext cx="191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1867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39" y="1539647"/>
            <a:ext cx="5418818" cy="4701496"/>
          </a:xfrm>
          <a:prstGeom prst="rect">
            <a:avLst/>
          </a:prstGeom>
        </p:spPr>
      </p:pic>
      <p:pic>
        <p:nvPicPr>
          <p:cNvPr id="7" name="Picture 6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99" y="1641928"/>
            <a:ext cx="5066630" cy="454115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67206" y="718848"/>
            <a:ext cx="4475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Simla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Deputation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4126" y="798285"/>
            <a:ext cx="191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1906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6" name="Picture 5" descr="AgaKhaIII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704" y="1529897"/>
            <a:ext cx="3246438" cy="4861158"/>
          </a:xfrm>
          <a:prstGeom prst="rect">
            <a:avLst/>
          </a:prstGeom>
        </p:spPr>
      </p:pic>
      <p:pic>
        <p:nvPicPr>
          <p:cNvPr id="7" name="Picture 6" descr="minto_pit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031" y="1570718"/>
            <a:ext cx="3614511" cy="44817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6114" y="2547256"/>
            <a:ext cx="19158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Lord </a:t>
            </a:r>
            <a:r>
              <a:rPr lang="en-US" sz="3200" b="1" dirty="0" err="1" smtClean="0"/>
              <a:t>Minto</a:t>
            </a:r>
            <a:endParaRPr lang="en-US" sz="32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80235" y="718848"/>
            <a:ext cx="7707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Establishment of Muslim League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72927" y="827313"/>
            <a:ext cx="191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1906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6" name="Picture 5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628" y="1612899"/>
            <a:ext cx="5996820" cy="449761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67206" y="718848"/>
            <a:ext cx="4475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The </a:t>
            </a:r>
            <a:r>
              <a:rPr lang="en-US" sz="3600" b="1" dirty="0" err="1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Lucknow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Pact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4126" y="798285"/>
            <a:ext cx="191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1916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6" name="Picture 5" descr="p0505010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694" y="1532164"/>
            <a:ext cx="5608511" cy="467995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56256" y="1676791"/>
            <a:ext cx="37285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Role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of </a:t>
            </a:r>
          </a:p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Algerian" pitchFamily="82" charset="0"/>
              </a:rPr>
              <a:t>Two Nation Theory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in </a:t>
            </a:r>
          </a:p>
          <a:p>
            <a:pPr algn="ctr"/>
            <a:r>
              <a:rPr lang="en-US" sz="3600" b="1" dirty="0" smtClean="0">
                <a:solidFill>
                  <a:srgbClr val="92D050"/>
                </a:solidFill>
                <a:latin typeface="Algerian" pitchFamily="82" charset="0"/>
              </a:rPr>
              <a:t>Making of Pakistan</a:t>
            </a:r>
            <a:endParaRPr lang="en-US" sz="3600" b="1" dirty="0">
              <a:solidFill>
                <a:srgbClr val="92D050"/>
              </a:solidFill>
              <a:latin typeface="Algerian" pitchFamily="82" charset="0"/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715" y="3486939"/>
            <a:ext cx="4629828" cy="2928375"/>
          </a:xfrm>
          <a:prstGeom prst="rect">
            <a:avLst/>
          </a:prstGeom>
        </p:spPr>
      </p:pic>
      <p:pic>
        <p:nvPicPr>
          <p:cNvPr id="6" name="Picture 5" descr="Islam-Hindut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314" y="212140"/>
            <a:ext cx="4845371" cy="309711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64234" y="3839420"/>
            <a:ext cx="6553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C0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The Word “Pakistan”1933</a:t>
            </a:r>
            <a:endParaRPr lang="en-US" sz="3600" b="1" dirty="0">
              <a:solidFill>
                <a:srgbClr val="C0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2062" y="2975820"/>
            <a:ext cx="5860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2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Allahabad Address 1930</a:t>
            </a:r>
            <a:endParaRPr lang="en-US" sz="3600" b="1" dirty="0">
              <a:solidFill>
                <a:schemeClr val="accent2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84441" y="1401020"/>
            <a:ext cx="7707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Establishment of Muslim League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7607" y="2177535"/>
            <a:ext cx="7245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Quaid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-e-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Azam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Fourteen Points 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52920" y="718846"/>
            <a:ext cx="5399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Simla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Deputation 1906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93664" y="4644963"/>
            <a:ext cx="5860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Lahore Resolution 1940</a:t>
            </a:r>
            <a:endParaRPr lang="en-US" sz="3600" b="1" dirty="0">
              <a:solidFill>
                <a:schemeClr val="bg2">
                  <a:lumMod val="50000"/>
                </a:schemeClr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33262" y="5552105"/>
            <a:ext cx="4499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00B0F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Election 1945-46</a:t>
            </a:r>
            <a:endParaRPr lang="en-US" sz="3600" b="1" dirty="0">
              <a:solidFill>
                <a:srgbClr val="00B0F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4119" y="1792905"/>
            <a:ext cx="581281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Meaning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 and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Historical background</a:t>
            </a:r>
            <a:endParaRPr lang="en-US" sz="3600" dirty="0">
              <a:latin typeface="Algerian" pitchFamily="82" charset="0"/>
            </a:endParaRPr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941" y="452891"/>
            <a:ext cx="5359174" cy="601084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2238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390525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61531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789622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101536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121539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143827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4017" y="909037"/>
            <a:ext cx="4818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The Separate Identity</a:t>
            </a:r>
            <a:endParaRPr lang="en-US" sz="32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12" name="Picture 11" descr="65606-wfdasnafqv-1502641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42" y="1856509"/>
            <a:ext cx="5490687" cy="4384634"/>
          </a:xfrm>
          <a:prstGeom prst="rect">
            <a:avLst/>
          </a:prstGeom>
        </p:spPr>
      </p:pic>
      <p:pic>
        <p:nvPicPr>
          <p:cNvPr id="14" name="Picture 13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001" y="1840055"/>
            <a:ext cx="4704726" cy="440108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2686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72009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904875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11096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127254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14325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161639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4017" y="909037"/>
            <a:ext cx="4613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Specific way of Life</a:t>
            </a:r>
            <a:endParaRPr lang="en-US" sz="32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12" name="Picture 11" descr="7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2" y="1550410"/>
            <a:ext cx="3434196" cy="4559445"/>
          </a:xfrm>
          <a:prstGeom prst="rect">
            <a:avLst/>
          </a:prstGeom>
        </p:spPr>
      </p:pic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670" y="1555825"/>
            <a:ext cx="7197675" cy="442933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03981" y="493400"/>
            <a:ext cx="7896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Particular Situation in Subcontinent</a:t>
            </a:r>
            <a:endParaRPr lang="en-US" sz="32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8" name="Picture 7" descr="nationalherald_2017-07_4676a5ff-4d18-450e-91f9-437370d0cbfe_1857-2017-the-mutiny-which-helped-the-british-create-hindu-muslim-div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1" y="1930400"/>
            <a:ext cx="5379524" cy="3933371"/>
          </a:xfrm>
          <a:prstGeom prst="rect">
            <a:avLst/>
          </a:prstGeom>
        </p:spPr>
      </p:pic>
      <p:pic>
        <p:nvPicPr>
          <p:cNvPr id="9" name="Picture 8" descr="riots-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865" y="2021681"/>
            <a:ext cx="5096191" cy="369694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34017" y="909037"/>
            <a:ext cx="3998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Hindus Animosity</a:t>
            </a:r>
            <a:endParaRPr lang="en-US" sz="32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850" y="1720851"/>
            <a:ext cx="5224236" cy="4317092"/>
          </a:xfrm>
          <a:prstGeom prst="rect">
            <a:avLst/>
          </a:prstGeom>
        </p:spPr>
      </p:pic>
      <p:pic>
        <p:nvPicPr>
          <p:cNvPr id="7" name="Picture 6" descr="1_dtHbwGshH1Sk5_fFosugP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28" y="1701801"/>
            <a:ext cx="6005689" cy="436517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92743" y="704333"/>
            <a:ext cx="522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Unique Culture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486" y="1501642"/>
            <a:ext cx="5239657" cy="4768529"/>
          </a:xfrm>
          <a:prstGeom prst="rect">
            <a:avLst/>
          </a:prstGeom>
        </p:spPr>
      </p:pic>
      <p:pic>
        <p:nvPicPr>
          <p:cNvPr id="8" name="Picture 7" descr="Muslim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73" y="1492933"/>
            <a:ext cx="5733142" cy="477723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92743" y="704333"/>
            <a:ext cx="522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Two Fold Dangers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63" y="1385206"/>
            <a:ext cx="5197023" cy="4812394"/>
          </a:xfrm>
          <a:prstGeom prst="rect">
            <a:avLst/>
          </a:prstGeom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661" y="1382257"/>
            <a:ext cx="5388076" cy="481534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1422</TotalTime>
  <Words>215</Words>
  <Application>Microsoft Office PowerPoint</Application>
  <PresentationFormat>Custom</PresentationFormat>
  <Paragraphs>97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Wisp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Windows User</cp:lastModifiedBy>
  <cp:revision>154</cp:revision>
  <dcterms:created xsi:type="dcterms:W3CDTF">2014-09-12T02:13:59Z</dcterms:created>
  <dcterms:modified xsi:type="dcterms:W3CDTF">2019-11-03T12:27:23Z</dcterms:modified>
</cp:coreProperties>
</file>