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8" autoAdjust="0"/>
  </p:normalViewPr>
  <p:slideViewPr>
    <p:cSldViewPr>
      <p:cViewPr>
        <p:scale>
          <a:sx n="100" d="100"/>
          <a:sy n="100" d="100"/>
        </p:scale>
        <p:origin x="-294" y="12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205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CC2BD-A0AC-40F0-B9CF-6BDF6BEA9760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D2F0C-A910-4FEF-9901-F0245EF3B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D2F0C-A910-4FEF-9901-F0245EF3B9B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Scientific Investigation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Chapter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Scientific data collection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regarding every variable in hypotheses needed to test hypothesis.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Data Analysis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gathered are statistically analyzed.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see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hypotheses generated supported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Deduction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Arriving at conclusion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interpretation of analysis.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type of Research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Case studies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In-depth Contextual (relative)Analysis of similar situation in other organization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nature and definition of problem same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Hypothesis can be developed in case studies.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If the hypotheses cannot be validate in even single study it will not support your alternate hypothesis.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Not often undertaken in organization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Action Research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Sometime undertaken by consultants  initiate change process.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Action research methodology most appropriate while effecting planned changes.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Researchers begin with problem gathered relevant data to provide tentative problem solution.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The solution then implemented with  knowledge maybe unintended consequences following such implementation.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The effects then evaluated, defined and diagnosed  research continuous  until the problem is fully solved.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Hallmarks of scientific research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Purposiveness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Manager start the research with definite aim or purpose.</a:t>
            </a:r>
          </a:p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Commitment less turnover, less absenteeism, increased performance.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Rigor</a:t>
            </a:r>
          </a:p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Good theoretical base and strong methodology</a:t>
            </a:r>
          </a:p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Connotes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carefulness, scrupulousness and the degree of exactitude.</a:t>
            </a:r>
          </a:p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Manager ask from 10-12 employees  commitment unscientific approach.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The conclusion would be incorrectly drawn 10-12 employees not representative of whole.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Question should be biased or incorrect.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Lots of other things influence commitment researcher failed to include them Lack of theoretical background.</a:t>
            </a:r>
          </a:p>
          <a:p>
            <a:pPr marL="514350" indent="-51435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Testability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After random selection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study of the previous research  develop hypothesis  statistical test  for purpose</a:t>
            </a:r>
          </a:p>
          <a:p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EXP: Hypothesis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Participation is positive related to the Commitment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Appropriate statistical test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To see weather data support your the educated  conjecture (inference).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4.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Replicability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Manager/Researcher Based on Previous study Concludes Participation is positively related to commitment.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We will place faith and credence in these findings if similar findings emerge on data collected from other organization employing same method. 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the result to test the hypothesis same when the same type of research repeated  In similar circumstances.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Gain confidence  in scientific nature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324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Precision and confidence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hardly ever have the luxury of being able to draw definite conclusion on the basis of result.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Unable to study the universe.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Our findings are based on sample.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is not exact to the population.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Measurement error and other problems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make bias or error in findings.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would like to 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Ensure  finding are close to reality.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Precision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Closeness to reality on the basis of sample.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of production days lost during year = 35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Your study = 30-40 favorable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your study = 20-50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Confidence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Probability that our estimation are correct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can confidently claim that 95% of time our result would be true.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Significance level = p= .05 (Far from reality)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6.Objectivity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 drawn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based on facts of the findings derived  from actual result.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on subjective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Damage can be sustain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organization that implement non data base or misleading conclusion.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7.Generalizability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Applicability of the research from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one organization setting to other.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If the researchers find that  participation and commitment link different settings generalizibility enhance.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Not many research findings can be generalized.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8. Parsimony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Simplicity in explaining the phenomena o a problem that occur, generating solution, Is always preferred to complex research framework.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Two or three variable = change 45% more valuable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Ten variables                = change 48% beyond manager control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Parsimony can be introduce with good understanding of the problem and important factors that influence.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Building Blocks of science in Research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Deduction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Process, we arrive at a reasoned conclusion by logical generalization of a known fact.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Induction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Process where we observe certain phenomena and on the basis arrive at conclusion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Building Blocks of Science</a:t>
            </a:r>
          </a:p>
          <a:p>
            <a:pPr algn="ctr"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200400" y="1143000"/>
            <a:ext cx="1981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410200" y="1752600"/>
            <a:ext cx="20574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Identification of Problem Area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6477000" y="4343400"/>
            <a:ext cx="19050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200400" y="5715000"/>
            <a:ext cx="15240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Research</a:t>
            </a:r>
          </a:p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52400" y="2819400"/>
            <a:ext cx="2209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Interpretation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705600" y="3276600"/>
            <a:ext cx="1981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Theoretical Framework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05400" y="5638800"/>
            <a:ext cx="1981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Concept</a:t>
            </a:r>
          </a:p>
          <a:p>
            <a:pPr algn="ctr"/>
            <a:r>
              <a:rPr lang="en-US" dirty="0" smtClean="0"/>
              <a:t>Construct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28800" y="52578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</a:p>
          <a:p>
            <a:pPr algn="ctr"/>
            <a:r>
              <a:rPr lang="en-US" dirty="0" smtClean="0"/>
              <a:t>Collection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3400" y="41910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</a:p>
          <a:p>
            <a:pPr algn="ctr"/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1524000"/>
            <a:ext cx="19812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Theory refinement or </a:t>
            </a:r>
          </a:p>
          <a:p>
            <a:pPr algn="ctr"/>
            <a:r>
              <a:rPr lang="en-US" dirty="0" smtClean="0"/>
              <a:t>implementation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257800" y="1676400"/>
            <a:ext cx="304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705600" y="28956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7049294" y="41521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6631315" y="5255885"/>
            <a:ext cx="427551" cy="2789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4876800" y="6096000"/>
            <a:ext cx="12658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3048000" y="5791200"/>
            <a:ext cx="380999" cy="296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>
            <a:off x="1752600" y="5105400"/>
            <a:ext cx="228599" cy="1058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V="1">
            <a:off x="1371602" y="3962401"/>
            <a:ext cx="228599" cy="76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1585376" y="2681824"/>
            <a:ext cx="33444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895600" y="1752600"/>
            <a:ext cx="330618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Hypothetico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Deductive Method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79120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Observation</a:t>
            </a: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Sense certain changes (new behavior, attitude, feeling)</a:t>
            </a: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The observed phenomena have potentially important consequences</a:t>
            </a:r>
          </a:p>
          <a:p>
            <a:pPr marL="514350" indent="-514350"/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to observe?</a:t>
            </a: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People- oriented manager is always aware of what is happening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in and around organization.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Goals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Effectiveness in processes Positive or negative reaction.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Manager pick that problems through cues.</a:t>
            </a: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Manager identify gap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actual and required.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2. Preliminary information gathering</a:t>
            </a: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Seeking information  what is observed in-depth information.</a:t>
            </a: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Done by talking informally to workers or use other sources (what is happening and why)</a:t>
            </a: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To identify what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transpire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 situation.</a:t>
            </a:r>
          </a:p>
          <a:p>
            <a:pPr marL="514350" indent="-514350"/>
            <a:r>
              <a:rPr lang="en-US" sz="31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Increases the level of awareness  Focus on problems and factors structured and formal interviews</a:t>
            </a:r>
          </a:p>
          <a:p>
            <a:pPr marL="514350" indent="-514350"/>
            <a:r>
              <a:rPr lang="en-US" sz="29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Library identify  how issue have been tackled in other situation.</a:t>
            </a:r>
          </a:p>
          <a:p>
            <a:pPr marL="514350" indent="-51435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Theory Formulation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Integrate all information in logical manner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factors can be conceptualized and tested.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Theoretical Framework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variables theoretically woven (stretches in the bias directions)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justification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Why they might influence problem.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4.Hypothesizing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Theoretical framework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hypothesis generated.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Hypothesis testing is called deduction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Hypotheses not original formulated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generated through induction.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is after data obtain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creative insight occur New hypotheses generated.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Hawthorne study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2063475</TotalTime>
  <Words>893</Words>
  <Application>Microsoft Office PowerPoint</Application>
  <PresentationFormat>On-screen Show (4:3)</PresentationFormat>
  <Paragraphs>123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Scientific Investigation</vt:lpstr>
      <vt:lpstr>Hallmarks of scientific research</vt:lpstr>
      <vt:lpstr>Slide 3</vt:lpstr>
      <vt:lpstr>Slide 4</vt:lpstr>
      <vt:lpstr>Slide 5</vt:lpstr>
      <vt:lpstr>Building Blocks of science in Research</vt:lpstr>
      <vt:lpstr>Slide 7</vt:lpstr>
      <vt:lpstr>Hypothetico Deductive Method</vt:lpstr>
      <vt:lpstr>Slide 9</vt:lpstr>
      <vt:lpstr>Slide 10</vt:lpstr>
      <vt:lpstr>Other type of Research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Investigation</dc:title>
  <dc:creator/>
  <cp:lastModifiedBy>Mohsin</cp:lastModifiedBy>
  <cp:revision>174</cp:revision>
  <dcterms:created xsi:type="dcterms:W3CDTF">2006-08-16T00:00:00Z</dcterms:created>
  <dcterms:modified xsi:type="dcterms:W3CDTF">2012-03-06T00:46:58Z</dcterms:modified>
</cp:coreProperties>
</file>