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44" autoAdjust="0"/>
  </p:normalViewPr>
  <p:slideViewPr>
    <p:cSldViewPr>
      <p:cViewPr>
        <p:scale>
          <a:sx n="91" d="100"/>
          <a:sy n="91" d="100"/>
        </p:scale>
        <p:origin x="-294" y="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9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02.olx.com.ph/ui/9/02/08/1287317741_7979408_1-Pictures-of--Thesis-Dissertation-Research-Statistics-Statistical-Methodology-Statistical-Method-1287317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295400"/>
            <a:ext cx="2743200" cy="3181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 Methodology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Manager-- Researcher Relationship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Necessary to deal with consultants.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Academicians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Manager use academics information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Scientific information.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Outside researcher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Interaction will be effective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Inform researcher about information (No record)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Easily foresee the information that researcher require.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Consultants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Accepted by employees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Less time to understand the structure.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Easy to implement their recommendation.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Less cost in term of time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Stereotyping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way of looking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Conceal, distort or misinterpret the information.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perceived as experts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Sometime make the findings less objective and less scientific.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Consultants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Wealth of experience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Think both contingently and divergently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knowledge through periodic training program.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of hiring external consultant is high.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in term of time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Charge extra fees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 Meaning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Common parlance refers to “search for knowledge”.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Scientific and systematic search for relevant information on specific topic.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Scientific  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conforming with the principles or methods used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science (a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scientific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approach)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Systematic: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Carried on using step-by-step procedures.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Advance Lerner Dictionary: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Careful investigation or inquiry specially through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search for new facts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any branch of knowledge.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15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“systematic method consist of enunciating the problem, formulating a hypothesis, collecting data, analysis of data, and reaching certain conclusion either in the form of solution towards concerned problem”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“Research is organized, systematic, data base, critical, objective, scientific inquiry or investigation into specific problem, undertaken with the purpose to finding answer or solution to it.  ”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Organized: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Functioning within a formal structure, as in the coordination and direction of activities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Systematic: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Carried on using step-by-step procedures.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Data- base: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collection of data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Critical: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Characterized by careful, exact evaluation and judgment.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Objective: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undistorted (Without alterations)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emotion or personal bias; based on observable phenomena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Careful analysis of data gathered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gathered First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hand or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second hand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regarding qualitative or quantitative.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 descr="http://www.pc.maricopa.edu/Biology/rcotter/BIO%20205/LessonBuilders/Chapter%201%20LB/maggot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AutoShape 6" descr="http://www.pc.maricopa.edu/Biology/rcotter/BIO%20205/LessonBuilders/Chapter%201%20LB/maggot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8" name="AutoShape 8" descr="http://www.pc.maricopa.edu/Biology/rcotter/BIO%20205/LessonBuilders/Chapter%201%20LB/maggot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0" name="AutoShape 10" descr="maggot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371600"/>
            <a:ext cx="5686425" cy="329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Business 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Systematic and organized effort to investigate a specific problem encountered in the work setting. 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Steps The Manager Follow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the problem area exist in the organization.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Identify clearly, that need to be study.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Gathered information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Analyze the data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Determine factors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Taking necessary corrective steps.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of 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Applied &amp; Fundamental (Basic or Pure) Research</a:t>
            </a:r>
          </a:p>
          <a:p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A research done with the intention of applying the result of findings to solve specific problems currently being experienced in an organization. </a:t>
            </a:r>
          </a:p>
          <a:p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Research that carried out to increase </a:t>
            </a:r>
            <a:r>
              <a:rPr lang="en-US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understanding of fundamental principles</a:t>
            </a:r>
            <a:r>
              <a:rPr lang="en-US" sz="2400" dirty="0" smtClean="0"/>
              <a:t>.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/>
              <a:t>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how this world operates, what makes things happen, why social relations are a certain way, and why society changes. Used to formulate and generalize the theory. (concern to natural phenomena or relating to pure mathematics ). </a:t>
            </a:r>
            <a:r>
              <a:rPr lang="en-US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Research about trends</a:t>
            </a:r>
          </a:p>
          <a:p>
            <a:pPr>
              <a:buNone/>
            </a:pPr>
            <a:r>
              <a:rPr lang="en-US" sz="4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Qualitative &amp; Quantitative Research</a:t>
            </a:r>
          </a:p>
          <a:p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Quantitative research is based on the measurement of quantity.</a:t>
            </a:r>
          </a:p>
          <a:p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Qualitative research is based on the qualitative phenomena.(Human Behavior). 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Manager and Research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doing research but having knowledge about research.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will have to understand, predict and control events that dysfunctional to organization.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these events can be controlled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Manager is not a researcher.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Organizations are complex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Help manager, would sense, spot and deal problem before get out of hand.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Process should help manager.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Manager  Minor problems and Outsider Major problems.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Business journals 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Sifting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(To examine and sort carefully)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Important for application for scientific journals.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can implement such information which the research suggest for business.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Manager can handle with success their own problems at considerable cost saving method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Sharpness the manager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myriad Variables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Calculated risk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Vested interest inside and outside will not be able to prevail.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Manager and Consultant-- Researcher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more complex or time consuming problems.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Locate &amp; select Researcher ?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Internet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Directory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 credentials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Experience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683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Research Methodology</vt:lpstr>
      <vt:lpstr>Research Meaning</vt:lpstr>
      <vt:lpstr>Slide 3</vt:lpstr>
      <vt:lpstr>Slide 4</vt:lpstr>
      <vt:lpstr>Business Research</vt:lpstr>
      <vt:lpstr>Types of Research</vt:lpstr>
      <vt:lpstr>Manager and Research</vt:lpstr>
      <vt:lpstr>Slide 8</vt:lpstr>
      <vt:lpstr>Manager and Consultant-- Researcher</vt:lpstr>
      <vt:lpstr>Manager-- Researcher Relationship</vt:lpstr>
      <vt:lpstr>Internal Consultants</vt:lpstr>
      <vt:lpstr>External Consultants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Methodology</dc:title>
  <dc:creator>Mohsin</dc:creator>
  <cp:lastModifiedBy>Mohsin</cp:lastModifiedBy>
  <cp:revision>89</cp:revision>
  <dcterms:created xsi:type="dcterms:W3CDTF">2006-08-16T00:00:00Z</dcterms:created>
  <dcterms:modified xsi:type="dcterms:W3CDTF">2007-03-26T20:01:52Z</dcterms:modified>
</cp:coreProperties>
</file>