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6" r:id="rId3"/>
    <p:sldId id="261" r:id="rId4"/>
    <p:sldId id="262" r:id="rId5"/>
    <p:sldId id="281" r:id="rId6"/>
    <p:sldId id="263" r:id="rId7"/>
    <p:sldId id="264" r:id="rId8"/>
    <p:sldId id="282" r:id="rId9"/>
    <p:sldId id="265" r:id="rId10"/>
    <p:sldId id="283" r:id="rId11"/>
    <p:sldId id="284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8101D04-B392-4AAF-92DB-BA46A2F65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7" y="282633"/>
            <a:ext cx="11775323" cy="6575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62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6AFCFAF-E83F-4B0D-9A53-CBE71B5ED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5" y="249382"/>
            <a:ext cx="11754197" cy="6476808"/>
          </a:xfrm>
        </p:spPr>
      </p:pic>
    </p:spTree>
    <p:extLst>
      <p:ext uri="{BB962C8B-B14F-4D97-AF65-F5344CB8AC3E}">
        <p14:creationId xmlns:p14="http://schemas.microsoft.com/office/powerpoint/2010/main" val="248081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9EB071-FE91-44FB-A386-7A0584C51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773" y="182881"/>
            <a:ext cx="10257905" cy="6517178"/>
          </a:xfrm>
        </p:spPr>
      </p:pic>
    </p:spTree>
    <p:extLst>
      <p:ext uri="{BB962C8B-B14F-4D97-AF65-F5344CB8AC3E}">
        <p14:creationId xmlns:p14="http://schemas.microsoft.com/office/powerpoint/2010/main" val="184773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B55763-90F0-471D-9BCB-1C4DCA9D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Factor effecting on Selection....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5E0BF5-94D3-4CD3-AE32-B1163E5DB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water  (</a:t>
            </a:r>
            <a:r>
              <a:rPr lang="en-GB" sz="2400" dirty="0">
                <a:solidFill>
                  <a:schemeClr val="tx1"/>
                </a:solidFill>
              </a:rPr>
              <a:t>water logging or water stress)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Temperature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Soil (Soil condition)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Irrigation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Nutrients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Rainfall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0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39786-9C1E-493B-842C-E781149C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Factor effecting on Selection....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0AB13F-E78C-4193-B378-849D0C5D5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Climate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Pest and Pest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 Atmosphere Humidity (form of water vapours)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 Wind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30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0413-6061-4D80-AE18-AAABFAB0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9135"/>
            <a:ext cx="9875520" cy="1433945"/>
          </a:xfrm>
        </p:spPr>
        <p:txBody>
          <a:bodyPr/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the Specie and Cultivar Selection is Important for Conservation Agronomy?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9B0E05-118E-48CC-AAB7-3507502F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83080"/>
            <a:ext cx="9872871" cy="48837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plant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adapted to the total amount and distribution of water is one of the important ways of Increasing crop yield. </a:t>
            </a:r>
          </a:p>
          <a:p>
            <a:pPr algn="just">
              <a:lnSpc>
                <a:spcPct val="100000"/>
              </a:lnSpc>
            </a:pP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use efficiency in a particular environment.</a:t>
            </a:r>
          </a:p>
          <a:p>
            <a:pPr algn="just">
              <a:lnSpc>
                <a:spcPct val="100000"/>
              </a:lnSpc>
            </a:pP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species selection and plant breeding have contribute greatly to water use efficiency.</a:t>
            </a:r>
          </a:p>
          <a:p>
            <a:pPr algn="just">
              <a:lnSpc>
                <a:spcPct val="200000"/>
              </a:lnSpc>
            </a:pP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4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3C21B7-5D0E-4083-AB30-C607B5B0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the Specie and Cultivar Selection is Important for Conservation Agronomy?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DBDA5-0473-4552-A76A-822CCAFBA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GB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proper selection of plant species it is possible to arrive at suitable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GB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cropping patterns to make efficient use of available water.</a:t>
            </a:r>
          </a:p>
          <a:p>
            <a:pPr>
              <a:lnSpc>
                <a:spcPct val="100000"/>
              </a:lnSpc>
            </a:pPr>
            <a:r>
              <a:rPr lang="en-GB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select a specie or cultivar is an important thing to conserve water and also to maintain the proper health of the soil.</a:t>
            </a:r>
          </a:p>
          <a:p>
            <a:pPr>
              <a:lnSpc>
                <a:spcPct val="100000"/>
              </a:lnSpc>
            </a:pPr>
            <a:r>
              <a:rPr lang="en-GB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 species and cultivar selection is a major factor in conservation agronomy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9662C-27F2-4BE3-928D-D3AD0F0C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the Specie and Cultivar Selection is Important for Conservation Agronomy?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09228-9C04-4180-B0B5-46D678E6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purpose cultivar should select according to the site of growing of that special crop and its cultivar. i.e. in rain fed areas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grams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usually grown.</a:t>
            </a:r>
          </a:p>
          <a:p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55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F1188-EB38-4D06-82CF-18DDF2EC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Specie and Cultivar Selection play Role in Conservation Agronomy?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3EEB0C-A431-49C3-BD5E-1AAFE23E8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of plant species at planting time, ET rates consist only of evaporation of water from the soil surface.</a:t>
            </a:r>
          </a:p>
          <a:p>
            <a:pPr algn="just">
              <a:lnSpc>
                <a:spcPct val="11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crop emerges and begins to develop leaf area, an increasingly larger portion of ET results from transpiration from the crop’s leaves.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leaves completely shade the soil surface, ET consists largely of transpiration.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58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3B8F0-6909-4D60-A642-0A92B1CA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Specie and Cultivar Selection play Role in Conservation Agronomy?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5AF75-879B-4C40-8F39-538D3A17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Actually, during most of the growing season of typical agronomic crops, transpiration is responsible for the largest portion of the water loss from the field.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during early crop development when the soil surface is exposed to direct sunlight, evaporation is small if the soil surface is dry.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seasonal requirement for water in most field crop situations is to supply </a:t>
            </a:r>
            <a:r>
              <a:rPr lang="en-GB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transpirational</a:t>
            </a:r>
            <a:r>
              <a:rPr lang="en-GB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needs and not for evaporation from the soil surface.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cultivar should select which have minimum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transpirataion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loses.</a:t>
            </a:r>
          </a:p>
          <a:p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5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EC349-6431-441F-9884-D0F9BF2E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503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Keep in View</a:t>
            </a:r>
            <a: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094E3-2F42-4566-8EDB-1431EDB47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following things should be kept in mind in order to select cultivar that it should have:</a:t>
            </a:r>
          </a:p>
          <a:p>
            <a:pPr algn="just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water use efficiency. </a:t>
            </a:r>
          </a:p>
          <a:p>
            <a:pPr algn="just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diseased resistant.</a:t>
            </a:r>
          </a:p>
          <a:p>
            <a:pPr algn="just">
              <a:lnSpc>
                <a:spcPct val="150000"/>
              </a:lnSpc>
            </a:pPr>
            <a:r>
              <a:rPr lang="en-GB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give high returns. </a:t>
            </a:r>
          </a:p>
          <a:p>
            <a:pPr algn="just">
              <a:lnSpc>
                <a:spcPct val="150000"/>
              </a:lnSpc>
            </a:pPr>
            <a:r>
              <a:rPr lang="en-GB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closely relative to environment</a:t>
            </a:r>
            <a:r>
              <a:rPr lang="en-GB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input requirement.</a:t>
            </a:r>
          </a:p>
          <a:p>
            <a:pPr marL="45720" indent="0">
              <a:buNone/>
            </a:pP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92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F4122-E44E-4DE5-9919-6937C66B1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48888"/>
            <a:ext cx="9966960" cy="349134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</a:rPr>
              <a:t>Specie and cultivar selection on Conservation Basis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588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B4633-B83E-44A9-94FA-9E0A761A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5769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in View</a:t>
            </a:r>
            <a: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C95E45-F81D-49BE-B3EF-F4CABBB0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1591886"/>
            <a:ext cx="9872871" cy="49917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bear harsh conditions.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compete better with weeds.  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 tolerate stress. 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rapid germination.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utilization of nutrient. 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high out put to farmers.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xmlns="" id="{F5986C91-AE6C-40D2-BDC0-A74EDB275F88}"/>
              </a:ext>
            </a:extLst>
          </p:cNvPr>
          <p:cNvSpPr/>
          <p:nvPr/>
        </p:nvSpPr>
        <p:spPr>
          <a:xfrm>
            <a:off x="6234545" y="1591886"/>
            <a:ext cx="3990109" cy="3657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FF0000"/>
                </a:solidFill>
              </a:rPr>
              <a:t>“There is nothing  more optimistic than  a seed     </a:t>
            </a:r>
            <a:r>
              <a:rPr lang="en-GB" sz="3600" b="1" dirty="0" err="1">
                <a:solidFill>
                  <a:srgbClr val="FF0000"/>
                </a:solidFill>
              </a:rPr>
              <a:t>catalog</a:t>
            </a:r>
            <a:r>
              <a:rPr lang="en-GB" sz="2600" dirty="0">
                <a:solidFill>
                  <a:srgbClr val="FF0000"/>
                </a:solidFill>
              </a:rPr>
              <a:t>...”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507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070B7-7695-4819-8617-8FD1906A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Keep in View</a:t>
            </a:r>
            <a: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34CF98-6D45-4E62-B3F5-7A1698EF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areas of low rain fall or their crops are produced under low water there main problem is to conserve water.</a:t>
            </a:r>
          </a:p>
          <a:p>
            <a:pPr algn="just">
              <a:lnSpc>
                <a:spcPct val="200000"/>
              </a:lnSpc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at these places that cultivar should be grown which have minimum water requirement.</a:t>
            </a:r>
          </a:p>
          <a:p>
            <a:pPr algn="just">
              <a:lnSpc>
                <a:spcPct val="200000"/>
              </a:lnSpc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way we will be able to get high return from that type of soils.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3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662EB-2CDF-4BD4-A158-8A7C451A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Keep in 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0C1913-6AB1-478F-A0FF-24619741B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to maintain growing medium and other parameters following things should kept in mind</a:t>
            </a:r>
          </a:p>
          <a:p>
            <a:pPr algn="just"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grow exhaustive specie in one season then restorative should grown in next season.</a:t>
            </a:r>
          </a:p>
          <a:p>
            <a:pPr algn="just">
              <a:lnSpc>
                <a:spcPct val="100000"/>
              </a:lnSpc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 if ‘js-263’is grown in one year  then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agaiti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berseem that is high in nutrient must be grown in 2</a:t>
            </a:r>
            <a:r>
              <a:rPr lang="en-GB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year.s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67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A445B-5B58-4050-9370-713B3D43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 of Improper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32D398-2415-4AED-BE76-52A51A181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Waste of water</a:t>
            </a:r>
          </a:p>
          <a:p>
            <a:r>
              <a:rPr lang="en-GB" sz="3200" dirty="0">
                <a:solidFill>
                  <a:schemeClr val="tx1"/>
                </a:solidFill>
              </a:rPr>
              <a:t>Waste of farmer  potential</a:t>
            </a:r>
          </a:p>
          <a:p>
            <a:r>
              <a:rPr lang="en-GB" sz="3200" dirty="0">
                <a:solidFill>
                  <a:schemeClr val="tx1"/>
                </a:solidFill>
              </a:rPr>
              <a:t>Waste of fertilizer</a:t>
            </a:r>
          </a:p>
          <a:p>
            <a:r>
              <a:rPr lang="en-GB" sz="3200" dirty="0">
                <a:solidFill>
                  <a:schemeClr val="tx1"/>
                </a:solidFill>
              </a:rPr>
              <a:t>Waste of income</a:t>
            </a:r>
          </a:p>
          <a:p>
            <a:r>
              <a:rPr lang="en-GB" sz="3200" dirty="0">
                <a:solidFill>
                  <a:schemeClr val="tx1"/>
                </a:solidFill>
              </a:rPr>
              <a:t>Yield effected</a:t>
            </a:r>
          </a:p>
          <a:p>
            <a:r>
              <a:rPr lang="en-GB" sz="3200" dirty="0">
                <a:solidFill>
                  <a:schemeClr val="tx1"/>
                </a:solidFill>
              </a:rPr>
              <a:t>Waste of season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55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46FFE9-16BD-45A7-B29A-5407B0446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4" y="216131"/>
            <a:ext cx="11820700" cy="6400800"/>
          </a:xfrm>
        </p:spPr>
      </p:pic>
    </p:spTree>
    <p:extLst>
      <p:ext uri="{BB962C8B-B14F-4D97-AF65-F5344CB8AC3E}">
        <p14:creationId xmlns:p14="http://schemas.microsoft.com/office/powerpoint/2010/main" val="104629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2B574-367F-4662-9040-B78C163B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Specie and Cultivar Selection?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BBF8AB-5FE1-49F4-BFDC-6CDDE3F88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</a:t>
            </a:r>
            <a:r>
              <a:rPr lang="en-GB" sz="2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" indent="0">
              <a:buNone/>
            </a:pPr>
            <a:r>
              <a:rPr lang="en-GB" sz="2400" dirty="0"/>
              <a:t>   </a:t>
            </a:r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defined as; </a:t>
            </a:r>
          </a:p>
          <a:p>
            <a:pPr marL="4572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of plants that normally breed among themselves and have many characteristics in common.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is a Latin word meaning “kind” or “appearance.”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unit in plant classification.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the working unit for agronomists, breeders and botanists.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species do not cross with dissimilar groups of plants under natural condition.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20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AD171-C1D3-44F8-906A-EF52FAAC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Specie and Cultivar Selection?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EA324-07EA-422F-A96D-D3E7DE47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differences in body function, biochemistry, behavior, and genetic makeup are also used to differentiate species.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Traditionally, morphological differences have been used to distinguish species. 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96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76EBCF-F571-4EA9-A30D-5FC1074B4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36" y="216132"/>
            <a:ext cx="11852985" cy="6467302"/>
          </a:xfrm>
        </p:spPr>
      </p:pic>
    </p:spTree>
    <p:extLst>
      <p:ext uri="{BB962C8B-B14F-4D97-AF65-F5344CB8AC3E}">
        <p14:creationId xmlns:p14="http://schemas.microsoft.com/office/powerpoint/2010/main" val="391077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E68EE-EDE8-4D28-9F0F-67C7110C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Specie and Cultivar Selection?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12796E-9282-45AB-9497-29935CC3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78924"/>
            <a:ext cx="9872871" cy="431707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Cultivar:</a:t>
            </a:r>
          </a:p>
          <a:p>
            <a:pPr marL="45720" indent="0">
              <a:buNone/>
            </a:pPr>
            <a:r>
              <a:rPr lang="en-GB" sz="2400" dirty="0"/>
              <a:t> </a:t>
            </a:r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defined as; 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plant variety that has been produced in cultivation by selective breeding. Cultivars are usually designated in the style Taxus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baccata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Variegata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Cultivar is the contraction of ‘cultivated variety’, in which ‘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stands for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varietas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Varietas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mean variety.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avoid confusion with the botanical variety, the term cultivar has been suggested as the preferred term.</a:t>
            </a:r>
          </a:p>
          <a:p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2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C5499-1D6B-42A4-9856-6DD0341C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Specie and Cultivar Selection?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1B7FB-19AA-480B-A1F6-B5F85E10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GB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categories of cultivars:</a:t>
            </a:r>
          </a:p>
          <a:p>
            <a:pPr marL="45720" indent="0">
              <a:buNone/>
            </a:pPr>
            <a:endParaRPr lang="en-GB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cultivar propagated by vegetative methods is called as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clone.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cultivar propagated by seed and it may have further types like self pollinated, cross pollinated and hybrid is called </a:t>
            </a:r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5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5B6240F-E423-48FA-8D46-C917F67D3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56" y="249382"/>
            <a:ext cx="11804073" cy="6400800"/>
          </a:xfrm>
        </p:spPr>
      </p:pic>
    </p:spTree>
    <p:extLst>
      <p:ext uri="{BB962C8B-B14F-4D97-AF65-F5344CB8AC3E}">
        <p14:creationId xmlns:p14="http://schemas.microsoft.com/office/powerpoint/2010/main" val="74345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24365-DDC2-4151-AA27-02302B59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Choice of species and cultivars…..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3A38F3-D1E1-46D7-B41F-7D80EBCA7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43" y="1965960"/>
            <a:ext cx="987287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conservation systems, before selecting the most suitable species or cultivar, some fundamental questions need to be answered: 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to produce.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When to produce. 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How to produce.</a:t>
            </a:r>
          </a:p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Where to sell the product.</a:t>
            </a:r>
          </a:p>
          <a:p>
            <a:endParaRPr lang="en-GB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4A5D9ABD-1523-460F-B13C-DB32FD445047}"/>
              </a:ext>
            </a:extLst>
          </p:cNvPr>
          <p:cNvSpPr/>
          <p:nvPr/>
        </p:nvSpPr>
        <p:spPr>
          <a:xfrm>
            <a:off x="5652655" y="2876204"/>
            <a:ext cx="3940233" cy="2427317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“If you can’t sell it, don’t grow it.” </a:t>
            </a:r>
          </a:p>
        </p:txBody>
      </p:sp>
    </p:spTree>
    <p:extLst>
      <p:ext uri="{BB962C8B-B14F-4D97-AF65-F5344CB8AC3E}">
        <p14:creationId xmlns:p14="http://schemas.microsoft.com/office/powerpoint/2010/main" val="200768843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210</TotalTime>
  <Words>919</Words>
  <Application>Microsoft Office PowerPoint</Application>
  <PresentationFormat>Widescreen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Bernard MT Condensed</vt:lpstr>
      <vt:lpstr>Corbel</vt:lpstr>
      <vt:lpstr>Times New Roman</vt:lpstr>
      <vt:lpstr>Wingdings</vt:lpstr>
      <vt:lpstr>Basis</vt:lpstr>
      <vt:lpstr>PowerPoint Presentation</vt:lpstr>
      <vt:lpstr>Specie and cultivar selection on Conservation Basis  </vt:lpstr>
      <vt:lpstr>What is Specie and Cultivar Selection?</vt:lpstr>
      <vt:lpstr>What is Specie and Cultivar Selection?</vt:lpstr>
      <vt:lpstr>PowerPoint Presentation</vt:lpstr>
      <vt:lpstr>What is Specie and Cultivar Selection?</vt:lpstr>
      <vt:lpstr>What is Specie and Cultivar Selection?</vt:lpstr>
      <vt:lpstr>PowerPoint Presentation</vt:lpstr>
      <vt:lpstr>Choice of species and cultivars…..</vt:lpstr>
      <vt:lpstr>PowerPoint Presentation</vt:lpstr>
      <vt:lpstr>PowerPoint Presentation</vt:lpstr>
      <vt:lpstr>Factor effecting on Selection....</vt:lpstr>
      <vt:lpstr>Factor effecting on Selection....</vt:lpstr>
      <vt:lpstr>Why the Specie and Cultivar Selection is Important for Conservation Agronomy?</vt:lpstr>
      <vt:lpstr>Why the Specie and Cultivar Selection is Important for Conservation Agronomy?</vt:lpstr>
      <vt:lpstr>Why the Specie and Cultivar Selection is Important for Conservation Agronomy?</vt:lpstr>
      <vt:lpstr>How Specie and Cultivar Selection play Role in Conservation Agronomy?</vt:lpstr>
      <vt:lpstr>How Specie and Cultivar Selection play Role in Conservation Agronomy?</vt:lpstr>
      <vt:lpstr>  Keep in View </vt:lpstr>
      <vt:lpstr>  Keep in View </vt:lpstr>
      <vt:lpstr>  Keep in View </vt:lpstr>
      <vt:lpstr> Keep in View</vt:lpstr>
      <vt:lpstr>Drawbacks of Improper Selection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Mujeeb Shami</dc:creator>
  <cp:lastModifiedBy>Windows User</cp:lastModifiedBy>
  <cp:revision>25</cp:revision>
  <dcterms:created xsi:type="dcterms:W3CDTF">2017-10-14T09:19:15Z</dcterms:created>
  <dcterms:modified xsi:type="dcterms:W3CDTF">2020-10-20T08:09:17Z</dcterms:modified>
</cp:coreProperties>
</file>