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11335A-D633-47E4-843B-FAE10D94FA0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4228085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11335A-D633-47E4-843B-FAE10D94FA0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194088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11335A-D633-47E4-843B-FAE10D94FA0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293501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11335A-D633-47E4-843B-FAE10D94FA0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369767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11335A-D633-47E4-843B-FAE10D94FA0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205519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11335A-D633-47E4-843B-FAE10D94FA00}"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412178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11335A-D633-47E4-843B-FAE10D94FA00}"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483736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11335A-D633-47E4-843B-FAE10D94FA00}"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229291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11335A-D633-47E4-843B-FAE10D94FA00}" type="datetimeFigureOut">
              <a:rPr lang="en-US" smtClean="0"/>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3936141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11335A-D633-47E4-843B-FAE10D94FA00}"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133510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11335A-D633-47E4-843B-FAE10D94FA00}"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ECE6D8-E0EA-4E98-AE13-DAAFD2ED9246}" type="slidenum">
              <a:rPr lang="en-US" smtClean="0"/>
              <a:t>‹#›</a:t>
            </a:fld>
            <a:endParaRPr lang="en-US"/>
          </a:p>
        </p:txBody>
      </p:sp>
    </p:spTree>
    <p:extLst>
      <p:ext uri="{BB962C8B-B14F-4D97-AF65-F5344CB8AC3E}">
        <p14:creationId xmlns:p14="http://schemas.microsoft.com/office/powerpoint/2010/main" val="32280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11335A-D633-47E4-843B-FAE10D94FA00}" type="datetimeFigureOut">
              <a:rPr lang="en-US" smtClean="0"/>
              <a:t>3/3/2020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ECE6D8-E0EA-4E98-AE13-DAAFD2ED9246}" type="slidenum">
              <a:rPr lang="en-US" smtClean="0"/>
              <a:t>‹#›</a:t>
            </a:fld>
            <a:endParaRPr lang="en-US"/>
          </a:p>
        </p:txBody>
      </p:sp>
    </p:spTree>
    <p:extLst>
      <p:ext uri="{BB962C8B-B14F-4D97-AF65-F5344CB8AC3E}">
        <p14:creationId xmlns:p14="http://schemas.microsoft.com/office/powerpoint/2010/main" val="3177902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HRM</a:t>
            </a:r>
            <a:endParaRPr lang="en-US" dirty="0"/>
          </a:p>
        </p:txBody>
      </p:sp>
      <p:sp>
        <p:nvSpPr>
          <p:cNvPr id="3" name="Subtitle 2"/>
          <p:cNvSpPr>
            <a:spLocks noGrp="1"/>
          </p:cNvSpPr>
          <p:nvPr>
            <p:ph type="subTitle" idx="1"/>
          </p:nvPr>
        </p:nvSpPr>
        <p:spPr/>
        <p:txBody>
          <a:bodyPr/>
          <a:lstStyle/>
          <a:p>
            <a:r>
              <a:rPr lang="en-US" dirty="0" smtClean="0"/>
              <a:t>As a Process of management which develops and manages the human element of an enterprise</a:t>
            </a:r>
          </a:p>
          <a:p>
            <a:endParaRPr lang="en-US" dirty="0"/>
          </a:p>
        </p:txBody>
      </p:sp>
    </p:spTree>
    <p:extLst>
      <p:ext uri="{BB962C8B-B14F-4D97-AF65-F5344CB8AC3E}">
        <p14:creationId xmlns:p14="http://schemas.microsoft.com/office/powerpoint/2010/main" val="342289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lstStyle/>
          <a:p>
            <a:pPr marL="0" indent="0">
              <a:buNone/>
            </a:pPr>
            <a:r>
              <a:rPr lang="en-US" dirty="0" smtClean="0"/>
              <a:t>	Human resource management is the planning, organizing, directing and controlling of the procurement, development, compensation, integration, maintenance and reproduction of human resources to the end that individual, organizational and societal objectives are accomplished (</a:t>
            </a:r>
            <a:r>
              <a:rPr lang="en-US" dirty="0" err="1" smtClean="0"/>
              <a:t>Flippo</a:t>
            </a:r>
            <a:r>
              <a:rPr lang="en-US" dirty="0" smtClean="0"/>
              <a:t>)</a:t>
            </a:r>
            <a:endParaRPr lang="en-US" dirty="0"/>
          </a:p>
        </p:txBody>
      </p:sp>
    </p:spTree>
    <p:extLst>
      <p:ext uri="{BB962C8B-B14F-4D97-AF65-F5344CB8AC3E}">
        <p14:creationId xmlns:p14="http://schemas.microsoft.com/office/powerpoint/2010/main" val="3393404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HRM</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There are three elements which are covered by HRM.</a:t>
            </a:r>
          </a:p>
          <a:p>
            <a:pPr marL="514350" indent="-514350">
              <a:buAutoNum type="arabicPeriod"/>
            </a:pPr>
            <a:r>
              <a:rPr lang="en-US" dirty="0" smtClean="0"/>
              <a:t>Activities- 2. Aspects- 3. Functions-</a:t>
            </a:r>
          </a:p>
          <a:p>
            <a:pPr marL="0" indent="0">
              <a:buNone/>
            </a:pPr>
            <a:r>
              <a:rPr lang="en-US" b="1" u="sng" dirty="0"/>
              <a:t>	</a:t>
            </a:r>
            <a:endParaRPr lang="en-US" dirty="0"/>
          </a:p>
        </p:txBody>
      </p:sp>
    </p:spTree>
    <p:extLst>
      <p:ext uri="{BB962C8B-B14F-4D97-AF65-F5344CB8AC3E}">
        <p14:creationId xmlns:p14="http://schemas.microsoft.com/office/powerpoint/2010/main" val="71781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HRM (continue)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Aspects:</a:t>
            </a:r>
          </a:p>
          <a:p>
            <a:pPr marL="514350" indent="-514350">
              <a:buAutoNum type="alphaLcPeriod"/>
            </a:pPr>
            <a:r>
              <a:rPr lang="en-US" dirty="0" smtClean="0"/>
              <a:t>Personnel aspect- planning, recruitment, selection, placement, induction, transfer, promotion, demotion, termination, training and dev., compensation, productivity etc. </a:t>
            </a:r>
          </a:p>
          <a:p>
            <a:pPr marL="514350" indent="-514350">
              <a:buAutoNum type="alphaLcPeriod"/>
            </a:pPr>
            <a:r>
              <a:rPr lang="en-US" dirty="0" smtClean="0"/>
              <a:t>Welfare aspect- canteen, crèches, rest rooms, transport, health and safety, recreation etc.</a:t>
            </a:r>
          </a:p>
          <a:p>
            <a:pPr marL="514350" indent="-514350">
              <a:buAutoNum type="alphaLcPeriod"/>
            </a:pPr>
            <a:r>
              <a:rPr lang="en-US" dirty="0" smtClean="0"/>
              <a:t>Industrial relations aspect- union- management relations, negotiating, grievance handling, disciplinary action and settlement of disputes.</a:t>
            </a:r>
            <a:endParaRPr lang="en-US" dirty="0"/>
          </a:p>
        </p:txBody>
      </p:sp>
    </p:spTree>
    <p:extLst>
      <p:ext uri="{BB962C8B-B14F-4D97-AF65-F5344CB8AC3E}">
        <p14:creationId xmlns:p14="http://schemas.microsoft.com/office/powerpoint/2010/main" val="290476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HRM (cont.)</a:t>
            </a:r>
            <a:endParaRPr lang="en-US" dirty="0"/>
          </a:p>
        </p:txBody>
      </p:sp>
      <p:sp>
        <p:nvSpPr>
          <p:cNvPr id="3" name="Content Placeholder 2"/>
          <p:cNvSpPr>
            <a:spLocks noGrp="1"/>
          </p:cNvSpPr>
          <p:nvPr>
            <p:ph idx="1"/>
          </p:nvPr>
        </p:nvSpPr>
        <p:spPr/>
        <p:txBody>
          <a:bodyPr/>
          <a:lstStyle/>
          <a:p>
            <a:pPr marL="0" indent="0">
              <a:buNone/>
            </a:pPr>
            <a:r>
              <a:rPr lang="en-US" u="sng" dirty="0" smtClean="0"/>
              <a:t>Functions:</a:t>
            </a:r>
          </a:p>
          <a:p>
            <a:pPr marL="514350" indent="-514350">
              <a:buAutoNum type="alphaLcPeriod"/>
            </a:pPr>
            <a:r>
              <a:rPr lang="en-US" dirty="0" smtClean="0"/>
              <a:t>Identifying and developing persons:</a:t>
            </a:r>
          </a:p>
          <a:p>
            <a:pPr marL="514350" indent="-514350">
              <a:buAutoNum type="alphaLcPeriod"/>
            </a:pPr>
            <a:r>
              <a:rPr lang="en-US" dirty="0" smtClean="0"/>
              <a:t>Retaining suitable persons:</a:t>
            </a:r>
          </a:p>
          <a:p>
            <a:pPr marL="514350" indent="-514350">
              <a:buAutoNum type="alphaLcPeriod"/>
            </a:pPr>
            <a:r>
              <a:rPr lang="en-US" dirty="0" smtClean="0"/>
              <a:t>Creating work culture:</a:t>
            </a:r>
          </a:p>
          <a:p>
            <a:pPr marL="514350" indent="-514350">
              <a:buAutoNum type="alphaLcPeriod"/>
            </a:pPr>
            <a:r>
              <a:rPr lang="en-US" dirty="0" smtClean="0"/>
              <a:t>Educating managerial personnel:</a:t>
            </a:r>
          </a:p>
          <a:p>
            <a:pPr marL="514350" indent="-514350">
              <a:buAutoNum type="alphaLcPeriod"/>
            </a:pPr>
            <a:r>
              <a:rPr lang="en-US" dirty="0" smtClean="0"/>
              <a:t>Conducting research:</a:t>
            </a:r>
          </a:p>
          <a:p>
            <a:pPr marL="514350" indent="-514350">
              <a:buAutoNum type="alphaLcPeriod"/>
            </a:pPr>
            <a:r>
              <a:rPr lang="en-US" dirty="0" smtClean="0"/>
              <a:t>Developing a communication system:</a:t>
            </a:r>
            <a:endParaRPr lang="en-US" dirty="0"/>
          </a:p>
        </p:txBody>
      </p:sp>
    </p:spTree>
    <p:extLst>
      <p:ext uri="{BB962C8B-B14F-4D97-AF65-F5344CB8AC3E}">
        <p14:creationId xmlns:p14="http://schemas.microsoft.com/office/powerpoint/2010/main" val="5104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of HRM</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Recent origin- new no general acceptability by everyone at workplace.</a:t>
            </a:r>
          </a:p>
          <a:p>
            <a:pPr marL="514350" indent="-514350">
              <a:buAutoNum type="arabicPeriod"/>
            </a:pPr>
            <a:r>
              <a:rPr lang="en-US" dirty="0" smtClean="0"/>
              <a:t>Lack of top management support- passive attitude of top management or no support</a:t>
            </a:r>
          </a:p>
          <a:p>
            <a:pPr marL="514350" indent="-514350">
              <a:buAutoNum type="arabicPeriod"/>
            </a:pPr>
            <a:r>
              <a:rPr lang="en-US" dirty="0" smtClean="0"/>
              <a:t>Improper implementation- be implemented by proper assessment of needs of training </a:t>
            </a:r>
            <a:r>
              <a:rPr lang="en-US" dirty="0" err="1" smtClean="0"/>
              <a:t>etc</a:t>
            </a:r>
            <a:endParaRPr lang="en-US" dirty="0" smtClean="0"/>
          </a:p>
          <a:p>
            <a:pPr marL="514350" indent="-514350">
              <a:buAutoNum type="arabicPeriod"/>
            </a:pPr>
            <a:r>
              <a:rPr lang="en-US" dirty="0" smtClean="0"/>
              <a:t>Inadequate development programs- career planning, on the job training, development programs, and counseling remain up to lip service. </a:t>
            </a:r>
          </a:p>
          <a:p>
            <a:pPr marL="514350" indent="-514350">
              <a:buAutoNum type="arabicPeriod"/>
            </a:pPr>
            <a:r>
              <a:rPr lang="en-US" dirty="0" smtClean="0"/>
              <a:t>Inadequate information- some organizations have no proper system of HR information so nothing can be materialized- there should be longitudinal studies-</a:t>
            </a:r>
          </a:p>
          <a:p>
            <a:pPr marL="0" indent="0">
              <a:buNone/>
            </a:pPr>
            <a:endParaRPr lang="en-US" dirty="0"/>
          </a:p>
        </p:txBody>
      </p:sp>
    </p:spTree>
    <p:extLst>
      <p:ext uri="{BB962C8B-B14F-4D97-AF65-F5344CB8AC3E}">
        <p14:creationId xmlns:p14="http://schemas.microsoft.com/office/powerpoint/2010/main" val="1338443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function of HRM</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Acquiring people – planning, recruitment, and  selection.</a:t>
            </a:r>
          </a:p>
          <a:p>
            <a:pPr marL="514350" indent="-514350">
              <a:buAutoNum type="arabicPeriod"/>
            </a:pPr>
            <a:r>
              <a:rPr lang="en-US" dirty="0" smtClean="0"/>
              <a:t>Training the acquired- orienting, training and developing them- to fit your needs.</a:t>
            </a:r>
          </a:p>
          <a:p>
            <a:pPr marL="514350" indent="-514350">
              <a:buAutoNum type="arabicPeriod"/>
            </a:pPr>
            <a:r>
              <a:rPr lang="en-US" dirty="0" smtClean="0"/>
              <a:t>Compensating employees- salaries determine, benefits and incentives offered.</a:t>
            </a:r>
          </a:p>
          <a:p>
            <a:pPr marL="514350" indent="-514350">
              <a:buAutoNum type="arabicPeriod"/>
            </a:pPr>
            <a:r>
              <a:rPr lang="en-US" dirty="0" smtClean="0"/>
              <a:t>Appraising employees- performance management, feedback, promotions and demotions.</a:t>
            </a:r>
          </a:p>
          <a:p>
            <a:pPr marL="514350" indent="-514350">
              <a:buAutoNum type="arabicPeriod"/>
            </a:pPr>
            <a:r>
              <a:rPr lang="en-US" dirty="0" smtClean="0"/>
              <a:t>Communicating- interviewing, counseling, discipline.</a:t>
            </a:r>
          </a:p>
          <a:p>
            <a:pPr marL="514350" indent="-514350">
              <a:buAutoNum type="arabicPeriod"/>
            </a:pPr>
            <a:r>
              <a:rPr lang="en-US" dirty="0" smtClean="0"/>
              <a:t>Health and safety</a:t>
            </a:r>
          </a:p>
          <a:p>
            <a:pPr marL="514350" indent="-514350">
              <a:buAutoNum type="arabicPeriod"/>
            </a:pPr>
            <a:r>
              <a:rPr lang="en-US" smtClean="0"/>
              <a:t>Fairness concerns </a:t>
            </a:r>
            <a:endParaRPr lang="en-US" dirty="0"/>
          </a:p>
        </p:txBody>
      </p:sp>
    </p:spTree>
    <p:extLst>
      <p:ext uri="{BB962C8B-B14F-4D97-AF65-F5344CB8AC3E}">
        <p14:creationId xmlns:p14="http://schemas.microsoft.com/office/powerpoint/2010/main" val="418723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270</Words>
  <Application>Microsoft Office PowerPoint</Application>
  <PresentationFormat>On-screen Show (4:3)</PresentationFormat>
  <Paragraphs>35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HRM</vt:lpstr>
      <vt:lpstr>Definition </vt:lpstr>
      <vt:lpstr>Scope of HRM</vt:lpstr>
      <vt:lpstr>Scope of HRM (continue)</vt:lpstr>
      <vt:lpstr>Scope of HRM (cont.)</vt:lpstr>
      <vt:lpstr>Limitation of HRM</vt:lpstr>
      <vt:lpstr>Major function of HRM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HRM</dc:title>
  <dc:creator>itcpu</dc:creator>
  <cp:lastModifiedBy>Aamir</cp:lastModifiedBy>
  <cp:revision>12</cp:revision>
  <dcterms:created xsi:type="dcterms:W3CDTF">2012-09-23T17:19:05Z</dcterms:created>
  <dcterms:modified xsi:type="dcterms:W3CDTF">2020-03-03T09:06:03Z</dcterms:modified>
</cp:coreProperties>
</file>