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F1F3BC-9537-4C34-B114-CBA29E147F06}" type="datetimeFigureOut">
              <a:rPr lang="en-US" smtClean="0"/>
              <a:t>4/21/2020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05E53C-7BD4-4A9F-BAEB-2649C75E6A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76233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05E53C-7BD4-4A9F-BAEB-2649C75E6AA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06163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05E53C-7BD4-4A9F-BAEB-2649C75E6AA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64607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05E53C-7BD4-4A9F-BAEB-2649C75E6AA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809847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05E53C-7BD4-4A9F-BAEB-2649C75E6AA2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261597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05E53C-7BD4-4A9F-BAEB-2649C75E6AA2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912929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05E53C-7BD4-4A9F-BAEB-2649C75E6AA2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813146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05E53C-7BD4-4A9F-BAEB-2649C75E6AA2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03383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770F8-ED51-4EB3-8790-23B40A3E50A0}" type="datetimeFigureOut">
              <a:rPr lang="en-US" smtClean="0"/>
              <a:t>4/21/2020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E8084-C9F7-400A-9CE0-E3C45F217A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83979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770F8-ED51-4EB3-8790-23B40A3E50A0}" type="datetimeFigureOut">
              <a:rPr lang="en-US" smtClean="0"/>
              <a:t>4/21/2020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E8084-C9F7-400A-9CE0-E3C45F217A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21916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770F8-ED51-4EB3-8790-23B40A3E50A0}" type="datetimeFigureOut">
              <a:rPr lang="en-US" smtClean="0"/>
              <a:t>4/21/2020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E8084-C9F7-400A-9CE0-E3C45F217A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3419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770F8-ED51-4EB3-8790-23B40A3E50A0}" type="datetimeFigureOut">
              <a:rPr lang="en-US" smtClean="0"/>
              <a:t>4/21/2020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E8084-C9F7-400A-9CE0-E3C45F217A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02648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770F8-ED51-4EB3-8790-23B40A3E50A0}" type="datetimeFigureOut">
              <a:rPr lang="en-US" smtClean="0"/>
              <a:t>4/21/2020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E8084-C9F7-400A-9CE0-E3C45F217A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49660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770F8-ED51-4EB3-8790-23B40A3E50A0}" type="datetimeFigureOut">
              <a:rPr lang="en-US" smtClean="0"/>
              <a:t>4/21/2020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E8084-C9F7-400A-9CE0-E3C45F217A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46911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770F8-ED51-4EB3-8790-23B40A3E50A0}" type="datetimeFigureOut">
              <a:rPr lang="en-US" smtClean="0"/>
              <a:t>4/21/2020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E8084-C9F7-400A-9CE0-E3C45F217A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27416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770F8-ED51-4EB3-8790-23B40A3E50A0}" type="datetimeFigureOut">
              <a:rPr lang="en-US" smtClean="0"/>
              <a:t>4/21/2020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E8084-C9F7-400A-9CE0-E3C45F217A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08161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770F8-ED51-4EB3-8790-23B40A3E50A0}" type="datetimeFigureOut">
              <a:rPr lang="en-US" smtClean="0"/>
              <a:t>4/21/2020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E8084-C9F7-400A-9CE0-E3C45F217A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94790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770F8-ED51-4EB3-8790-23B40A3E50A0}" type="datetimeFigureOut">
              <a:rPr lang="en-US" smtClean="0"/>
              <a:t>4/21/2020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E8084-C9F7-400A-9CE0-E3C45F217A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85723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770F8-ED51-4EB3-8790-23B40A3E50A0}" type="datetimeFigureOut">
              <a:rPr lang="en-US" smtClean="0"/>
              <a:t>4/21/2020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E8084-C9F7-400A-9CE0-E3C45F217A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06836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E770F8-ED51-4EB3-8790-23B40A3E50A0}" type="datetimeFigureOut">
              <a:rPr lang="en-US" smtClean="0"/>
              <a:t>4/21/2020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E8084-C9F7-400A-9CE0-E3C45F217A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84305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Memorandum OF ASSOCIATION and its Alteration.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31684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Definition of Memorandum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mtClean="0"/>
              <a:t>Significance of memorandum</a:t>
            </a:r>
          </a:p>
          <a:p>
            <a:r>
              <a:rPr lang="en-US" smtClean="0"/>
              <a:t>Meanings, 2 (40)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24827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Clauses of memorandum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smtClean="0"/>
              <a:t>• Name Clause</a:t>
            </a:r>
          </a:p>
          <a:p>
            <a:r>
              <a:rPr lang="en-US" smtClean="0"/>
              <a:t>• Situation Clause</a:t>
            </a:r>
          </a:p>
          <a:p>
            <a:r>
              <a:rPr lang="en-US" smtClean="0"/>
              <a:t>• Objects Clause</a:t>
            </a:r>
          </a:p>
          <a:p>
            <a:r>
              <a:rPr lang="en-US" smtClean="0"/>
              <a:t>• Liability Claus</a:t>
            </a:r>
          </a:p>
          <a:p>
            <a:r>
              <a:rPr lang="en-US" smtClean="0"/>
              <a:t>• Capital Clause</a:t>
            </a:r>
          </a:p>
          <a:p>
            <a:r>
              <a:rPr lang="en-US" smtClean="0"/>
              <a:t>• Association Clause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29684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Contents of memorandum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smtClean="0"/>
              <a:t>Memorandum of company limited by shares: 27.</a:t>
            </a:r>
          </a:p>
          <a:p>
            <a:r>
              <a:rPr lang="en-US" smtClean="0"/>
              <a:t>Memorandum of company limited by guarantee: 28.</a:t>
            </a:r>
          </a:p>
          <a:p>
            <a:r>
              <a:rPr lang="en-US" smtClean="0"/>
              <a:t>Memorandum of unlimited company: 29.</a:t>
            </a:r>
          </a:p>
          <a:p>
            <a:r>
              <a:rPr lang="en-US" smtClean="0"/>
              <a:t>Borrowing powers to be part of memorandum: 30</a:t>
            </a:r>
          </a:p>
          <a:p>
            <a:r>
              <a:rPr lang="en-US" smtClean="0"/>
              <a:t>Form of memorandum: 31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07791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Name Clause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smtClean="0"/>
              <a:t>Prohibition of certain names: 10</a:t>
            </a:r>
          </a:p>
          <a:p>
            <a:r>
              <a:rPr lang="en-US" smtClean="0"/>
              <a:t>Rectification of name of a company: 11.</a:t>
            </a:r>
          </a:p>
          <a:p>
            <a:r>
              <a:rPr lang="en-US" smtClean="0"/>
              <a:t>Change of name by a company: 12.</a:t>
            </a:r>
          </a:p>
          <a:p>
            <a:r>
              <a:rPr lang="en-US" smtClean="0"/>
              <a:t>Registration of change of name and effect thereof: 13.</a:t>
            </a:r>
          </a:p>
          <a:p>
            <a:r>
              <a:rPr lang="en-US" smtClean="0"/>
              <a:t>Publication of name by a company and Penalties for non-publication: 22 &amp; 24.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0865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Objects Clause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mtClean="0"/>
              <a:t>Principal line of business</a:t>
            </a:r>
          </a:p>
          <a:p>
            <a:r>
              <a:rPr lang="en-US" smtClean="0"/>
              <a:t>Business and objects of a company: 26.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77055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Alteration of memorandum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mtClean="0"/>
              <a:t>Procedure of alteration: 32-35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90045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164</Words>
  <Application>Microsoft Office PowerPoint</Application>
  <PresentationFormat>Widescreen</PresentationFormat>
  <Paragraphs>35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Memorandum OF ASSOCIATION and its Alteration.</vt:lpstr>
      <vt:lpstr>Definition of Memorandum</vt:lpstr>
      <vt:lpstr>Clauses of memorandum</vt:lpstr>
      <vt:lpstr>Contents of memorandum</vt:lpstr>
      <vt:lpstr>Name Clause</vt:lpstr>
      <vt:lpstr>Objects Clause</vt:lpstr>
      <vt:lpstr>Alteration of memorandum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Memorandum OF ASSOCIATION and its Alteration.</dc:title>
  <dc:creator>HKM</dc:creator>
  <cp:lastModifiedBy>HKM</cp:lastModifiedBy>
  <cp:revision>1</cp:revision>
  <dcterms:created xsi:type="dcterms:W3CDTF">2020-04-21T06:51:21Z</dcterms:created>
  <dcterms:modified xsi:type="dcterms:W3CDTF">2020-04-21T06:54:39Z</dcterms:modified>
</cp:coreProperties>
</file>