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5" r:id="rId4"/>
    <p:sldId id="266" r:id="rId5"/>
    <p:sldId id="267" r:id="rId6"/>
    <p:sldId id="268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20964-46BB-4E65-A66C-1266BAE0643F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18F36-F4AA-4D64-AE56-AC7AEC0E1A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084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85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12700" cap="flat" cmpd="sng">
            <a:solidFill>
              <a:srgbClr val="000000">
                <a:alpha val="100000"/>
              </a:srgbClr>
            </a:solidFill>
            <a:prstDash val="solid"/>
          </a:ln>
        </p:spPr>
        <p:txBody>
          <a:bodyPr vert="horz" wrap="square" lIns="76200" tIns="76200" rIns="76200" bIns="76200" anchor="t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Text Placeholder 86"/>
          <p:cNvSpPr txBox="1">
            <a:spLocks noGrp="1"/>
          </p:cNvSpPr>
          <p:nvPr>
            <p:ph type="body"/>
          </p:nvPr>
        </p:nvSpPr>
        <p:spPr>
          <a:xfrm>
            <a:off x="685800" y="4400550"/>
            <a:ext cx="5487035" cy="3601085"/>
          </a:xfrm>
          <a:prstGeom prst="rect">
            <a:avLst/>
          </a:prstGeom>
          <a:noFill/>
        </p:spPr>
        <p:txBody>
          <a:bodyPr vert="horz" wrap="square" lIns="76200" tIns="76200" rIns="76200" bIns="76200" anchor="t">
            <a:noAutofit/>
          </a:bodyPr>
          <a:lstStyle/>
          <a:p>
            <a:pPr marL="0" indent="0"/>
            <a:endParaRPr lang="ko-KR" altLang="en-US"/>
          </a:p>
        </p:txBody>
      </p:sp>
      <p:sp>
        <p:nvSpPr>
          <p:cNvPr id="4" name="Slide Number Placeholder 90"/>
          <p:cNvSpPr txBox="1">
            <a:spLocks noGrp="1"/>
          </p:cNvSpPr>
          <p:nvPr>
            <p:ph type="sldNum"/>
          </p:nvPr>
        </p:nvSpPr>
        <p:spPr>
          <a:xfrm>
            <a:off x="3884930" y="8685530"/>
            <a:ext cx="2972435" cy="459105"/>
          </a:xfrm>
          <a:prstGeom prst="rect">
            <a:avLst/>
          </a:prstGeom>
          <a:noFill/>
        </p:spPr>
        <p:txBody>
          <a:bodyPr vert="horz" wrap="square" lIns="76200" tIns="76200" rIns="76200" bIns="76200" anchor="b">
            <a:noAutofit/>
          </a:bodyPr>
          <a:lstStyle>
            <a:lvl1pPr marL="0" indent="0" algn="r">
              <a:defRPr lang="en-GB" altLang="en-US" sz="1200"/>
            </a:lvl1pPr>
          </a:lstStyle>
          <a:p>
            <a:pPr algn="l"/>
            <a:fld id="{B9320F77-B9A0-41C5-862A-B4B631284C64}" type="slidenum">
              <a:rPr>
                <a:solidFill>
                  <a:prstClr val="black"/>
                </a:solidFill>
                <a:latin typeface="Segoe UI" charset="0"/>
                <a:ea typeface="Segoe UI" charset="0"/>
              </a:rPr>
              <a:pPr algn="l"/>
              <a:t>1</a:t>
            </a:fld>
            <a:endParaRPr lang="ko-KR">
              <a:solidFill>
                <a:prstClr val="black"/>
              </a:solidFill>
              <a:latin typeface="Segoe UI" charset="0"/>
              <a:ea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39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CCB4-BF1E-4FB5-8109-169C702A46E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DAC2-FF66-434B-9259-72D0E3EA0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86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CCB4-BF1E-4FB5-8109-169C702A46E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DAC2-FF66-434B-9259-72D0E3EA0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684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CCB4-BF1E-4FB5-8109-169C702A46E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DAC2-FF66-434B-9259-72D0E3EA0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842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155065" y="1447800"/>
            <a:ext cx="8825865" cy="332930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>
            <a:lvl1pPr marL="0" indent="0" latinLnBrk="0">
              <a:buFontTx/>
              <a:buNone/>
              <a:defRPr lang="en-GB" altLang="en-US" sz="7200"/>
            </a:lvl1pPr>
          </a:lstStyle>
          <a:p>
            <a:pPr marL="0" indent="0" latinLnBrk="0">
              <a:buFontTx/>
              <a:buNone/>
            </a:pPr>
            <a:r>
              <a:rPr lang="en-US" sz="7200"/>
              <a:t>Click to edit Master title style</a:t>
            </a:r>
            <a:endParaRPr lang="ko-KR" altLang="en-US" sz="720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55065" y="4777105"/>
            <a:ext cx="8825865" cy="86169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algn="l" latinLnBrk="0">
              <a:buFontTx/>
              <a:buNone/>
              <a:defRPr lang="en-GB" altLang="en-US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lvl="1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latinLnBrk="0">
              <a:buFontTx/>
              <a:buNone/>
            </a:pPr>
            <a:r>
              <a:rPr lang="en-US" sz="2000"/>
              <a:t>Click to edit Master subtitle style</a:t>
            </a:r>
            <a:endParaRPr lang="ko-KR" altLang="en-US" sz="2000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 rot="5400000">
            <a:off x="10155555" y="1790700"/>
            <a:ext cx="991235" cy="3054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fld id="{7276CF43-3B8F-4998-9B68-731C68A09711}" type="datetime1">
              <a:rPr lang="en-US" smtClean="0">
                <a:solidFill>
                  <a:prstClr val="white">
                    <a:tint val="75000"/>
                    <a:alpha val="60052"/>
                  </a:prstClr>
                </a:solidFill>
              </a:rPr>
              <a:pPr/>
              <a:t>1/15/2021</a:t>
            </a:fld>
            <a:endParaRPr lang="ko-KR">
              <a:solidFill>
                <a:prstClr val="white">
                  <a:tint val="75000"/>
                  <a:alpha val="60052"/>
                </a:prstClr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 rot="5400000">
            <a:off x="8951595" y="3225165"/>
            <a:ext cx="3860165" cy="3054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/>
          <a:p>
            <a:endParaRPr lang="ko-KR" sz="1800">
              <a:solidFill>
                <a:prstClr val="white">
                  <a:tint val="75000"/>
                  <a:alpha val="60052"/>
                </a:prstClr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10352405" y="295910"/>
            <a:ext cx="838835" cy="76771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/>
          <a:p>
            <a:fld id="{B9320F77-B9A0-41C5-862A-B4B631284C64}" type="slidenum">
              <a:rPr lang="en-US" sz="180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sz="18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568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67" b="0" i="0">
                <a:solidFill>
                  <a:srgbClr val="4646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33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5D13F-CE24-4401-88E2-96251A9267A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47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67" b="0" i="0">
                <a:solidFill>
                  <a:srgbClr val="4646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3ADD-C241-4601-8595-A05BDD85E17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1/15/2021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86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CCB4-BF1E-4FB5-8109-169C702A46E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DAC2-FF66-434B-9259-72D0E3EA0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25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CCB4-BF1E-4FB5-8109-169C702A46E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DAC2-FF66-434B-9259-72D0E3EA0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85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CCB4-BF1E-4FB5-8109-169C702A46E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DAC2-FF66-434B-9259-72D0E3EA0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47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CCB4-BF1E-4FB5-8109-169C702A46E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DAC2-FF66-434B-9259-72D0E3EA0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47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CCB4-BF1E-4FB5-8109-169C702A46E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DAC2-FF66-434B-9259-72D0E3EA0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056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CCB4-BF1E-4FB5-8109-169C702A46E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DAC2-FF66-434B-9259-72D0E3EA0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104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CCB4-BF1E-4FB5-8109-169C702A46E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DAC2-FF66-434B-9259-72D0E3EA0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98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CCB4-BF1E-4FB5-8109-169C702A46E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DAC2-FF66-434B-9259-72D0E3EA0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ECCB4-BF1E-4FB5-8109-169C702A46E4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ADAC2-FF66-434B-9259-72D0E3EA0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7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/Users/NAEEMA/AppData/Roaming/PolarisOffice/ETemp/15524_16634928/image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>
            <a:fillRect/>
          </a:stretch>
        </p:blipFill>
        <p:spPr>
          <a:xfrm>
            <a:off x="0" y="2669540"/>
            <a:ext cx="4036695" cy="4189095"/>
          </a:xfrm>
          <a:prstGeom prst="rect">
            <a:avLst/>
          </a:prstGeom>
          <a:noFill/>
        </p:spPr>
      </p:pic>
      <p:pic>
        <p:nvPicPr>
          <p:cNvPr id="7" name="Picture 6" descr="C:/Users/NAEEMA/AppData/Roaming/PolarisOffice/ETemp/15524_16634928/image3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>
            <a:fillRect/>
          </a:stretch>
        </p:blipFill>
        <p:spPr>
          <a:xfrm>
            <a:off x="0" y="2892425"/>
            <a:ext cx="1522095" cy="2365375"/>
          </a:xfrm>
          <a:prstGeom prst="rect">
            <a:avLst/>
          </a:prstGeom>
          <a:noFill/>
        </p:spPr>
      </p:pic>
      <p:sp>
        <p:nvSpPr>
          <p:cNvPr id="16" name="Oval 15"/>
          <p:cNvSpPr>
            <a:spLocks/>
          </p:cNvSpPr>
          <p:nvPr/>
        </p:nvSpPr>
        <p:spPr>
          <a:xfrm>
            <a:off x="8608695" y="1676400"/>
            <a:ext cx="2820035" cy="2820035"/>
          </a:xfrm>
          <a:prstGeom prst="ellipse">
            <a:avLst/>
          </a:prstGeom>
          <a:gradFill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  <a:prstDash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anchor="t">
            <a:noAutofit/>
          </a:bodyPr>
          <a:lstStyle/>
          <a:p>
            <a:pPr defTabSz="457200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Picture 8" descr="C:/Users/NAEEMA/AppData/Roaming/PolarisOffice/ETemp/15524_16634928/image4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>
            <a:fillRect/>
          </a:stretch>
        </p:blipFill>
        <p:spPr>
          <a:xfrm>
            <a:off x="7999095" y="0"/>
            <a:ext cx="1603375" cy="1141095"/>
          </a:xfrm>
          <a:prstGeom prst="rect">
            <a:avLst/>
          </a:prstGeom>
          <a:noFill/>
        </p:spPr>
      </p:pic>
      <p:pic>
        <p:nvPicPr>
          <p:cNvPr id="10" name="Picture 9" descr="C:/Users/NAEEMA/AppData/Roaming/PolarisOffice/ETemp/15524_16634928/image5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>
            <a:fillRect/>
          </a:stretch>
        </p:blipFill>
        <p:spPr>
          <a:xfrm>
            <a:off x="8606155" y="6096000"/>
            <a:ext cx="993775" cy="762635"/>
          </a:xfrm>
          <a:prstGeom prst="rect">
            <a:avLst/>
          </a:prstGeom>
          <a:noFill/>
        </p:spPr>
      </p:pic>
      <p:sp>
        <p:nvSpPr>
          <p:cNvPr id="14" name="Rectangle 13"/>
          <p:cNvSpPr>
            <a:spLocks/>
          </p:cNvSpPr>
          <p:nvPr/>
        </p:nvSpPr>
        <p:spPr>
          <a:xfrm>
            <a:off x="10437495" y="0"/>
            <a:ext cx="686435" cy="1143635"/>
          </a:xfrm>
          <a:prstGeom prst="rect">
            <a:avLst/>
          </a:prstGeom>
          <a:solidFill>
            <a:schemeClr val="accent1"/>
          </a:solidFill>
          <a:ln w="0">
            <a:noFill/>
            <a:prstDash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anchor="t">
            <a:noAutofit/>
          </a:bodyPr>
          <a:lstStyle/>
          <a:p>
            <a:pPr defTabSz="457200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45795" y="452755"/>
            <a:ext cx="9404985" cy="140144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latinLnBrk="0">
              <a:buFontTx/>
              <a:buNone/>
            </a:pPr>
            <a:r>
              <a:rPr lang="en-US" sz="1800"/>
              <a:t>Click to edit Master title style</a:t>
            </a:r>
            <a:endParaRPr lang="ko-KR" altLang="en-US" sz="180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02995" y="2052955"/>
            <a:ext cx="8946515" cy="419544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342900" indent="-342900" latinLnBrk="0">
              <a:buClr>
                <a:srgbClr val="8ACFD6"/>
              </a:buClr>
              <a:buSzPct val="80000"/>
              <a:buFont typeface="Wingdings 3"/>
              <a:buChar char="•"/>
            </a:pPr>
            <a:r>
              <a:rPr lang="en-US" sz="1800"/>
              <a:t>Click to edit Master text styles</a:t>
            </a:r>
            <a:endParaRPr lang="ko-KR" altLang="en-US" sz="1800"/>
          </a:p>
          <a:p>
            <a:pPr marL="342900" indent="-342900" latinLnBrk="0">
              <a:buClr>
                <a:srgbClr val="8ACFD6"/>
              </a:buClr>
              <a:buSzPct val="80000"/>
              <a:buFont typeface="Wingdings 3"/>
              <a:buChar char="•"/>
            </a:pPr>
            <a:r>
              <a:rPr lang="en-US" sz="1800"/>
              <a:t>Second level</a:t>
            </a:r>
            <a:endParaRPr lang="ko-KR" altLang="en-US" sz="1800"/>
          </a:p>
          <a:p>
            <a:pPr marL="342900" indent="-342900" latinLnBrk="0">
              <a:buClr>
                <a:srgbClr val="8ACFD6"/>
              </a:buClr>
              <a:buSzPct val="80000"/>
              <a:buFont typeface="Wingdings 3"/>
              <a:buChar char="•"/>
            </a:pPr>
            <a:r>
              <a:rPr lang="en-US" sz="1800"/>
              <a:t>Third level</a:t>
            </a:r>
            <a:endParaRPr lang="ko-KR" altLang="en-US" sz="1800"/>
          </a:p>
          <a:p>
            <a:pPr marL="342900" indent="-342900" latinLnBrk="0">
              <a:buClr>
                <a:srgbClr val="8ACFD6"/>
              </a:buClr>
              <a:buSzPct val="80000"/>
              <a:buFont typeface="Wingdings 3"/>
              <a:buChar char="•"/>
            </a:pPr>
            <a:r>
              <a:rPr lang="en-US" sz="1800"/>
              <a:t>Fourth level</a:t>
            </a:r>
            <a:endParaRPr lang="ko-KR" altLang="en-US" sz="1800"/>
          </a:p>
          <a:p>
            <a:pPr marL="342900" indent="-342900" latinLnBrk="0">
              <a:buClr>
                <a:srgbClr val="8ACFD6"/>
              </a:buClr>
              <a:buSzPct val="80000"/>
              <a:buFont typeface="Wingdings 3"/>
              <a:buChar char="•"/>
            </a:pPr>
            <a:r>
              <a:rPr lang="en-US" sz="1800"/>
              <a:t>Fifth level</a:t>
            </a:r>
            <a:endParaRPr lang="ko-KR" altLang="en-US" sz="1800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 rot="5400000">
            <a:off x="10155555" y="1790700"/>
            <a:ext cx="991235" cy="30543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>
            <a:lvl1pPr marL="0" indent="0" algn="l" latinLnBrk="0">
              <a:buFontTx/>
              <a:buNone/>
              <a:defRPr lang="en-GB" altLang="en-US" sz="1100" b="0" i="0">
                <a:solidFill>
                  <a:schemeClr val="tx1">
                    <a:tint val="75000"/>
                    <a:alpha val="60052"/>
                  </a:schemeClr>
                </a:solidFill>
              </a:defRPr>
            </a:lvl1pPr>
          </a:lstStyle>
          <a:p>
            <a:pPr defTabSz="457200"/>
            <a:fld id="{C1A6C5B9-291B-4BB3-BAD4-7917CAE9ABCD}" type="datetime1">
              <a:rPr lang="en-US" smtClean="0">
                <a:solidFill>
                  <a:prstClr val="white">
                    <a:tint val="75000"/>
                    <a:alpha val="60052"/>
                  </a:prstClr>
                </a:solidFill>
              </a:rPr>
              <a:pPr defTabSz="457200"/>
              <a:t>1/15/2021</a:t>
            </a:fld>
            <a:endParaRPr lang="ko-KR">
              <a:solidFill>
                <a:prstClr val="white">
                  <a:tint val="75000"/>
                  <a:alpha val="60052"/>
                </a:prstClr>
              </a:solidFill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 rot="5400000">
            <a:off x="8951595" y="3225165"/>
            <a:ext cx="3860165" cy="3054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>
            <a:lvl1pPr marL="0" indent="0" algn="l" latinLnBrk="0">
              <a:buFontTx/>
              <a:buNone/>
              <a:defRPr lang="en-GB" altLang="en-US" sz="1100" b="0" i="0">
                <a:solidFill>
                  <a:schemeClr val="tx1">
                    <a:tint val="75000"/>
                    <a:alpha val="60052"/>
                  </a:schemeClr>
                </a:solidFill>
              </a:defRPr>
            </a:lvl1pPr>
          </a:lstStyle>
          <a:p>
            <a:pPr defTabSz="457200"/>
            <a:endParaRPr lang="ko-KR" sz="1800">
              <a:solidFill>
                <a:prstClr val="white">
                  <a:tint val="75000"/>
                  <a:alpha val="60052"/>
                </a:prstClr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 bwMode="gray">
          <a:xfrm>
            <a:off x="10352405" y="295910"/>
            <a:ext cx="838835" cy="76771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>
            <a:lvl1pPr marL="0" indent="0" algn="ctr" latinLnBrk="0">
              <a:buFontTx/>
              <a:buNone/>
              <a:defRPr lang="en-GB" altLang="en-US"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9320F77-B9A0-41C5-862A-B4B631284C64}" type="slidenum">
              <a:rPr lang="en-US" sz="180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ko-KR" sz="18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333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678940" y="1720215"/>
            <a:ext cx="9914255" cy="229298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/>
          <a:p>
            <a:pPr marL="0" indent="0" latinLnBrk="0">
              <a:buFontTx/>
              <a:buNone/>
            </a:pPr>
            <a:r>
              <a:rPr lang="en-US" sz="7200" b="1">
                <a:solidFill>
                  <a:schemeClr val="bg1"/>
                </a:solidFill>
              </a:rPr>
              <a:t>Mathematical methods of physics-1 </a:t>
            </a:r>
            <a:endParaRPr lang="ko-KR" altLang="en-US" sz="7200" b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892300" y="4364355"/>
            <a:ext cx="8825865" cy="861695"/>
          </a:xfrm>
          <a:prstGeom prst="rect">
            <a:avLst/>
          </a:prstGeom>
          <a:noFill/>
          <a:ln w="0">
            <a:noFill/>
            <a:prstDash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>
            <a:normAutofit/>
          </a:bodyPr>
          <a:lstStyle/>
          <a:p>
            <a:pPr marL="0" indent="0" latinLnBrk="0">
              <a:buFontTx/>
              <a:buNone/>
            </a:pPr>
            <a:r>
              <a:rPr lang="en-US" sz="2800" dirty="0">
                <a:solidFill>
                  <a:srgbClr val="00B0F0"/>
                </a:solidFill>
              </a:rPr>
              <a:t>COURSE CODE: PHY 301</a:t>
            </a:r>
            <a:endParaRPr lang="ko-KR" altLang="en-US" sz="2800" dirty="0">
              <a:solidFill>
                <a:srgbClr val="00B0F0"/>
              </a:solidFill>
            </a:endParaRPr>
          </a:p>
        </p:txBody>
      </p:sp>
      <p:pic>
        <p:nvPicPr>
          <p:cNvPr id="5" name="Picture 5" descr="C:/Users/NAEEMA/AppData/Roaming/PolarisOffice/ETemp/15524_16634928/image6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065" y="4991100"/>
            <a:ext cx="1905635" cy="1867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61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155065" y="1447800"/>
            <a:ext cx="8826500" cy="332994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>
            <a:lvl1pPr marL="0" indent="0" latinLnBrk="0">
              <a:buFontTx/>
              <a:buNone/>
              <a:defRPr lang="en-GB" altLang="en-US" sz="7200"/>
            </a:lvl1pPr>
          </a:lstStyle>
          <a:p>
            <a:pPr marL="0" indent="0" rtl="0" latinLnBrk="0">
              <a:buFontTx/>
              <a:buNone/>
            </a:pPr>
            <a:endParaRPr lang="ko-KR" altLang="en-US" sz="720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55065" y="4777105"/>
            <a:ext cx="8826500" cy="86233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algn="l" latinLnBrk="0">
              <a:buFontTx/>
              <a:buNone/>
              <a:defRPr lang="en-GB" altLang="en-US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lvl="1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rtl="0" latinLnBrk="0">
              <a:buFontTx/>
              <a:buNone/>
            </a:pPr>
            <a:endParaRPr lang="ko-KR" altLang="en-US" sz="2000"/>
          </a:p>
        </p:txBody>
      </p:sp>
      <p:pic>
        <p:nvPicPr>
          <p:cNvPr id="4" name="Picture 1" descr="C:/Users/NAEEMA/AppData/Roaming/PolarisOffice/ETemp/15524_16634928/fImage103662281054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5" t="18800" r="3375" b="5594"/>
          <a:stretch/>
        </p:blipFill>
        <p:spPr>
          <a:xfrm>
            <a:off x="1032510" y="1733266"/>
            <a:ext cx="9321800" cy="5022500"/>
          </a:xfrm>
          <a:prstGeom prst="rect">
            <a:avLst/>
          </a:prstGeom>
          <a:noFill/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</a:ln>
        </p:spPr>
      </p:pic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10352405" y="295910"/>
            <a:ext cx="838835" cy="768350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 sz="2800"/>
              <a:pPr marL="0" indent="0" latinLnBrk="0">
                <a:buFontTx/>
                <a:buNone/>
              </a:pPr>
              <a:t>2</a:t>
            </a:fld>
            <a:endParaRPr lang="ko-KR" altLang="en-US" sz="2800"/>
          </a:p>
        </p:txBody>
      </p:sp>
      <p:sp>
        <p:nvSpPr>
          <p:cNvPr id="6" name="Shape 48"/>
          <p:cNvSpPr>
            <a:spLocks/>
          </p:cNvSpPr>
          <p:nvPr/>
        </p:nvSpPr>
        <p:spPr>
          <a:xfrm>
            <a:off x="1135380" y="486410"/>
            <a:ext cx="8850630" cy="8705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r>
              <a:rPr lang="en-US" sz="3200" dirty="0">
                <a:latin typeface="Segoe UI" charset="0"/>
                <a:ea typeface="Segoe UI" charset="0"/>
              </a:rPr>
              <a:t>Complex </a:t>
            </a:r>
            <a:r>
              <a:rPr lang="en-US" sz="3200" dirty="0" smtClean="0">
                <a:latin typeface="Segoe UI" charset="0"/>
                <a:ea typeface="Segoe UI" charset="0"/>
              </a:rPr>
              <a:t>variable function</a:t>
            </a:r>
            <a:endParaRPr lang="ko-KR" altLang="en-US" sz="3200" dirty="0">
              <a:latin typeface="Segoe UI" charset="0"/>
              <a:ea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57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155065" y="1447800"/>
            <a:ext cx="8826500" cy="332994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>
            <a:lvl1pPr marL="0" indent="0" latinLnBrk="0">
              <a:buFontTx/>
              <a:buNone/>
              <a:defRPr lang="en-GB" altLang="en-US" sz="7200"/>
            </a:lvl1pPr>
          </a:lstStyle>
          <a:p>
            <a:pPr marL="0" indent="0" rtl="0" latinLnBrk="0">
              <a:buFontTx/>
              <a:buNone/>
            </a:pPr>
            <a:endParaRPr lang="ko-KR" altLang="en-US" sz="720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55065" y="4777105"/>
            <a:ext cx="8826500" cy="86233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algn="l" latinLnBrk="0">
              <a:buFontTx/>
              <a:buNone/>
              <a:defRPr lang="en-GB" altLang="en-US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lvl="1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rtl="0" latinLnBrk="0">
              <a:buFontTx/>
              <a:buNone/>
            </a:pPr>
            <a:endParaRPr lang="ko-KR" altLang="en-US" sz="2000"/>
          </a:p>
        </p:txBody>
      </p:sp>
      <p:pic>
        <p:nvPicPr>
          <p:cNvPr id="4" name="Picture 7" descr="C:/Users/NAEEMA/AppData/Roaming/PolarisOffice/ETemp/15524_16634928/fImage141396406976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6" t="14110" r="4884" b="5575"/>
          <a:stretch>
            <a:fillRect/>
          </a:stretch>
        </p:blipFill>
        <p:spPr>
          <a:xfrm>
            <a:off x="1150620" y="2006221"/>
            <a:ext cx="9658407" cy="4558409"/>
          </a:xfrm>
          <a:prstGeom prst="rect">
            <a:avLst/>
          </a:prstGeom>
          <a:noFill/>
          <a:ln w="0" cap="flat" cmpd="sng">
            <a:prstDash/>
          </a:ln>
        </p:spPr>
      </p:pic>
      <p:sp>
        <p:nvSpPr>
          <p:cNvPr id="7" name="Rect 0"/>
          <p:cNvSpPr txBox="1">
            <a:spLocks noGrp="1"/>
          </p:cNvSpPr>
          <p:nvPr>
            <p:ph type="sldNum" idx="12"/>
          </p:nvPr>
        </p:nvSpPr>
        <p:spPr>
          <a:xfrm>
            <a:off x="10352405" y="295910"/>
            <a:ext cx="838835" cy="768350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 sz="2800"/>
              <a:pPr marL="0" indent="0" latinLnBrk="0">
                <a:buFontTx/>
                <a:buNone/>
              </a:pPr>
              <a:t>3</a:t>
            </a:fld>
            <a:endParaRPr lang="ko-KR" altLang="en-US" sz="2800"/>
          </a:p>
        </p:txBody>
      </p:sp>
      <p:sp>
        <p:nvSpPr>
          <p:cNvPr id="8" name="Shape 49"/>
          <p:cNvSpPr>
            <a:spLocks/>
          </p:cNvSpPr>
          <p:nvPr/>
        </p:nvSpPr>
        <p:spPr>
          <a:xfrm>
            <a:off x="1135380" y="722630"/>
            <a:ext cx="8850630" cy="8705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r>
              <a:rPr lang="en-US" sz="3200">
                <a:latin typeface="Segoe UI" charset="0"/>
                <a:ea typeface="Segoe UI" charset="0"/>
              </a:rPr>
              <a:t>Analytical Functions</a:t>
            </a:r>
            <a:endParaRPr lang="ko-KR" altLang="en-US" sz="3200">
              <a:latin typeface="Segoe UI" charset="0"/>
              <a:ea typeface="Segoe UI" charset="0"/>
            </a:endParaRPr>
          </a:p>
        </p:txBody>
      </p:sp>
      <p:sp>
        <p:nvSpPr>
          <p:cNvPr id="9" name="Text Box 66"/>
          <p:cNvSpPr txBox="1">
            <a:spLocks/>
          </p:cNvSpPr>
          <p:nvPr/>
        </p:nvSpPr>
        <p:spPr>
          <a:xfrm>
            <a:off x="1135380" y="1873250"/>
            <a:ext cx="8319135" cy="37020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254000" indent="-254000" algn="l" hangingPunct="1">
              <a:buClr>
                <a:srgbClr val="B01513"/>
              </a:buClr>
              <a:buFont typeface="Wingdings"/>
              <a:buChar char=""/>
            </a:pPr>
            <a:r>
              <a:rPr lang="en-US" sz="1800">
                <a:latin typeface="Segoe UI" charset="0"/>
                <a:ea typeface="Segoe UI" charset="0"/>
              </a:rPr>
              <a:t>Regular/ Holomorphic/ Monogenic Function</a:t>
            </a:r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10" name="Shape 70"/>
          <p:cNvSpPr>
            <a:spLocks/>
          </p:cNvSpPr>
          <p:nvPr/>
        </p:nvSpPr>
        <p:spPr>
          <a:xfrm>
            <a:off x="8015698" y="4305556"/>
            <a:ext cx="2929805" cy="201335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11" name="Shape 72"/>
          <p:cNvSpPr>
            <a:spLocks/>
          </p:cNvSpPr>
          <p:nvPr/>
        </p:nvSpPr>
        <p:spPr>
          <a:xfrm>
            <a:off x="7374255" y="2314195"/>
            <a:ext cx="3434772" cy="1049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155065" y="1447800"/>
            <a:ext cx="8826500" cy="332994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>
            <a:lvl1pPr marL="0" indent="0" latinLnBrk="0">
              <a:buFontTx/>
              <a:buNone/>
              <a:defRPr lang="en-GB" altLang="en-US" sz="7200"/>
            </a:lvl1pPr>
          </a:lstStyle>
          <a:p>
            <a:pPr marL="0" indent="0" rtl="0" latinLnBrk="0">
              <a:buFontTx/>
              <a:buNone/>
            </a:pPr>
            <a:endParaRPr lang="ko-KR" altLang="en-US" sz="720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55065" y="4777105"/>
            <a:ext cx="8826500" cy="86233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algn="l" latinLnBrk="0">
              <a:buFontTx/>
              <a:buNone/>
              <a:defRPr lang="en-GB" altLang="en-US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lvl="1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rtl="0" latinLnBrk="0">
              <a:buFontTx/>
              <a:buNone/>
            </a:pPr>
            <a:endParaRPr lang="ko-KR" altLang="en-US" sz="2000"/>
          </a:p>
        </p:txBody>
      </p:sp>
      <p:pic>
        <p:nvPicPr>
          <p:cNvPr id="4" name="Picture 16" descr="C:/Users/NAEEMA/AppData/Roaming/PolarisOffice/ETemp/15524_16634928/fImage123112511882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9" t="11315" r="3357" b="9222"/>
          <a:stretch>
            <a:fillRect/>
          </a:stretch>
        </p:blipFill>
        <p:spPr>
          <a:xfrm>
            <a:off x="899795" y="2242185"/>
            <a:ext cx="9321800" cy="4218940"/>
          </a:xfrm>
          <a:prstGeom prst="rect">
            <a:avLst/>
          </a:prstGeom>
          <a:noFill/>
        </p:spPr>
      </p:pic>
      <p:sp>
        <p:nvSpPr>
          <p:cNvPr id="5" name="Rect 0"/>
          <p:cNvSpPr txBox="1">
            <a:spLocks noGrp="1"/>
          </p:cNvSpPr>
          <p:nvPr>
            <p:ph type="sldNum" idx="12"/>
          </p:nvPr>
        </p:nvSpPr>
        <p:spPr>
          <a:xfrm>
            <a:off x="10352405" y="295910"/>
            <a:ext cx="838835" cy="768350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 sz="2800"/>
              <a:pPr marL="0" indent="0" latinLnBrk="0">
                <a:buFontTx/>
                <a:buNone/>
              </a:pPr>
              <a:t>4</a:t>
            </a:fld>
            <a:endParaRPr lang="ko-KR" altLang="en-US" sz="2800"/>
          </a:p>
        </p:txBody>
      </p:sp>
      <p:sp>
        <p:nvSpPr>
          <p:cNvPr id="6" name="Shape 50"/>
          <p:cNvSpPr>
            <a:spLocks/>
          </p:cNvSpPr>
          <p:nvPr/>
        </p:nvSpPr>
        <p:spPr>
          <a:xfrm>
            <a:off x="1135380" y="722630"/>
            <a:ext cx="8850630" cy="8705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r>
              <a:rPr lang="en-US" sz="3200">
                <a:latin typeface="Segoe UI" charset="0"/>
                <a:ea typeface="Segoe UI" charset="0"/>
              </a:rPr>
              <a:t>Course content</a:t>
            </a:r>
            <a:endParaRPr lang="ko-KR" altLang="en-US" sz="3200">
              <a:latin typeface="Segoe UI" charset="0"/>
              <a:ea typeface="Segoe UI" charset="0"/>
            </a:endParaRPr>
          </a:p>
        </p:txBody>
      </p:sp>
      <p:sp>
        <p:nvSpPr>
          <p:cNvPr id="7" name="Text Box 84"/>
          <p:cNvSpPr txBox="1">
            <a:spLocks/>
          </p:cNvSpPr>
          <p:nvPr/>
        </p:nvSpPr>
        <p:spPr>
          <a:xfrm>
            <a:off x="1120775" y="1755140"/>
            <a:ext cx="4248785" cy="4006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hangingPunct="1"/>
            <a:r>
              <a:rPr lang="en-US" sz="2000">
                <a:latin typeface="Segoe UI" charset="0"/>
                <a:ea typeface="Segoe UI" charset="0"/>
              </a:rPr>
              <a:t>Some standard functions such as:</a:t>
            </a:r>
            <a:endParaRPr lang="ko-KR" altLang="en-US" sz="20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155065" y="1447800"/>
            <a:ext cx="8826500" cy="332994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>
            <a:lvl1pPr marL="0" indent="0" latinLnBrk="0">
              <a:buFontTx/>
              <a:buNone/>
              <a:defRPr lang="en-GB" altLang="en-US" sz="7200"/>
            </a:lvl1pPr>
          </a:lstStyle>
          <a:p>
            <a:pPr marL="0" indent="0" rtl="0" latinLnBrk="0">
              <a:buFontTx/>
              <a:buNone/>
            </a:pPr>
            <a:endParaRPr lang="ko-KR" altLang="en-US" sz="720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55065" y="4777105"/>
            <a:ext cx="8826500" cy="86233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algn="l" latinLnBrk="0">
              <a:buFontTx/>
              <a:buNone/>
              <a:defRPr lang="en-GB" altLang="en-US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lvl="1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 latinLnBrk="0">
              <a:buFontTx/>
              <a:buNone/>
              <a:defRPr lang="en-GB" alt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rtl="0" latinLnBrk="0">
              <a:buFontTx/>
              <a:buNone/>
            </a:pPr>
            <a:endParaRPr lang="ko-KR" altLang="en-US" sz="200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10352405" y="295910"/>
            <a:ext cx="838835" cy="76835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en-US" sz="2800"/>
              <a:pPr marL="0" indent="0" latinLnBrk="0">
                <a:buFontTx/>
                <a:buNone/>
              </a:pPr>
              <a:t>5</a:t>
            </a:fld>
            <a:endParaRPr lang="ko-KR" altLang="en-US" sz="2800"/>
          </a:p>
        </p:txBody>
      </p:sp>
      <p:pic>
        <p:nvPicPr>
          <p:cNvPr id="5" name="Picture 22" descr="C:/Users/NAEEMA/AppData/Roaming/PolarisOffice/ETemp/15524_16634928/fImage113708783739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4" t="10234" r="4235" b="8484"/>
          <a:stretch>
            <a:fillRect/>
          </a:stretch>
        </p:blipFill>
        <p:spPr>
          <a:xfrm>
            <a:off x="648970" y="2079625"/>
            <a:ext cx="9911715" cy="4455160"/>
          </a:xfrm>
          <a:prstGeom prst="rect">
            <a:avLst/>
          </a:prstGeom>
          <a:noFill/>
        </p:spPr>
      </p:pic>
      <p:sp>
        <p:nvSpPr>
          <p:cNvPr id="6" name="Shape 51"/>
          <p:cNvSpPr>
            <a:spLocks/>
          </p:cNvSpPr>
          <p:nvPr/>
        </p:nvSpPr>
        <p:spPr>
          <a:xfrm>
            <a:off x="1135380" y="722630"/>
            <a:ext cx="8850630" cy="8705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r>
              <a:rPr lang="en-US" sz="3200">
                <a:latin typeface="Segoe UI" charset="0"/>
                <a:ea typeface="Segoe UI" charset="0"/>
              </a:rPr>
              <a:t>Entire Function</a:t>
            </a:r>
            <a:endParaRPr lang="ko-KR" altLang="en-US" sz="3200">
              <a:latin typeface="Segoe UI" charset="0"/>
              <a:ea typeface="Segoe UI" charset="0"/>
            </a:endParaRPr>
          </a:p>
        </p:txBody>
      </p:sp>
      <p:sp>
        <p:nvSpPr>
          <p:cNvPr id="7" name="Shape 95"/>
          <p:cNvSpPr>
            <a:spLocks/>
          </p:cNvSpPr>
          <p:nvPr/>
        </p:nvSpPr>
        <p:spPr>
          <a:xfrm>
            <a:off x="6504305" y="5810885"/>
            <a:ext cx="4130675" cy="85661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sp>
        <p:nvSpPr>
          <p:cNvPr id="8" name="Shape 97"/>
          <p:cNvSpPr>
            <a:spLocks/>
          </p:cNvSpPr>
          <p:nvPr/>
        </p:nvSpPr>
        <p:spPr>
          <a:xfrm>
            <a:off x="678180" y="1991360"/>
            <a:ext cx="2818130" cy="339725"/>
          </a:xfrm>
          <a:prstGeom prst="roundRect">
            <a:avLst/>
          </a:prstGeom>
          <a:solidFill>
            <a:schemeClr val="tx1"/>
          </a:solidFill>
          <a:ln w="19050" cap="flat" cmpd="sng">
            <a:solidFill>
              <a:schemeClr val="tx1">
                <a:alpha val="10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10161336" y="254966"/>
            <a:ext cx="838835" cy="76771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63" t="7364" r="3379" b="4876"/>
          <a:stretch/>
        </p:blipFill>
        <p:spPr>
          <a:xfrm>
            <a:off x="1102995" y="1915340"/>
            <a:ext cx="9058341" cy="4470674"/>
          </a:xfrm>
          <a:prstGeom prst="rect">
            <a:avLst/>
          </a:prstGeom>
        </p:spPr>
      </p:pic>
      <p:sp>
        <p:nvSpPr>
          <p:cNvPr id="6" name="Shape 50"/>
          <p:cNvSpPr>
            <a:spLocks/>
          </p:cNvSpPr>
          <p:nvPr/>
        </p:nvSpPr>
        <p:spPr>
          <a:xfrm>
            <a:off x="1135380" y="722630"/>
            <a:ext cx="8850630" cy="8705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/>
            <a:r>
              <a:rPr lang="en-US" sz="3200" dirty="0">
                <a:latin typeface="Segoe UI" charset="0"/>
                <a:ea typeface="Segoe UI" charset="0"/>
              </a:rPr>
              <a:t>Analytical Functions </a:t>
            </a:r>
            <a:endParaRPr lang="ko-KR" altLang="en-US" sz="3200" dirty="0">
              <a:latin typeface="Segoe UI" charset="0"/>
              <a:ea typeface="Segoe UI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6346" y="2388358"/>
            <a:ext cx="3411941" cy="99628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95331" y="2124075"/>
            <a:ext cx="313899" cy="3617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01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10161336" y="254966"/>
            <a:ext cx="838835" cy="76771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hape 50"/>
          <p:cNvSpPr>
            <a:spLocks/>
          </p:cNvSpPr>
          <p:nvPr/>
        </p:nvSpPr>
        <p:spPr>
          <a:xfrm>
            <a:off x="1135380" y="722630"/>
            <a:ext cx="8850630" cy="8705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/>
            <a:r>
              <a:rPr lang="en-US" sz="3200" dirty="0">
                <a:latin typeface="Segoe UI" charset="0"/>
                <a:ea typeface="Segoe UI" charset="0"/>
              </a:rPr>
              <a:t>Analytical Functions </a:t>
            </a:r>
            <a:endParaRPr lang="ko-KR" altLang="en-US" sz="3200" dirty="0">
              <a:latin typeface="Segoe UI" charset="0"/>
              <a:ea typeface="Segoe UI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6346" y="2388358"/>
            <a:ext cx="3411941" cy="99628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95331" y="2124075"/>
            <a:ext cx="313899" cy="3617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1" t="5572" r="7035" b="7860"/>
          <a:stretch/>
        </p:blipFill>
        <p:spPr>
          <a:xfrm>
            <a:off x="992439" y="1854200"/>
            <a:ext cx="9057071" cy="446471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028597" y="2770497"/>
            <a:ext cx="2552131" cy="36848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3362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10161336" y="254966"/>
            <a:ext cx="838835" cy="76771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hape 50"/>
          <p:cNvSpPr>
            <a:spLocks/>
          </p:cNvSpPr>
          <p:nvPr/>
        </p:nvSpPr>
        <p:spPr>
          <a:xfrm>
            <a:off x="1135380" y="722630"/>
            <a:ext cx="8850630" cy="8705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/>
            <a:r>
              <a:rPr lang="en-US" sz="3200" dirty="0">
                <a:latin typeface="Segoe UI" charset="0"/>
                <a:ea typeface="Segoe UI" charset="0"/>
              </a:rPr>
              <a:t>Analytical Functions </a:t>
            </a:r>
            <a:endParaRPr lang="ko-KR" altLang="en-US" sz="3200" dirty="0">
              <a:latin typeface="Segoe UI" charset="0"/>
              <a:ea typeface="Segoe UI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6346" y="2388358"/>
            <a:ext cx="3411941" cy="99628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95331" y="2124075"/>
            <a:ext cx="313899" cy="3617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88" t="10348" r="4225" b="6468"/>
          <a:stretch/>
        </p:blipFill>
        <p:spPr>
          <a:xfrm>
            <a:off x="1123874" y="1854200"/>
            <a:ext cx="8925636" cy="45602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35319" y="1854200"/>
            <a:ext cx="414191" cy="4507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714699" y="2485874"/>
            <a:ext cx="3271311" cy="40062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64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>
          <a:xfrm>
            <a:off x="10161336" y="254966"/>
            <a:ext cx="838835" cy="76771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hape 50"/>
          <p:cNvSpPr>
            <a:spLocks/>
          </p:cNvSpPr>
          <p:nvPr/>
        </p:nvSpPr>
        <p:spPr>
          <a:xfrm>
            <a:off x="1135380" y="722630"/>
            <a:ext cx="8850630" cy="87058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/>
            <a:r>
              <a:rPr lang="en-US" sz="3200" dirty="0">
                <a:latin typeface="Segoe UI" charset="0"/>
                <a:ea typeface="Segoe UI" charset="0"/>
              </a:rPr>
              <a:t>Analytical Functions </a:t>
            </a:r>
            <a:endParaRPr lang="ko-KR" altLang="en-US" sz="3200" dirty="0">
              <a:latin typeface="Segoe UI" charset="0"/>
              <a:ea typeface="Segoe UI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6346" y="2388358"/>
            <a:ext cx="3411941" cy="99628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95331" y="2124075"/>
            <a:ext cx="313899" cy="3617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9" t="6368" r="7600" b="6069"/>
          <a:stretch/>
        </p:blipFill>
        <p:spPr>
          <a:xfrm>
            <a:off x="928048" y="1863090"/>
            <a:ext cx="9280477" cy="457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05567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47</Words>
  <Application>Microsoft Office PowerPoint</Application>
  <PresentationFormat>Custom</PresentationFormat>
  <Paragraphs>21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Ion</vt:lpstr>
      <vt:lpstr>Mathematical methods of physics-1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methods of physics-1 </dc:title>
  <dc:creator>Ali G</dc:creator>
  <cp:lastModifiedBy>Windows User</cp:lastModifiedBy>
  <cp:revision>7</cp:revision>
  <dcterms:created xsi:type="dcterms:W3CDTF">2020-10-18T22:25:05Z</dcterms:created>
  <dcterms:modified xsi:type="dcterms:W3CDTF">2021-01-15T12:57:39Z</dcterms:modified>
</cp:coreProperties>
</file>