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Take all of wheat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err="1" smtClean="0"/>
              <a:t>Gaeumannomyces</a:t>
            </a:r>
            <a:r>
              <a:rPr lang="en-US" i="1" dirty="0" smtClean="0"/>
              <a:t> </a:t>
            </a:r>
            <a:r>
              <a:rPr lang="en-US" i="1" dirty="0" err="1" smtClean="0"/>
              <a:t>graminis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i="1" dirty="0" smtClean="0"/>
          </a:p>
          <a:p>
            <a:r>
              <a:rPr lang="en-US" i="1" dirty="0" smtClean="0"/>
              <a:t>G. </a:t>
            </a:r>
            <a:r>
              <a:rPr lang="en-US" i="1" dirty="0" err="1" smtClean="0"/>
              <a:t>graminis</a:t>
            </a:r>
            <a:r>
              <a:rPr lang="en-US" i="1" dirty="0" smtClean="0"/>
              <a:t> </a:t>
            </a:r>
            <a:r>
              <a:rPr lang="en-US" dirty="0" smtClean="0"/>
              <a:t>affects roots</a:t>
            </a:r>
          </a:p>
          <a:p>
            <a:endParaRPr lang="en-US" i="1" dirty="0" smtClean="0"/>
          </a:p>
          <a:p>
            <a:r>
              <a:rPr lang="en-US" dirty="0" smtClean="0"/>
              <a:t>Almost all varieties of wheat &amp; barley</a:t>
            </a:r>
          </a:p>
          <a:p>
            <a:endParaRPr lang="en-US" dirty="0" smtClean="0"/>
          </a:p>
          <a:p>
            <a:r>
              <a:rPr lang="en-US" dirty="0" smtClean="0"/>
              <a:t>Intensive production &amp; monoculture</a:t>
            </a:r>
          </a:p>
          <a:p>
            <a:endParaRPr lang="en-US" dirty="0" smtClean="0"/>
          </a:p>
          <a:p>
            <a:r>
              <a:rPr lang="en-US" dirty="0" smtClean="0"/>
              <a:t>Loss 40-50%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Survival &amp; 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 (residues=cereals &amp; grasses)</a:t>
            </a:r>
          </a:p>
          <a:p>
            <a:endParaRPr lang="en-US" dirty="0" smtClean="0"/>
          </a:p>
          <a:p>
            <a:r>
              <a:rPr lang="en-US" dirty="0" smtClean="0"/>
              <a:t>Roots of young plant</a:t>
            </a:r>
          </a:p>
          <a:p>
            <a:endParaRPr lang="en-US" dirty="0" smtClean="0"/>
          </a:p>
          <a:p>
            <a:r>
              <a:rPr lang="en-US" dirty="0" err="1" smtClean="0"/>
              <a:t>Hyphae</a:t>
            </a:r>
            <a:r>
              <a:rPr lang="en-US" dirty="0" smtClean="0"/>
              <a:t> (Plant to Plant)</a:t>
            </a:r>
          </a:p>
          <a:p>
            <a:endParaRPr lang="en-US" dirty="0" smtClean="0"/>
          </a:p>
          <a:p>
            <a:r>
              <a:rPr lang="en-US" dirty="0" smtClean="0"/>
              <a:t>Blockage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Yellowing</a:t>
            </a:r>
          </a:p>
          <a:p>
            <a:endParaRPr lang="en-US" dirty="0" smtClean="0"/>
          </a:p>
          <a:p>
            <a:r>
              <a:rPr lang="en-US" dirty="0" smtClean="0"/>
              <a:t>Stunting</a:t>
            </a:r>
          </a:p>
          <a:p>
            <a:endParaRPr lang="en-US" dirty="0" smtClean="0"/>
          </a:p>
          <a:p>
            <a:r>
              <a:rPr lang="en-US" dirty="0" smtClean="0"/>
              <a:t>Low </a:t>
            </a:r>
            <a:r>
              <a:rPr lang="en-US" dirty="0" err="1" smtClean="0"/>
              <a:t>Tillering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Bleached seed heads (White heads)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 pH (Lime)</a:t>
            </a:r>
          </a:p>
          <a:p>
            <a:endParaRPr lang="en-US" dirty="0" smtClean="0"/>
          </a:p>
          <a:p>
            <a:r>
              <a:rPr lang="en-US" dirty="0" smtClean="0"/>
              <a:t>Rotation</a:t>
            </a:r>
          </a:p>
          <a:p>
            <a:endParaRPr lang="en-US" dirty="0" smtClean="0"/>
          </a:p>
          <a:p>
            <a:r>
              <a:rPr lang="en-US" dirty="0" smtClean="0"/>
              <a:t>Fallow summer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67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Take all of wheat</vt:lpstr>
      <vt:lpstr>Description</vt:lpstr>
      <vt:lpstr>Survival &amp; Spread</vt:lpstr>
      <vt:lpstr>Symptoms</vt:lpstr>
      <vt:lpstr>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all of wheat</dc:title>
  <dc:creator>Dr.Ahmad Zeshan</dc:creator>
  <cp:lastModifiedBy>Dr.Ahmad Zeshan</cp:lastModifiedBy>
  <cp:revision>28</cp:revision>
  <dcterms:created xsi:type="dcterms:W3CDTF">2006-08-16T00:00:00Z</dcterms:created>
  <dcterms:modified xsi:type="dcterms:W3CDTF">2019-04-16T08:03:47Z</dcterms:modified>
</cp:coreProperties>
</file>