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0676A4C-D22D-4ADB-B68F-95057FDAB5AC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02AB5F6-8896-443C-9213-5E7312AC2A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esearchgate.net/publication/268185238_COMPUTER_USE_IN_PHYSICAL_EDUCATION_AND_SPORTS_TEACHING" TargetMode="External"/><Relationship Id="rId3" Type="http://schemas.openxmlformats.org/officeDocument/2006/relationships/hyperlink" Target="https://link.springer.com/chapter/10.1007%2F978-0-387-45951-6_34" TargetMode="External"/><Relationship Id="rId7" Type="http://schemas.openxmlformats.org/officeDocument/2006/relationships/hyperlink" Target="https://www.kheljournal.com/archives/2017/vol4issue3/PartF/4-3-115-122.pdf" TargetMode="External"/><Relationship Id="rId2" Type="http://schemas.openxmlformats.org/officeDocument/2006/relationships/hyperlink" Target="https://belitsoft.com/custom-application-development-services/sports-software-developm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rainly.in/question/1952516" TargetMode="External"/><Relationship Id="rId5" Type="http://schemas.openxmlformats.org/officeDocument/2006/relationships/hyperlink" Target="https://academy.sportlyzer.com/rowing-misc/the-ultimate-list-of-sports-coaching-software/" TargetMode="External"/><Relationship Id="rId4" Type="http://schemas.openxmlformats.org/officeDocument/2006/relationships/hyperlink" Target="https://en.wikipedia.org/wiki/Category:Sports_softwar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Computer Software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</a:t>
            </a:r>
          </a:p>
          <a:p>
            <a:r>
              <a:rPr lang="en-US" dirty="0" smtClean="0"/>
              <a:t>Rashid </a:t>
            </a:r>
            <a:r>
              <a:rPr lang="en-US" dirty="0" err="1" smtClean="0"/>
              <a:t>Naeem</a:t>
            </a:r>
            <a:r>
              <a:rPr lang="en-US" dirty="0" smtClean="0"/>
              <a:t> Khan</a:t>
            </a:r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1233899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Job Scheduling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Any operation managed by processor is called Job.</a:t>
            </a:r>
          </a:p>
          <a:p>
            <a:pPr algn="just"/>
            <a:r>
              <a:rPr lang="en-US" dirty="0" smtClean="0"/>
              <a:t>There may be many jobs to execute such as executing instructions, getting input or displaying result to the user etc. </a:t>
            </a:r>
          </a:p>
          <a:p>
            <a:pPr algn="just"/>
            <a:r>
              <a:rPr lang="en-US" dirty="0" smtClean="0"/>
              <a:t>Operating system determines the order in which these jobs are processed.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Utility Program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Is a types of system software that is used for effective management of computer system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err="1" smtClean="0"/>
              <a:t>useer</a:t>
            </a:r>
            <a:r>
              <a:rPr lang="en-US" dirty="0" smtClean="0"/>
              <a:t> can use utility programs to perform maintenance tasks related to different devices and programs. </a:t>
            </a:r>
          </a:p>
          <a:p>
            <a:pPr algn="just"/>
            <a:r>
              <a:rPr lang="en-US" dirty="0" smtClean="0"/>
              <a:t>The utility programs keep the computer system running smoothly.</a:t>
            </a:r>
          </a:p>
          <a:p>
            <a:pPr algn="just"/>
            <a:r>
              <a:rPr lang="en-US" dirty="0" smtClean="0"/>
              <a:t>Most operating system include different build in utility program. The user can also buy stand alone utility programs.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Types of </a:t>
            </a:r>
            <a:r>
              <a:rPr lang="en-US" sz="2000" dirty="0" err="1" smtClean="0"/>
              <a:t>Utlity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en-US" dirty="0" smtClean="0"/>
              <a:t>File Manager</a:t>
            </a:r>
          </a:p>
          <a:p>
            <a:pPr algn="just"/>
            <a:r>
              <a:rPr lang="en-US" dirty="0" smtClean="0"/>
              <a:t>Image viewer</a:t>
            </a:r>
          </a:p>
          <a:p>
            <a:pPr algn="just"/>
            <a:r>
              <a:rPr lang="en-US" dirty="0" err="1" smtClean="0"/>
              <a:t>Searc</a:t>
            </a:r>
            <a:r>
              <a:rPr lang="en-US" dirty="0" smtClean="0"/>
              <a:t> </a:t>
            </a:r>
            <a:r>
              <a:rPr lang="en-US" dirty="0" err="1" smtClean="0"/>
              <a:t>utlity</a:t>
            </a:r>
            <a:endParaRPr lang="en-US" dirty="0" smtClean="0"/>
          </a:p>
          <a:p>
            <a:pPr algn="just"/>
            <a:r>
              <a:rPr lang="en-US" dirty="0" smtClean="0"/>
              <a:t>Drive imaging</a:t>
            </a:r>
          </a:p>
          <a:p>
            <a:pPr algn="just"/>
            <a:r>
              <a:rPr lang="en-US" dirty="0" smtClean="0"/>
              <a:t>Disk Burning</a:t>
            </a:r>
          </a:p>
          <a:p>
            <a:pPr algn="just"/>
            <a:r>
              <a:rPr lang="en-US" dirty="0" smtClean="0"/>
              <a:t>File Compressor</a:t>
            </a:r>
          </a:p>
          <a:p>
            <a:pPr algn="just"/>
            <a:r>
              <a:rPr lang="en-US" dirty="0" smtClean="0"/>
              <a:t>Diagnostic utility</a:t>
            </a:r>
          </a:p>
          <a:p>
            <a:pPr algn="just"/>
            <a:r>
              <a:rPr lang="en-US" dirty="0" smtClean="0"/>
              <a:t>Personal Computer Maintenance utility</a:t>
            </a:r>
          </a:p>
          <a:p>
            <a:pPr algn="just"/>
            <a:r>
              <a:rPr lang="en-US" dirty="0" smtClean="0"/>
              <a:t>Disk Scanner</a:t>
            </a:r>
          </a:p>
          <a:p>
            <a:pPr algn="just"/>
            <a:r>
              <a:rPr lang="en-US" dirty="0" smtClean="0"/>
              <a:t>Antivirus</a:t>
            </a:r>
          </a:p>
          <a:p>
            <a:pPr algn="just"/>
            <a:r>
              <a:rPr lang="en-US" dirty="0" smtClean="0"/>
              <a:t>Backup and Restore utility</a:t>
            </a:r>
          </a:p>
          <a:p>
            <a:pPr algn="just"/>
            <a:r>
              <a:rPr lang="en-US" dirty="0" smtClean="0"/>
              <a:t>Task manager utility</a:t>
            </a:r>
          </a:p>
          <a:p>
            <a:pPr algn="just"/>
            <a:r>
              <a:rPr lang="en-US" dirty="0" smtClean="0"/>
              <a:t>Disk Cleanup</a:t>
            </a:r>
          </a:p>
          <a:p>
            <a:pPr algn="just"/>
            <a:r>
              <a:rPr lang="en-US" dirty="0" smtClean="0"/>
              <a:t>Uninstaller</a:t>
            </a:r>
          </a:p>
          <a:p>
            <a:pPr algn="just"/>
            <a:r>
              <a:rPr lang="en-US" dirty="0" smtClean="0"/>
              <a:t>Task Scheduler utility</a:t>
            </a:r>
          </a:p>
          <a:p>
            <a:pPr algn="just"/>
            <a:r>
              <a:rPr lang="en-US" dirty="0" smtClean="0"/>
              <a:t>Adware Remover</a:t>
            </a:r>
          </a:p>
          <a:p>
            <a:pPr algn="just"/>
            <a:r>
              <a:rPr lang="en-US" dirty="0" smtClean="0"/>
              <a:t>Spyware Remover</a:t>
            </a:r>
          </a:p>
          <a:p>
            <a:pPr algn="just"/>
            <a:r>
              <a:rPr lang="en-US" dirty="0" smtClean="0"/>
              <a:t>Personal Firewall</a:t>
            </a:r>
          </a:p>
          <a:p>
            <a:pPr algn="just"/>
            <a:r>
              <a:rPr lang="en-US" dirty="0" smtClean="0"/>
              <a:t>File Conversion Utility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Application Software and it types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Application software is used to perform various applications on the computer.</a:t>
            </a:r>
          </a:p>
          <a:p>
            <a:pPr algn="just"/>
            <a:r>
              <a:rPr lang="en-US" dirty="0" smtClean="0"/>
              <a:t>It helps a computer user to perform specific tasks.</a:t>
            </a:r>
          </a:p>
          <a:p>
            <a:pPr algn="just"/>
            <a:r>
              <a:rPr lang="en-US" dirty="0" smtClean="0"/>
              <a:t>People use different types of application software according to their needs. </a:t>
            </a:r>
          </a:p>
          <a:p>
            <a:pPr algn="just"/>
            <a:r>
              <a:rPr lang="en-US" dirty="0" smtClean="0"/>
              <a:t>Forms of Application Software:</a:t>
            </a:r>
          </a:p>
          <a:p>
            <a:pPr lvl="1" algn="just"/>
            <a:r>
              <a:rPr lang="en-US" dirty="0" smtClean="0"/>
              <a:t>Packaged Software</a:t>
            </a:r>
          </a:p>
          <a:p>
            <a:pPr lvl="1" algn="just"/>
            <a:r>
              <a:rPr lang="en-US" dirty="0" smtClean="0"/>
              <a:t>Custom Software</a:t>
            </a:r>
          </a:p>
          <a:p>
            <a:pPr lvl="1" algn="just"/>
            <a:r>
              <a:rPr lang="en-US" dirty="0" smtClean="0"/>
              <a:t>Shareware</a:t>
            </a:r>
          </a:p>
          <a:p>
            <a:pPr lvl="1" algn="just"/>
            <a:r>
              <a:rPr lang="en-US" dirty="0" smtClean="0"/>
              <a:t>Freeware</a:t>
            </a:r>
          </a:p>
          <a:p>
            <a:pPr lvl="1" algn="just"/>
            <a:r>
              <a:rPr lang="en-US" dirty="0" smtClean="0"/>
              <a:t>Public Domain Software</a:t>
            </a:r>
          </a:p>
          <a:p>
            <a:pPr lvl="1" algn="just"/>
            <a:r>
              <a:rPr lang="en-US" dirty="0" smtClean="0"/>
              <a:t>Open Software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Categories of Application Software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Business Category</a:t>
            </a:r>
          </a:p>
          <a:p>
            <a:pPr lvl="1"/>
            <a:r>
              <a:rPr lang="en-US" dirty="0" smtClean="0"/>
              <a:t>Word </a:t>
            </a:r>
            <a:r>
              <a:rPr lang="en-US" dirty="0" err="1" smtClean="0"/>
              <a:t>Prcessing</a:t>
            </a:r>
            <a:endParaRPr lang="en-US" dirty="0" smtClean="0"/>
          </a:p>
          <a:p>
            <a:pPr lvl="1"/>
            <a:r>
              <a:rPr lang="en-US" dirty="0" smtClean="0"/>
              <a:t>Spreadsheet</a:t>
            </a:r>
          </a:p>
          <a:p>
            <a:pPr lvl="1"/>
            <a:r>
              <a:rPr lang="en-US" dirty="0" smtClean="0"/>
              <a:t>Presentation </a:t>
            </a:r>
            <a:r>
              <a:rPr lang="en-US" dirty="0" err="1" smtClean="0"/>
              <a:t>grphics</a:t>
            </a:r>
            <a:endParaRPr lang="en-US" dirty="0" smtClean="0"/>
          </a:p>
          <a:p>
            <a:pPr lvl="1"/>
            <a:r>
              <a:rPr lang="en-US" dirty="0" smtClean="0"/>
              <a:t>Software suit</a:t>
            </a:r>
          </a:p>
          <a:p>
            <a:pPr lvl="1"/>
            <a:r>
              <a:rPr lang="en-US" dirty="0" smtClean="0"/>
              <a:t>Project management</a:t>
            </a:r>
          </a:p>
          <a:p>
            <a:r>
              <a:rPr lang="en-US" dirty="0" smtClean="0"/>
              <a:t>Graphics and multimedia Category</a:t>
            </a:r>
          </a:p>
          <a:p>
            <a:pPr lvl="1"/>
            <a:r>
              <a:rPr lang="en-US" dirty="0" smtClean="0"/>
              <a:t>Computer Aided Design</a:t>
            </a:r>
          </a:p>
          <a:p>
            <a:pPr lvl="1"/>
            <a:r>
              <a:rPr lang="en-US" dirty="0" smtClean="0"/>
              <a:t>Paint/Image Editing</a:t>
            </a:r>
          </a:p>
          <a:p>
            <a:pPr lvl="1"/>
            <a:r>
              <a:rPr lang="en-US" dirty="0" smtClean="0"/>
              <a:t>Video and Audio Editing</a:t>
            </a:r>
          </a:p>
          <a:p>
            <a:r>
              <a:rPr lang="en-US" dirty="0" smtClean="0"/>
              <a:t>Home/personal/Educations Category</a:t>
            </a:r>
          </a:p>
          <a:p>
            <a:pPr lvl="1"/>
            <a:r>
              <a:rPr lang="en-US" dirty="0" smtClean="0"/>
              <a:t>Personal Finance</a:t>
            </a:r>
          </a:p>
          <a:p>
            <a:pPr lvl="1"/>
            <a:r>
              <a:rPr lang="en-US" dirty="0" smtClean="0"/>
              <a:t>Legal</a:t>
            </a:r>
          </a:p>
          <a:p>
            <a:pPr lvl="1"/>
            <a:r>
              <a:rPr lang="en-US" dirty="0" smtClean="0"/>
              <a:t>Tax preparation</a:t>
            </a:r>
          </a:p>
          <a:p>
            <a:pPr lvl="1"/>
            <a:r>
              <a:rPr lang="en-US" dirty="0" smtClean="0"/>
              <a:t>Clip art/image Gallery</a:t>
            </a:r>
          </a:p>
          <a:p>
            <a:pPr lvl="1"/>
            <a:r>
              <a:rPr lang="en-US" dirty="0" smtClean="0"/>
              <a:t>Educational </a:t>
            </a:r>
          </a:p>
          <a:p>
            <a:pPr lvl="1"/>
            <a:r>
              <a:rPr lang="en-US" dirty="0" smtClean="0"/>
              <a:t>Reference </a:t>
            </a:r>
          </a:p>
          <a:p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Email</a:t>
            </a:r>
          </a:p>
          <a:p>
            <a:pPr lvl="1"/>
            <a:r>
              <a:rPr lang="en-US" dirty="0" smtClean="0"/>
              <a:t>Chat room</a:t>
            </a:r>
          </a:p>
          <a:p>
            <a:pPr lvl="1"/>
            <a:r>
              <a:rPr lang="en-US" dirty="0" smtClean="0"/>
              <a:t>FTP</a:t>
            </a:r>
          </a:p>
          <a:p>
            <a:pPr lvl="1"/>
            <a:r>
              <a:rPr lang="en-US" dirty="0" smtClean="0"/>
              <a:t>Video Conferencing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Computer software used in field of Sports.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There are followings different web site, that will help you:-</a:t>
            </a:r>
          </a:p>
          <a:p>
            <a:pPr lvl="1"/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belitsoft.com/custom-application-development-services/sports-software-development</a:t>
            </a:r>
            <a:endParaRPr lang="en-US" dirty="0" smtClean="0"/>
          </a:p>
          <a:p>
            <a:pPr lvl="1"/>
            <a:r>
              <a:rPr lang="en-US" dirty="0" smtClean="0"/>
              <a:t>Article (</a:t>
            </a:r>
            <a:r>
              <a:rPr lang="en-US" dirty="0" smtClean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link.springer.com/chapter/10.1007%2F978-0-387-45951-6_34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en.wikipedia.org/wiki/Category:Sports_software</a:t>
            </a:r>
            <a:endParaRPr lang="en-US" dirty="0" smtClean="0"/>
          </a:p>
          <a:p>
            <a:pPr lvl="1"/>
            <a:r>
              <a:rPr lang="en-US" dirty="0" smtClean="0">
                <a:hlinkClick r:id="rId5"/>
              </a:rPr>
              <a:t>https://academy.sportlyzer.com/rowing-misc/the-ultimate-list-of-sports-coaching-software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pPr lvl="1"/>
            <a:r>
              <a:rPr lang="en-US" dirty="0" smtClean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brainly.in/question/1952516</a:t>
            </a:r>
            <a:endParaRPr lang="en-US" dirty="0" smtClean="0"/>
          </a:p>
          <a:p>
            <a:pPr lvl="1"/>
            <a:r>
              <a:rPr lang="en-US" dirty="0" smtClean="0"/>
              <a:t>Article (</a:t>
            </a:r>
            <a:r>
              <a:rPr lang="en-US" dirty="0" smtClean="0">
                <a:hlinkClick r:id="rId7"/>
              </a:rPr>
              <a:t>https://</a:t>
            </a:r>
            <a:r>
              <a:rPr lang="en-US" dirty="0" smtClean="0">
                <a:hlinkClick r:id="rId7"/>
              </a:rPr>
              <a:t>www.kheljournal.com/archives/2017/vol4issue3/PartF/4-3-115-122.pdf</a:t>
            </a:r>
            <a:r>
              <a:rPr lang="en-US" dirty="0" smtClean="0"/>
              <a:t>)</a:t>
            </a:r>
          </a:p>
          <a:p>
            <a:pPr lvl="1"/>
            <a:r>
              <a:rPr lang="en-US" smtClean="0"/>
              <a:t>Article (</a:t>
            </a:r>
            <a:r>
              <a:rPr lang="en-US" smtClean="0">
                <a:hlinkClick r:id="rId8"/>
              </a:rPr>
              <a:t>https</a:t>
            </a:r>
            <a:r>
              <a:rPr lang="en-US" smtClean="0">
                <a:hlinkClick r:id="rId8"/>
              </a:rPr>
              <a:t>://</a:t>
            </a:r>
            <a:r>
              <a:rPr lang="en-US" smtClean="0">
                <a:hlinkClick r:id="rId8"/>
              </a:rPr>
              <a:t>www.researchgate.net/publication/268185238_COMPUTER_USE_IN_PHYSICAL_EDUCATION_AND_SPORTS_TEACHING</a:t>
            </a:r>
            <a:r>
              <a:rPr lang="en-US" smtClean="0"/>
              <a:t>)</a:t>
            </a:r>
          </a:p>
          <a:p>
            <a:pPr lvl="1"/>
            <a:endParaRPr lang="en-US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effectLst/>
              </a:rPr>
              <a:t>What is Software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dirty="0" smtClean="0"/>
              <a:t>A set of instructions given to the computer to solve a problem is called Software.</a:t>
            </a:r>
          </a:p>
          <a:p>
            <a:pPr lvl="0" algn="just"/>
            <a:r>
              <a:rPr lang="en-US" dirty="0" smtClean="0"/>
              <a:t>It is also known as program.</a:t>
            </a:r>
          </a:p>
          <a:p>
            <a:pPr lvl="0" algn="just"/>
            <a:r>
              <a:rPr lang="en-US" dirty="0" smtClean="0"/>
              <a:t>Different software are used to solve different programs. </a:t>
            </a:r>
          </a:p>
          <a:p>
            <a:pPr lvl="0" algn="just"/>
            <a:r>
              <a:rPr lang="en-US" dirty="0" smtClean="0"/>
              <a:t>Computer software specifies a sequence of operations to be performed by computer. </a:t>
            </a:r>
          </a:p>
          <a:p>
            <a:pPr lvl="0" algn="just"/>
            <a:r>
              <a:rPr lang="en-US" dirty="0" smtClean="0"/>
              <a:t>A computer works according to the instructions written in software.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70259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Types of Software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The main types of software are as follows:-</a:t>
            </a:r>
          </a:p>
          <a:p>
            <a:pPr algn="just"/>
            <a:r>
              <a:rPr lang="en-US" dirty="0" smtClean="0"/>
              <a:t>System software and Application Software</a:t>
            </a:r>
            <a:endParaRPr lang="en-US" dirty="0" smtClean="0"/>
          </a:p>
          <a:p>
            <a:pPr lvl="1" algn="just"/>
            <a:r>
              <a:rPr lang="en-US" dirty="0" smtClean="0"/>
              <a:t>System Software</a:t>
            </a:r>
          </a:p>
          <a:p>
            <a:pPr lvl="2" algn="just"/>
            <a:r>
              <a:rPr lang="en-US" dirty="0" smtClean="0"/>
              <a:t>It is set of programs to control and manage the actual operations of a computer hardware. </a:t>
            </a:r>
          </a:p>
          <a:p>
            <a:pPr lvl="2" algn="just"/>
            <a:r>
              <a:rPr lang="en-US" dirty="0" smtClean="0"/>
              <a:t>It controls the usage and allocation of different hardware components. </a:t>
            </a:r>
          </a:p>
          <a:p>
            <a:pPr lvl="2" algn="just"/>
            <a:r>
              <a:rPr lang="en-US" dirty="0" smtClean="0"/>
              <a:t>It enables application programs to execute properly.</a:t>
            </a:r>
          </a:p>
          <a:p>
            <a:pPr lvl="2" algn="just"/>
            <a:r>
              <a:rPr lang="en-US" dirty="0" smtClean="0"/>
              <a:t>It controls the basic operations as follows:</a:t>
            </a:r>
          </a:p>
          <a:p>
            <a:pPr lvl="3" algn="just"/>
            <a:r>
              <a:rPr lang="en-US" dirty="0" smtClean="0"/>
              <a:t>Saving data on disk</a:t>
            </a:r>
          </a:p>
          <a:p>
            <a:pPr lvl="3" algn="just"/>
            <a:r>
              <a:rPr lang="en-US" dirty="0" smtClean="0"/>
              <a:t>Making computer to work for us.</a:t>
            </a:r>
          </a:p>
          <a:p>
            <a:pPr lvl="3" algn="just"/>
            <a:r>
              <a:rPr lang="en-US" dirty="0" smtClean="0"/>
              <a:t>Printing document etc.</a:t>
            </a:r>
          </a:p>
          <a:p>
            <a:pPr lvl="2" algn="just"/>
            <a:r>
              <a:rPr lang="en-US" dirty="0" smtClean="0"/>
              <a:t>System software has two types: operating system and utility programs. </a:t>
            </a:r>
          </a:p>
          <a:p>
            <a:pPr lvl="1" algn="just"/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471202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Operating System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An operating system is a set of programs that manages all computer components and operations. </a:t>
            </a:r>
          </a:p>
          <a:p>
            <a:pPr algn="just"/>
            <a:r>
              <a:rPr lang="en-US" dirty="0" smtClean="0"/>
              <a:t>A computer can do nothing without an operating system.</a:t>
            </a:r>
          </a:p>
          <a:p>
            <a:pPr algn="just"/>
            <a:r>
              <a:rPr lang="en-US" dirty="0" smtClean="0"/>
              <a:t>Operating system must be installed on every computer. </a:t>
            </a:r>
            <a:endParaRPr lang="en-US" dirty="0" smtClean="0"/>
          </a:p>
          <a:p>
            <a:pPr algn="just"/>
            <a:r>
              <a:rPr lang="en-US" dirty="0" smtClean="0"/>
              <a:t>Users interact with computer through operating system.</a:t>
            </a:r>
          </a:p>
          <a:p>
            <a:pPr algn="just"/>
            <a:r>
              <a:rPr lang="en-US" dirty="0" smtClean="0"/>
              <a:t>When computer is turned on, the operating system runs and checks that all parts of the computer are functioning properly</a:t>
            </a:r>
          </a:p>
          <a:p>
            <a:pPr algn="just"/>
            <a:r>
              <a:rPr lang="en-US" dirty="0" smtClean="0"/>
              <a:t>Operating system manages all operations on computer all loading. </a:t>
            </a:r>
          </a:p>
        </p:txBody>
      </p:sp>
    </p:spTree>
    <p:extLst>
      <p:ext uri="{BB962C8B-B14F-4D97-AF65-F5344CB8AC3E}">
        <p14:creationId xmlns="" xmlns:p14="http://schemas.microsoft.com/office/powerpoint/2010/main" val="1002149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Functions of Operating System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Operating system performs the following functions:-</a:t>
            </a:r>
          </a:p>
          <a:p>
            <a:pPr algn="just"/>
            <a:r>
              <a:rPr lang="en-US" dirty="0" smtClean="0"/>
              <a:t>Booting</a:t>
            </a:r>
          </a:p>
          <a:p>
            <a:pPr algn="just"/>
            <a:r>
              <a:rPr lang="en-US" dirty="0" smtClean="0"/>
              <a:t>Memory Management</a:t>
            </a:r>
          </a:p>
          <a:p>
            <a:pPr algn="just"/>
            <a:r>
              <a:rPr lang="en-US" dirty="0" smtClean="0"/>
              <a:t>Job Scheduling</a:t>
            </a:r>
          </a:p>
          <a:p>
            <a:pPr algn="just"/>
            <a:r>
              <a:rPr lang="en-US" dirty="0" smtClean="0"/>
              <a:t>Device Controlling</a:t>
            </a:r>
          </a:p>
          <a:p>
            <a:pPr algn="just"/>
            <a:r>
              <a:rPr lang="en-US" dirty="0" smtClean="0"/>
              <a:t>Accessing the web</a:t>
            </a:r>
          </a:p>
          <a:p>
            <a:pPr algn="just"/>
            <a:r>
              <a:rPr lang="en-US" dirty="0" smtClean="0"/>
              <a:t>Monitoring performance</a:t>
            </a:r>
          </a:p>
          <a:p>
            <a:pPr algn="just"/>
            <a:r>
              <a:rPr lang="en-US" dirty="0" smtClean="0"/>
              <a:t>Housekeeping services</a:t>
            </a:r>
          </a:p>
          <a:p>
            <a:pPr algn="just"/>
            <a:r>
              <a:rPr lang="en-US" dirty="0" smtClean="0"/>
              <a:t>Controlling Network</a:t>
            </a:r>
          </a:p>
          <a:p>
            <a:pPr algn="just"/>
            <a:r>
              <a:rPr lang="en-US" dirty="0" smtClean="0"/>
              <a:t>Administrating security</a:t>
            </a:r>
          </a:p>
          <a:p>
            <a:pPr algn="just"/>
            <a:r>
              <a:rPr lang="en-US" dirty="0" smtClean="0"/>
              <a:t>Providing user interface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Booting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It is process of starting or restarting the computer. Operating system starts the computer to work.</a:t>
            </a:r>
          </a:p>
          <a:p>
            <a:pPr algn="just"/>
            <a:r>
              <a:rPr lang="en-US" dirty="0" smtClean="0"/>
              <a:t>It checks the computer  and makes it ready to work. </a:t>
            </a:r>
          </a:p>
          <a:p>
            <a:pPr algn="just"/>
            <a:r>
              <a:rPr lang="en-US" dirty="0" smtClean="0"/>
              <a:t>It has two types: Cold Boot and Warm Boot:-</a:t>
            </a:r>
          </a:p>
          <a:p>
            <a:pPr lvl="1" algn="just"/>
            <a:r>
              <a:rPr lang="en-US" dirty="0" smtClean="0"/>
              <a:t>Cold Boot:- When the computer is turned on after it has been powered off completely, it is called.</a:t>
            </a:r>
          </a:p>
          <a:p>
            <a:pPr lvl="1" algn="just"/>
            <a:r>
              <a:rPr lang="en-US" dirty="0" smtClean="0"/>
              <a:t>Warm Boot:- When the computer is restarted, it is called. </a:t>
            </a:r>
          </a:p>
          <a:p>
            <a:pPr algn="just"/>
            <a:r>
              <a:rPr lang="en-US" dirty="0" smtClean="0"/>
              <a:t>When booting process takes place, the kernel and important instructions of operating system are copied from hard disk to main memory (RAM). </a:t>
            </a:r>
          </a:p>
          <a:p>
            <a:pPr algn="just"/>
            <a:r>
              <a:rPr lang="en-US" dirty="0" smtClean="0"/>
              <a:t>Kernel is the most important part of operating system that manages memory and devices, maintains computer clock, starts applications and assigns computer resources like devices programs, data and information etc.</a:t>
            </a:r>
          </a:p>
          <a:p>
            <a:pPr algn="just"/>
            <a:r>
              <a:rPr lang="en-US" dirty="0" smtClean="0"/>
              <a:t>Kernel remains in memory permanently while the computer is turned on.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Booting continue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The step by step booting process is as follows:-</a:t>
            </a:r>
          </a:p>
          <a:p>
            <a:pPr lvl="1" algn="just"/>
            <a:r>
              <a:rPr lang="en-US" dirty="0" smtClean="0"/>
              <a:t>Step 1: BIOS and Setup program</a:t>
            </a:r>
          </a:p>
          <a:p>
            <a:pPr lvl="2" algn="just"/>
            <a:r>
              <a:rPr lang="en-US" dirty="0" smtClean="0"/>
              <a:t>ROM (Read only memory): Permanent and unchanging memory.</a:t>
            </a:r>
          </a:p>
          <a:p>
            <a:pPr lvl="2" algn="just"/>
            <a:r>
              <a:rPr lang="en-US" dirty="0" smtClean="0"/>
              <a:t>BIOS: The part of the system software that includes the instructions that the computer uses to accept input and output.</a:t>
            </a:r>
          </a:p>
          <a:p>
            <a:pPr lvl="2" algn="just"/>
            <a:r>
              <a:rPr lang="en-US" dirty="0" smtClean="0"/>
              <a:t>Load: to transfer from a storage device to memory ROM loads into the computer memory.</a:t>
            </a:r>
          </a:p>
          <a:p>
            <a:pPr lvl="2" algn="just"/>
            <a:r>
              <a:rPr lang="en-US" dirty="0" smtClean="0"/>
              <a:t>Setup program: A special program containing settings to control hardware. The program can be accessed while the BIOS information is visible. </a:t>
            </a:r>
          </a:p>
          <a:p>
            <a:pPr lvl="1" algn="just"/>
            <a:r>
              <a:rPr lang="en-US" dirty="0" smtClean="0"/>
              <a:t>Step 2: The Power On Self Test (POST)</a:t>
            </a:r>
          </a:p>
          <a:p>
            <a:pPr lvl="2" algn="just"/>
            <a:r>
              <a:rPr lang="en-US" dirty="0" smtClean="0"/>
              <a:t>POST: A series of tests conducted on the computers main memory, input/output devices, disk drives and the hard disk. </a:t>
            </a:r>
          </a:p>
          <a:p>
            <a:pPr lvl="2" algn="just"/>
            <a:r>
              <a:rPr lang="en-US" dirty="0" smtClean="0"/>
              <a:t>BIOS: Conduct POST to check the input / output system for operability.</a:t>
            </a:r>
          </a:p>
          <a:p>
            <a:pPr lvl="2" algn="just"/>
            <a:r>
              <a:rPr lang="en-US" dirty="0" smtClean="0"/>
              <a:t>The computer will produce a beeping sound and an error message will appear on the monitor if any problems are encountered. </a:t>
            </a:r>
          </a:p>
          <a:p>
            <a:pPr lvl="1" algn="just"/>
            <a:r>
              <a:rPr lang="en-US" dirty="0" smtClean="0"/>
              <a:t>Step 3: The Operating System (OS) Loads\</a:t>
            </a:r>
          </a:p>
          <a:p>
            <a:pPr lvl="2" algn="just"/>
            <a:r>
              <a:rPr lang="en-US" dirty="0" smtClean="0"/>
              <a:t>BIOS searches for the operating system,</a:t>
            </a:r>
          </a:p>
          <a:p>
            <a:pPr lvl="2" algn="just"/>
            <a:r>
              <a:rPr lang="en-US" dirty="0" smtClean="0"/>
              <a:t>The operating system kernel is loaded into the computer memory. </a:t>
            </a:r>
          </a:p>
          <a:p>
            <a:pPr lvl="2" algn="just"/>
            <a:r>
              <a:rPr lang="en-US" dirty="0" smtClean="0"/>
              <a:t>The operating system takes control of the computer and begins loading system configuration information.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Booting functions Continue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 algn="just"/>
            <a:r>
              <a:rPr lang="en-US" dirty="0" smtClean="0"/>
              <a:t>Step 4: System </a:t>
            </a:r>
            <a:r>
              <a:rPr lang="en-US" dirty="0" smtClean="0"/>
              <a:t>Configuration</a:t>
            </a:r>
          </a:p>
          <a:p>
            <a:pPr lvl="2" algn="just"/>
            <a:r>
              <a:rPr lang="en-US" dirty="0" smtClean="0"/>
              <a:t>Registry: Database to </a:t>
            </a:r>
            <a:r>
              <a:rPr lang="en-US" dirty="0" err="1" smtClean="0"/>
              <a:t>stor</a:t>
            </a:r>
            <a:r>
              <a:rPr lang="en-US" dirty="0" smtClean="0"/>
              <a:t> information about peripherals ad software.</a:t>
            </a:r>
          </a:p>
          <a:p>
            <a:pPr lvl="2" algn="just"/>
            <a:r>
              <a:rPr lang="en-US" dirty="0" smtClean="0"/>
              <a:t>Peripheral: Device connected to a computer</a:t>
            </a:r>
          </a:p>
          <a:p>
            <a:pPr lvl="2" algn="just"/>
            <a:r>
              <a:rPr lang="en-US" dirty="0" smtClean="0"/>
              <a:t>Driver: A utility program that makes peripheral devices function properly.</a:t>
            </a:r>
          </a:p>
          <a:p>
            <a:pPr lvl="2" algn="just"/>
            <a:r>
              <a:rPr lang="en-US" dirty="0" smtClean="0"/>
              <a:t>The system is configured from the operating system registry.</a:t>
            </a:r>
          </a:p>
          <a:p>
            <a:pPr lvl="2" algn="just"/>
            <a:r>
              <a:rPr lang="en-US" dirty="0" smtClean="0"/>
              <a:t>Drivers are loaded into memory. </a:t>
            </a:r>
            <a:endParaRPr lang="en-US" dirty="0" smtClean="0"/>
          </a:p>
          <a:p>
            <a:pPr lvl="1" algn="just"/>
            <a:r>
              <a:rPr lang="en-US" dirty="0" smtClean="0"/>
              <a:t>Step 5: System Utilities </a:t>
            </a:r>
            <a:r>
              <a:rPr lang="en-US" dirty="0" smtClean="0"/>
              <a:t>loads</a:t>
            </a:r>
          </a:p>
          <a:p>
            <a:pPr lvl="2" algn="just"/>
            <a:r>
              <a:rPr lang="en-US" dirty="0" smtClean="0"/>
              <a:t>System utilities are loaded into memory.</a:t>
            </a:r>
          </a:p>
          <a:p>
            <a:pPr lvl="2" algn="just"/>
            <a:r>
              <a:rPr lang="en-US" dirty="0" smtClean="0"/>
              <a:t>Volume control</a:t>
            </a:r>
          </a:p>
          <a:p>
            <a:pPr lvl="2" algn="just"/>
            <a:r>
              <a:rPr lang="en-US" dirty="0" smtClean="0"/>
              <a:t>Antivirus software</a:t>
            </a:r>
          </a:p>
          <a:p>
            <a:pPr lvl="2" algn="just"/>
            <a:r>
              <a:rPr lang="en-US" dirty="0" smtClean="0"/>
              <a:t>PC card unplugging utility</a:t>
            </a:r>
          </a:p>
          <a:p>
            <a:pPr lvl="1" algn="just"/>
            <a:r>
              <a:rPr lang="en-US" dirty="0" smtClean="0"/>
              <a:t>Step </a:t>
            </a:r>
            <a:r>
              <a:rPr lang="en-US" dirty="0" smtClean="0"/>
              <a:t>6: users Authentication </a:t>
            </a:r>
            <a:endParaRPr lang="en-US" dirty="0" smtClean="0"/>
          </a:p>
          <a:p>
            <a:pPr lvl="2" algn="just"/>
            <a:r>
              <a:rPr lang="en-US" dirty="0" smtClean="0"/>
              <a:t>Authentication or user login occurs. </a:t>
            </a:r>
          </a:p>
          <a:p>
            <a:pPr lvl="2" algn="just"/>
            <a:r>
              <a:rPr lang="en-US" dirty="0" smtClean="0"/>
              <a:t>User name</a:t>
            </a:r>
          </a:p>
          <a:p>
            <a:pPr lvl="2" algn="just"/>
            <a:r>
              <a:rPr lang="en-US" dirty="0" smtClean="0"/>
              <a:t>Password. 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Memory Management Continue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n-US" dirty="0" smtClean="0"/>
              <a:t>It is process of optimizing the use of main memory.</a:t>
            </a:r>
          </a:p>
          <a:p>
            <a:pPr algn="just"/>
            <a:r>
              <a:rPr lang="en-US" dirty="0" smtClean="0"/>
              <a:t>RAM is used to store data and instructions temporarily during execution.</a:t>
            </a:r>
          </a:p>
          <a:p>
            <a:pPr algn="just"/>
            <a:r>
              <a:rPr lang="en-US" dirty="0" smtClean="0"/>
              <a:t>Operating system allocates memory area to different </a:t>
            </a:r>
            <a:r>
              <a:rPr lang="en-US" dirty="0" err="1" smtClean="0"/>
              <a:t>prgrams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The allocated memory area is </a:t>
            </a:r>
            <a:r>
              <a:rPr lang="en-US" dirty="0" err="1" smtClean="0"/>
              <a:t>deallocated</a:t>
            </a:r>
            <a:r>
              <a:rPr lang="en-US" dirty="0" smtClean="0"/>
              <a:t> when the program finishes. </a:t>
            </a:r>
          </a:p>
          <a:p>
            <a:pPr algn="just"/>
            <a:r>
              <a:rPr lang="en-US" dirty="0" smtClean="0"/>
              <a:t>A part of a running program can be in </a:t>
            </a:r>
            <a:r>
              <a:rPr lang="en-US" dirty="0" smtClean="0"/>
              <a:t>R</a:t>
            </a:r>
            <a:r>
              <a:rPr lang="en-US" dirty="0" smtClean="0"/>
              <a:t>AM and the remaining part may be on hard disk is known as Virtual Memory. </a:t>
            </a:r>
          </a:p>
          <a:p>
            <a:pPr algn="just"/>
            <a:r>
              <a:rPr lang="en-US" dirty="0" smtClean="0"/>
              <a:t>The area of hard disk used for virtual memory is called Swap File.</a:t>
            </a:r>
          </a:p>
          <a:p>
            <a:pPr algn="just"/>
            <a:r>
              <a:rPr lang="en-US" dirty="0" smtClean="0"/>
              <a:t>It is used to exchange data, information and </a:t>
            </a:r>
            <a:r>
              <a:rPr lang="en-US" dirty="0" err="1" smtClean="0"/>
              <a:t>instructins</a:t>
            </a:r>
            <a:r>
              <a:rPr lang="en-US" dirty="0" smtClean="0"/>
              <a:t> between memory and hard disk,</a:t>
            </a:r>
          </a:p>
          <a:p>
            <a:pPr algn="just"/>
            <a:r>
              <a:rPr lang="en-US" dirty="0" smtClean="0"/>
              <a:t>The amount of data and program instructions that can swap at a given time is called page</a:t>
            </a:r>
          </a:p>
          <a:p>
            <a:pPr algn="just"/>
            <a:r>
              <a:rPr lang="en-US" dirty="0" smtClean="0"/>
              <a:t>The process of swapping items between memory and hard disk is called paging. </a:t>
            </a:r>
          </a:p>
          <a:p>
            <a:pPr algn="just"/>
            <a:r>
              <a:rPr lang="en-US" dirty="0" smtClean="0"/>
              <a:t>A situation in which most of the time of operating system is wasted in paging, instead of execution the program is called Thrashing. </a:t>
            </a:r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430</TotalTime>
  <Words>1171</Words>
  <Application>Microsoft Office PowerPoint</Application>
  <PresentationFormat>On-screen Show (4:3)</PresentationFormat>
  <Paragraphs>163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Apex</vt:lpstr>
      <vt:lpstr>Computer Software</vt:lpstr>
      <vt:lpstr>What is Software</vt:lpstr>
      <vt:lpstr>Types of Software</vt:lpstr>
      <vt:lpstr>Operating System</vt:lpstr>
      <vt:lpstr>Functions of Operating System</vt:lpstr>
      <vt:lpstr>Booting</vt:lpstr>
      <vt:lpstr>Booting continue</vt:lpstr>
      <vt:lpstr>Booting functions Continue</vt:lpstr>
      <vt:lpstr>Memory Management Continue</vt:lpstr>
      <vt:lpstr>Job Scheduling</vt:lpstr>
      <vt:lpstr>Utility Program</vt:lpstr>
      <vt:lpstr>Types of Utlity</vt:lpstr>
      <vt:lpstr>Application Software and it types</vt:lpstr>
      <vt:lpstr>Categories of Application Software</vt:lpstr>
      <vt:lpstr>Computer software used in field of Sports.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SPORTS MEDICINE</dc:title>
  <dc:creator>Akbar</dc:creator>
  <cp:lastModifiedBy>shah</cp:lastModifiedBy>
  <cp:revision>94</cp:revision>
  <dcterms:created xsi:type="dcterms:W3CDTF">2014-05-25T06:16:47Z</dcterms:created>
  <dcterms:modified xsi:type="dcterms:W3CDTF">2020-12-04T17:44:14Z</dcterms:modified>
</cp:coreProperties>
</file>