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90"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91"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9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93"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94"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95"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583" name="Date Placeholder 3"/>
          <p:cNvSpPr>
            <a:spLocks noGrp="1"/>
          </p:cNvSpPr>
          <p:nvPr>
            <p:ph type="dt" sz="half" idx="10"/>
          </p:nvPr>
        </p:nvSpPr>
        <p:spPr/>
        <p:txBody>
          <a:bodyPr/>
          <a:lstStyle/>
          <a:p>
            <a:fld id="{262DC4E6-9D9C-4D24-8E57-B85E4A7D0DB6}" type="datetimeFigureOut">
              <a:rPr lang="en-US" smtClean="0"/>
              <a:t>5/2/2020</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61BE0A14-4F14-446F-AADC-9D562CE5DB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79" name="Title 1"/>
          <p:cNvSpPr>
            <a:spLocks noGrp="1"/>
          </p:cNvSpPr>
          <p:nvPr>
            <p:ph type="title"/>
          </p:nvPr>
        </p:nvSpPr>
        <p:spPr/>
        <p:txBody>
          <a:bodyPr/>
          <a:lstStyle/>
          <a:p>
            <a:r>
              <a:rPr lang="en-US"/>
              <a:t>Click to edit Master title style</a:t>
            </a:r>
          </a:p>
        </p:txBody>
      </p:sp>
      <p:sp>
        <p:nvSpPr>
          <p:cNvPr id="1048780"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1" name="Date Placeholder 3"/>
          <p:cNvSpPr>
            <a:spLocks noGrp="1"/>
          </p:cNvSpPr>
          <p:nvPr>
            <p:ph type="dt" sz="half" idx="10"/>
          </p:nvPr>
        </p:nvSpPr>
        <p:spPr/>
        <p:txBody>
          <a:bodyPr/>
          <a:lstStyle/>
          <a:p>
            <a:fld id="{262DC4E6-9D9C-4D24-8E57-B85E4A7D0DB6}" type="datetimeFigureOut">
              <a:rPr lang="en-US" smtClean="0"/>
              <a:t>5/2/2020</a:t>
            </a:fld>
            <a:endParaRPr lang="en-US"/>
          </a:p>
        </p:txBody>
      </p:sp>
      <p:sp>
        <p:nvSpPr>
          <p:cNvPr id="1048782" name="Footer Placeholder 4"/>
          <p:cNvSpPr>
            <a:spLocks noGrp="1"/>
          </p:cNvSpPr>
          <p:nvPr>
            <p:ph type="ftr" sz="quarter" idx="11"/>
          </p:nvPr>
        </p:nvSpPr>
        <p:spPr/>
        <p:txBody>
          <a:bodyPr/>
          <a:lstStyle/>
          <a:p>
            <a:endParaRPr lang="en-US"/>
          </a:p>
        </p:txBody>
      </p:sp>
      <p:sp>
        <p:nvSpPr>
          <p:cNvPr id="1048783" name="Slide Number Placeholder 5"/>
          <p:cNvSpPr>
            <a:spLocks noGrp="1"/>
          </p:cNvSpPr>
          <p:nvPr>
            <p:ph type="sldNum" sz="quarter" idx="12"/>
          </p:nvPr>
        </p:nvSpPr>
        <p:spPr/>
        <p:txBody>
          <a:bodyPr/>
          <a:lstStyle/>
          <a:p>
            <a:fld id="{61BE0A14-4F14-446F-AADC-9D562CE5DB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63"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764"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5" name="Date Placeholder 3"/>
          <p:cNvSpPr>
            <a:spLocks noGrp="1"/>
          </p:cNvSpPr>
          <p:nvPr>
            <p:ph type="dt" sz="half" idx="10"/>
          </p:nvPr>
        </p:nvSpPr>
        <p:spPr/>
        <p:txBody>
          <a:bodyPr/>
          <a:lstStyle/>
          <a:p>
            <a:fld id="{262DC4E6-9D9C-4D24-8E57-B85E4A7D0DB6}" type="datetimeFigureOut">
              <a:rPr lang="en-US" smtClean="0"/>
              <a:t>5/2/2020</a:t>
            </a:fld>
            <a:endParaRPr lang="en-US"/>
          </a:p>
        </p:txBody>
      </p:sp>
      <p:sp>
        <p:nvSpPr>
          <p:cNvPr id="1048766" name="Footer Placeholder 4"/>
          <p:cNvSpPr>
            <a:spLocks noGrp="1"/>
          </p:cNvSpPr>
          <p:nvPr>
            <p:ph type="ftr" sz="quarter" idx="11"/>
          </p:nvPr>
        </p:nvSpPr>
        <p:spPr/>
        <p:txBody>
          <a:bodyPr/>
          <a:lstStyle/>
          <a:p>
            <a:endParaRPr lang="en-US"/>
          </a:p>
        </p:txBody>
      </p:sp>
      <p:sp>
        <p:nvSpPr>
          <p:cNvPr id="1048767" name="Slide Number Placeholder 5"/>
          <p:cNvSpPr>
            <a:spLocks noGrp="1"/>
          </p:cNvSpPr>
          <p:nvPr>
            <p:ph type="sldNum" sz="quarter" idx="12"/>
          </p:nvPr>
        </p:nvSpPr>
        <p:spPr/>
        <p:txBody>
          <a:bodyPr/>
          <a:lstStyle/>
          <a:p>
            <a:fld id="{61BE0A14-4F14-446F-AADC-9D562CE5DB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58" name="Title 1"/>
          <p:cNvSpPr>
            <a:spLocks noGrp="1"/>
          </p:cNvSpPr>
          <p:nvPr>
            <p:ph type="title"/>
          </p:nvPr>
        </p:nvSpPr>
        <p:spPr/>
        <p:txBody>
          <a:bodyPr/>
          <a:lstStyle/>
          <a:p>
            <a:r>
              <a:rPr lang="en-US"/>
              <a:t>Click to edit Master title style</a:t>
            </a:r>
          </a:p>
        </p:txBody>
      </p:sp>
      <p:sp>
        <p:nvSpPr>
          <p:cNvPr id="104875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0" name="Date Placeholder 3"/>
          <p:cNvSpPr>
            <a:spLocks noGrp="1"/>
          </p:cNvSpPr>
          <p:nvPr>
            <p:ph type="dt" sz="half" idx="10"/>
          </p:nvPr>
        </p:nvSpPr>
        <p:spPr/>
        <p:txBody>
          <a:bodyPr/>
          <a:lstStyle/>
          <a:p>
            <a:fld id="{262DC4E6-9D9C-4D24-8E57-B85E4A7D0DB6}" type="datetimeFigureOut">
              <a:rPr lang="en-US" smtClean="0"/>
              <a:t>5/2/2020</a:t>
            </a:fld>
            <a:endParaRPr lang="en-US"/>
          </a:p>
        </p:txBody>
      </p:sp>
      <p:sp>
        <p:nvSpPr>
          <p:cNvPr id="1048761" name="Footer Placeholder 4"/>
          <p:cNvSpPr>
            <a:spLocks noGrp="1"/>
          </p:cNvSpPr>
          <p:nvPr>
            <p:ph type="ftr" sz="quarter" idx="11"/>
          </p:nvPr>
        </p:nvSpPr>
        <p:spPr/>
        <p:txBody>
          <a:bodyPr/>
          <a:lstStyle/>
          <a:p>
            <a:endParaRPr lang="en-US"/>
          </a:p>
        </p:txBody>
      </p:sp>
      <p:sp>
        <p:nvSpPr>
          <p:cNvPr id="1048762" name="Slide Number Placeholder 5"/>
          <p:cNvSpPr>
            <a:spLocks noGrp="1"/>
          </p:cNvSpPr>
          <p:nvPr>
            <p:ph type="sldNum" sz="quarter" idx="12"/>
          </p:nvPr>
        </p:nvSpPr>
        <p:spPr/>
        <p:txBody>
          <a:bodyPr/>
          <a:lstStyle/>
          <a:p>
            <a:fld id="{61BE0A14-4F14-446F-AADC-9D562CE5DB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74"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775"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776" name="Date Placeholder 3"/>
          <p:cNvSpPr>
            <a:spLocks noGrp="1"/>
          </p:cNvSpPr>
          <p:nvPr>
            <p:ph type="dt" sz="half" idx="10"/>
          </p:nvPr>
        </p:nvSpPr>
        <p:spPr/>
        <p:txBody>
          <a:bodyPr/>
          <a:lstStyle/>
          <a:p>
            <a:fld id="{262DC4E6-9D9C-4D24-8E57-B85E4A7D0DB6}" type="datetimeFigureOut">
              <a:rPr lang="en-US" smtClean="0"/>
              <a:t>5/2/2020</a:t>
            </a:fld>
            <a:endParaRPr lang="en-US"/>
          </a:p>
        </p:txBody>
      </p:sp>
      <p:sp>
        <p:nvSpPr>
          <p:cNvPr id="1048777" name="Footer Placeholder 4"/>
          <p:cNvSpPr>
            <a:spLocks noGrp="1"/>
          </p:cNvSpPr>
          <p:nvPr>
            <p:ph type="ftr" sz="quarter" idx="11"/>
          </p:nvPr>
        </p:nvSpPr>
        <p:spPr/>
        <p:txBody>
          <a:bodyPr/>
          <a:lstStyle/>
          <a:p>
            <a:endParaRPr lang="en-US"/>
          </a:p>
        </p:txBody>
      </p:sp>
      <p:sp>
        <p:nvSpPr>
          <p:cNvPr id="1048778" name="Slide Number Placeholder 5"/>
          <p:cNvSpPr>
            <a:spLocks noGrp="1"/>
          </p:cNvSpPr>
          <p:nvPr>
            <p:ph type="sldNum" sz="quarter" idx="12"/>
          </p:nvPr>
        </p:nvSpPr>
        <p:spPr/>
        <p:txBody>
          <a:bodyPr/>
          <a:lstStyle/>
          <a:p>
            <a:fld id="{61BE0A14-4F14-446F-AADC-9D562CE5DB0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44" name="Title 1"/>
          <p:cNvSpPr>
            <a:spLocks noGrp="1"/>
          </p:cNvSpPr>
          <p:nvPr>
            <p:ph type="title"/>
          </p:nvPr>
        </p:nvSpPr>
        <p:spPr/>
        <p:txBody>
          <a:bodyPr/>
          <a:lstStyle/>
          <a:p>
            <a:r>
              <a:rPr lang="en-US"/>
              <a:t>Click to edit Master title style</a:t>
            </a:r>
          </a:p>
        </p:txBody>
      </p:sp>
      <p:sp>
        <p:nvSpPr>
          <p:cNvPr id="1048745"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46"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47" name="Date Placeholder 4"/>
          <p:cNvSpPr>
            <a:spLocks noGrp="1"/>
          </p:cNvSpPr>
          <p:nvPr>
            <p:ph type="dt" sz="half" idx="10"/>
          </p:nvPr>
        </p:nvSpPr>
        <p:spPr/>
        <p:txBody>
          <a:bodyPr/>
          <a:lstStyle/>
          <a:p>
            <a:fld id="{262DC4E6-9D9C-4D24-8E57-B85E4A7D0DB6}" type="datetimeFigureOut">
              <a:rPr lang="en-US" smtClean="0"/>
              <a:t>5/2/2020</a:t>
            </a:fld>
            <a:endParaRPr lang="en-US"/>
          </a:p>
        </p:txBody>
      </p:sp>
      <p:sp>
        <p:nvSpPr>
          <p:cNvPr id="1048748" name="Footer Placeholder 5"/>
          <p:cNvSpPr>
            <a:spLocks noGrp="1"/>
          </p:cNvSpPr>
          <p:nvPr>
            <p:ph type="ftr" sz="quarter" idx="11"/>
          </p:nvPr>
        </p:nvSpPr>
        <p:spPr/>
        <p:txBody>
          <a:bodyPr/>
          <a:lstStyle/>
          <a:p>
            <a:endParaRPr lang="en-US"/>
          </a:p>
        </p:txBody>
      </p:sp>
      <p:sp>
        <p:nvSpPr>
          <p:cNvPr id="1048749" name="Slide Number Placeholder 6"/>
          <p:cNvSpPr>
            <a:spLocks noGrp="1"/>
          </p:cNvSpPr>
          <p:nvPr>
            <p:ph type="sldNum" sz="quarter" idx="12"/>
          </p:nvPr>
        </p:nvSpPr>
        <p:spPr/>
        <p:txBody>
          <a:bodyPr/>
          <a:lstStyle/>
          <a:p>
            <a:fld id="{61BE0A14-4F14-446F-AADC-9D562CE5DB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50" name="Title 1"/>
          <p:cNvSpPr>
            <a:spLocks noGrp="1"/>
          </p:cNvSpPr>
          <p:nvPr>
            <p:ph type="title"/>
          </p:nvPr>
        </p:nvSpPr>
        <p:spPr>
          <a:xfrm>
            <a:off x="839788" y="365125"/>
            <a:ext cx="10515600" cy="1325563"/>
          </a:xfrm>
        </p:spPr>
        <p:txBody>
          <a:bodyPr/>
          <a:lstStyle/>
          <a:p>
            <a:r>
              <a:rPr lang="en-US"/>
              <a:t>Click to edit Master title style</a:t>
            </a:r>
          </a:p>
        </p:txBody>
      </p:sp>
      <p:sp>
        <p:nvSpPr>
          <p:cNvPr id="1048751"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52"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3"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54"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5" name="Date Placeholder 6"/>
          <p:cNvSpPr>
            <a:spLocks noGrp="1"/>
          </p:cNvSpPr>
          <p:nvPr>
            <p:ph type="dt" sz="half" idx="10"/>
          </p:nvPr>
        </p:nvSpPr>
        <p:spPr/>
        <p:txBody>
          <a:bodyPr/>
          <a:lstStyle/>
          <a:p>
            <a:fld id="{262DC4E6-9D9C-4D24-8E57-B85E4A7D0DB6}" type="datetimeFigureOut">
              <a:rPr lang="en-US" smtClean="0"/>
              <a:t>5/2/2020</a:t>
            </a:fld>
            <a:endParaRPr lang="en-US"/>
          </a:p>
        </p:txBody>
      </p:sp>
      <p:sp>
        <p:nvSpPr>
          <p:cNvPr id="1048756" name="Footer Placeholder 7"/>
          <p:cNvSpPr>
            <a:spLocks noGrp="1"/>
          </p:cNvSpPr>
          <p:nvPr>
            <p:ph type="ftr" sz="quarter" idx="11"/>
          </p:nvPr>
        </p:nvSpPr>
        <p:spPr/>
        <p:txBody>
          <a:bodyPr/>
          <a:lstStyle/>
          <a:p>
            <a:endParaRPr lang="en-US"/>
          </a:p>
        </p:txBody>
      </p:sp>
      <p:sp>
        <p:nvSpPr>
          <p:cNvPr id="1048757" name="Slide Number Placeholder 8"/>
          <p:cNvSpPr>
            <a:spLocks noGrp="1"/>
          </p:cNvSpPr>
          <p:nvPr>
            <p:ph type="sldNum" sz="quarter" idx="12"/>
          </p:nvPr>
        </p:nvSpPr>
        <p:spPr/>
        <p:txBody>
          <a:bodyPr/>
          <a:lstStyle/>
          <a:p>
            <a:fld id="{61BE0A14-4F14-446F-AADC-9D562CE5DB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p>
        </p:txBody>
      </p:sp>
      <p:sp>
        <p:nvSpPr>
          <p:cNvPr id="1048589" name="Date Placeholder 2"/>
          <p:cNvSpPr>
            <a:spLocks noGrp="1"/>
          </p:cNvSpPr>
          <p:nvPr>
            <p:ph type="dt" sz="half" idx="10"/>
          </p:nvPr>
        </p:nvSpPr>
        <p:spPr/>
        <p:txBody>
          <a:bodyPr/>
          <a:lstStyle/>
          <a:p>
            <a:fld id="{262DC4E6-9D9C-4D24-8E57-B85E4A7D0DB6}" type="datetimeFigureOut">
              <a:rPr lang="en-US" smtClean="0"/>
              <a:t>5/2/2020</a:t>
            </a:fld>
            <a:endParaRPr lang="en-US"/>
          </a:p>
        </p:txBody>
      </p:sp>
      <p:sp>
        <p:nvSpPr>
          <p:cNvPr id="1048590" name="Footer Placeholder 3"/>
          <p:cNvSpPr>
            <a:spLocks noGrp="1"/>
          </p:cNvSpPr>
          <p:nvPr>
            <p:ph type="ftr" sz="quarter" idx="11"/>
          </p:nvPr>
        </p:nvSpPr>
        <p:spPr/>
        <p:txBody>
          <a:bodyPr/>
          <a:lstStyle/>
          <a:p>
            <a:endParaRPr lang="en-US"/>
          </a:p>
        </p:txBody>
      </p:sp>
      <p:sp>
        <p:nvSpPr>
          <p:cNvPr id="1048591" name="Slide Number Placeholder 4"/>
          <p:cNvSpPr>
            <a:spLocks noGrp="1"/>
          </p:cNvSpPr>
          <p:nvPr>
            <p:ph type="sldNum" sz="quarter" idx="12"/>
          </p:nvPr>
        </p:nvSpPr>
        <p:spPr/>
        <p:txBody>
          <a:bodyPr/>
          <a:lstStyle/>
          <a:p>
            <a:fld id="{61BE0A14-4F14-446F-AADC-9D562CE5DB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99" name="Date Placeholder 1"/>
          <p:cNvSpPr>
            <a:spLocks noGrp="1"/>
          </p:cNvSpPr>
          <p:nvPr>
            <p:ph type="dt" sz="half" idx="10"/>
          </p:nvPr>
        </p:nvSpPr>
        <p:spPr/>
        <p:txBody>
          <a:bodyPr/>
          <a:lstStyle/>
          <a:p>
            <a:fld id="{262DC4E6-9D9C-4D24-8E57-B85E4A7D0DB6}" type="datetimeFigureOut">
              <a:rPr lang="en-US" smtClean="0"/>
              <a:t>5/2/2020</a:t>
            </a:fld>
            <a:endParaRPr lang="en-US"/>
          </a:p>
        </p:txBody>
      </p:sp>
      <p:sp>
        <p:nvSpPr>
          <p:cNvPr id="1048600" name="Footer Placeholder 2"/>
          <p:cNvSpPr>
            <a:spLocks noGrp="1"/>
          </p:cNvSpPr>
          <p:nvPr>
            <p:ph type="ftr" sz="quarter" idx="11"/>
          </p:nvPr>
        </p:nvSpPr>
        <p:spPr/>
        <p:txBody>
          <a:bodyPr/>
          <a:lstStyle/>
          <a:p>
            <a:endParaRPr lang="en-US"/>
          </a:p>
        </p:txBody>
      </p:sp>
      <p:sp>
        <p:nvSpPr>
          <p:cNvPr id="1048601" name="Slide Number Placeholder 3"/>
          <p:cNvSpPr>
            <a:spLocks noGrp="1"/>
          </p:cNvSpPr>
          <p:nvPr>
            <p:ph type="sldNum" sz="quarter" idx="12"/>
          </p:nvPr>
        </p:nvSpPr>
        <p:spPr/>
        <p:txBody>
          <a:bodyPr/>
          <a:lstStyle/>
          <a:p>
            <a:fld id="{61BE0A14-4F14-446F-AADC-9D562CE5DB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84"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785"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6"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87" name="Date Placeholder 4"/>
          <p:cNvSpPr>
            <a:spLocks noGrp="1"/>
          </p:cNvSpPr>
          <p:nvPr>
            <p:ph type="dt" sz="half" idx="10"/>
          </p:nvPr>
        </p:nvSpPr>
        <p:spPr/>
        <p:txBody>
          <a:bodyPr/>
          <a:lstStyle/>
          <a:p>
            <a:fld id="{262DC4E6-9D9C-4D24-8E57-B85E4A7D0DB6}" type="datetimeFigureOut">
              <a:rPr lang="en-US" smtClean="0"/>
              <a:t>5/2/2020</a:t>
            </a:fld>
            <a:endParaRPr lang="en-US"/>
          </a:p>
        </p:txBody>
      </p:sp>
      <p:sp>
        <p:nvSpPr>
          <p:cNvPr id="1048788" name="Footer Placeholder 5"/>
          <p:cNvSpPr>
            <a:spLocks noGrp="1"/>
          </p:cNvSpPr>
          <p:nvPr>
            <p:ph type="ftr" sz="quarter" idx="11"/>
          </p:nvPr>
        </p:nvSpPr>
        <p:spPr/>
        <p:txBody>
          <a:bodyPr/>
          <a:lstStyle/>
          <a:p>
            <a:endParaRPr lang="en-US"/>
          </a:p>
        </p:txBody>
      </p:sp>
      <p:sp>
        <p:nvSpPr>
          <p:cNvPr id="1048789" name="Slide Number Placeholder 6"/>
          <p:cNvSpPr>
            <a:spLocks noGrp="1"/>
          </p:cNvSpPr>
          <p:nvPr>
            <p:ph type="sldNum" sz="quarter" idx="12"/>
          </p:nvPr>
        </p:nvSpPr>
        <p:spPr/>
        <p:txBody>
          <a:bodyPr/>
          <a:lstStyle/>
          <a:p>
            <a:fld id="{61BE0A14-4F14-446F-AADC-9D562CE5DB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68"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769"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770"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71" name="Date Placeholder 4"/>
          <p:cNvSpPr>
            <a:spLocks noGrp="1"/>
          </p:cNvSpPr>
          <p:nvPr>
            <p:ph type="dt" sz="half" idx="10"/>
          </p:nvPr>
        </p:nvSpPr>
        <p:spPr/>
        <p:txBody>
          <a:bodyPr/>
          <a:lstStyle/>
          <a:p>
            <a:fld id="{262DC4E6-9D9C-4D24-8E57-B85E4A7D0DB6}" type="datetimeFigureOut">
              <a:rPr lang="en-US" smtClean="0"/>
              <a:t>5/2/2020</a:t>
            </a:fld>
            <a:endParaRPr lang="en-US"/>
          </a:p>
        </p:txBody>
      </p:sp>
      <p:sp>
        <p:nvSpPr>
          <p:cNvPr id="1048772" name="Footer Placeholder 5"/>
          <p:cNvSpPr>
            <a:spLocks noGrp="1"/>
          </p:cNvSpPr>
          <p:nvPr>
            <p:ph type="ftr" sz="quarter" idx="11"/>
          </p:nvPr>
        </p:nvSpPr>
        <p:spPr/>
        <p:txBody>
          <a:bodyPr/>
          <a:lstStyle/>
          <a:p>
            <a:endParaRPr lang="en-US"/>
          </a:p>
        </p:txBody>
      </p:sp>
      <p:sp>
        <p:nvSpPr>
          <p:cNvPr id="1048773" name="Slide Number Placeholder 6"/>
          <p:cNvSpPr>
            <a:spLocks noGrp="1"/>
          </p:cNvSpPr>
          <p:nvPr>
            <p:ph type="sldNum" sz="quarter" idx="12"/>
          </p:nvPr>
        </p:nvSpPr>
        <p:spPr/>
        <p:txBody>
          <a:bodyPr/>
          <a:lstStyle/>
          <a:p>
            <a:fld id="{61BE0A14-4F14-446F-AADC-9D562CE5DB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DC4E6-9D9C-4D24-8E57-B85E4A7D0DB6}" type="datetimeFigureOut">
              <a:rPr lang="en-US" smtClean="0"/>
              <a:t>5/2/2020</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E0A14-4F14-446F-AADC-9D562CE5DB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02"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03"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04"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05"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06"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07"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53" name="Picture 2" descr="AP Biology 2006-2007 Errors of Meiosis Chromosomal Abnormalities  "/>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608"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65"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66"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67"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68"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69"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70"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62" name="Picture 2" descr="AP Biology Sex chromosomes abnormalities  Human development more tolerant of wrong numbers in sex chromosome  But produc..."/>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671"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72"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73"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74"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5"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6"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77"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63" name="Picture 2" descr="AP Biology  XXY male  one in every 2000 live births  have male sex organs, but are sterile  feminine characteristics ..."/>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678"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79"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80"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81"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2"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3"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84"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64" name="Picture 2" descr="AP Biology Klinefelter’s syndrome  "/>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685"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6"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87"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88"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9"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0"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91"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65" name="Picture 2" descr="AP Biology Jacob’s syndrome male  XYY Males  1 in 1000 live male births  extra Y chromosome  slightly taller than aver..."/>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692"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93"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4" name="Freeform: Shape 9"/>
          <p:cNvSpPr>
            <a:spLocks noGrp="1" noRot="1" noChangeAspect="1" noMove="1" noResize="1" noEditPoints="1" noAdjustHandles="1" noChangeArrowheads="1" noChangeShapeType="1" noTextEdit="1"/>
          </p:cNvSpPr>
          <p:nvPr/>
        </p:nvSpPr>
        <p:spPr>
          <a:xfrm>
            <a:off x="4715124" y="0"/>
            <a:ext cx="7476877" cy="6858000"/>
          </a:xfrm>
          <a:custGeom>
            <a:avLst/>
            <a:gdLst>
              <a:gd name="connsiteX0" fmla="*/ 637332 w 7476877"/>
              <a:gd name="connsiteY0" fmla="*/ 4332728 h 6858000"/>
              <a:gd name="connsiteX1" fmla="*/ 1576347 w 7476877"/>
              <a:gd name="connsiteY1" fmla="*/ 4332728 h 6858000"/>
              <a:gd name="connsiteX2" fmla="*/ 1720345 w 7476877"/>
              <a:gd name="connsiteY2" fmla="*/ 4419228 h 6858000"/>
              <a:gd name="connsiteX3" fmla="*/ 2190864 w 7476877"/>
              <a:gd name="connsiteY3" fmla="*/ 5245095 h 6858000"/>
              <a:gd name="connsiteX4" fmla="*/ 2190864 w 7476877"/>
              <a:gd name="connsiteY4" fmla="*/ 5413976 h 6858000"/>
              <a:gd name="connsiteX5" fmla="*/ 1720345 w 7476877"/>
              <a:gd name="connsiteY5" fmla="*/ 6239844 h 6858000"/>
              <a:gd name="connsiteX6" fmla="*/ 1576347 w 7476877"/>
              <a:gd name="connsiteY6" fmla="*/ 6326343 h 6858000"/>
              <a:gd name="connsiteX7" fmla="*/ 637332 w 7476877"/>
              <a:gd name="connsiteY7" fmla="*/ 6326343 h 6858000"/>
              <a:gd name="connsiteX8" fmla="*/ 491309 w 7476877"/>
              <a:gd name="connsiteY8" fmla="*/ 6239844 h 6858000"/>
              <a:gd name="connsiteX9" fmla="*/ 22817 w 7476877"/>
              <a:gd name="connsiteY9" fmla="*/ 5413976 h 6858000"/>
              <a:gd name="connsiteX10" fmla="*/ 22817 w 7476877"/>
              <a:gd name="connsiteY10" fmla="*/ 5245095 h 6858000"/>
              <a:gd name="connsiteX11" fmla="*/ 491309 w 7476877"/>
              <a:gd name="connsiteY11" fmla="*/ 4419228 h 6858000"/>
              <a:gd name="connsiteX12" fmla="*/ 637332 w 7476877"/>
              <a:gd name="connsiteY12" fmla="*/ 4332728 h 6858000"/>
              <a:gd name="connsiteX13" fmla="*/ 3853980 w 7476877"/>
              <a:gd name="connsiteY13" fmla="*/ 0 h 6858000"/>
              <a:gd name="connsiteX14" fmla="*/ 5043644 w 7476877"/>
              <a:gd name="connsiteY14" fmla="*/ 0 h 6858000"/>
              <a:gd name="connsiteX15" fmla="*/ 5083740 w 7476877"/>
              <a:gd name="connsiteY15" fmla="*/ 70378 h 6858000"/>
              <a:gd name="connsiteX16" fmla="*/ 5225307 w 7476877"/>
              <a:gd name="connsiteY16" fmla="*/ 318859 h 6858000"/>
              <a:gd name="connsiteX17" fmla="*/ 5225307 w 7476877"/>
              <a:gd name="connsiteY17" fmla="*/ 577503 h 6858000"/>
              <a:gd name="connsiteX18" fmla="*/ 4504695 w 7476877"/>
              <a:gd name="connsiteY18" fmla="*/ 1842337 h 6858000"/>
              <a:gd name="connsiteX19" fmla="*/ 4284162 w 7476877"/>
              <a:gd name="connsiteY19" fmla="*/ 1974811 h 6858000"/>
              <a:gd name="connsiteX20" fmla="*/ 2846045 w 7476877"/>
              <a:gd name="connsiteY20" fmla="*/ 1974811 h 6858000"/>
              <a:gd name="connsiteX21" fmla="*/ 2778342 w 7476877"/>
              <a:gd name="connsiteY21" fmla="*/ 1965645 h 6858000"/>
              <a:gd name="connsiteX22" fmla="*/ 2731777 w 7476877"/>
              <a:gd name="connsiteY22" fmla="*/ 1945746 h 6858000"/>
              <a:gd name="connsiteX23" fmla="*/ 2760233 w 7476877"/>
              <a:gd name="connsiteY23" fmla="*/ 1895581 h 6858000"/>
              <a:gd name="connsiteX24" fmla="*/ 3768459 w 7476877"/>
              <a:gd name="connsiteY24" fmla="*/ 118263 h 6858000"/>
              <a:gd name="connsiteX25" fmla="*/ 3819932 w 7476877"/>
              <a:gd name="connsiteY25" fmla="*/ 39732 h 6858000"/>
              <a:gd name="connsiteX26" fmla="*/ 1880237 w 7476877"/>
              <a:gd name="connsiteY26" fmla="*/ 0 h 6858000"/>
              <a:gd name="connsiteX27" fmla="*/ 2102124 w 7476877"/>
              <a:gd name="connsiteY27" fmla="*/ 0 h 6858000"/>
              <a:gd name="connsiteX28" fmla="*/ 2086946 w 7476877"/>
              <a:gd name="connsiteY28" fmla="*/ 26756 h 6858000"/>
              <a:gd name="connsiteX29" fmla="*/ 1911773 w 7476877"/>
              <a:gd name="connsiteY29" fmla="*/ 335552 h 6858000"/>
              <a:gd name="connsiteX30" fmla="*/ 1911773 w 7476877"/>
              <a:gd name="connsiteY30" fmla="*/ 594199 h 6858000"/>
              <a:gd name="connsiteX31" fmla="*/ 2629280 w 7476877"/>
              <a:gd name="connsiteY31" fmla="*/ 1859030 h 6858000"/>
              <a:gd name="connsiteX32" fmla="*/ 2723627 w 7476877"/>
              <a:gd name="connsiteY32" fmla="*/ 1956020 h 6858000"/>
              <a:gd name="connsiteX33" fmla="*/ 2734544 w 7476877"/>
              <a:gd name="connsiteY33" fmla="*/ 1960685 h 6858000"/>
              <a:gd name="connsiteX34" fmla="*/ 2676021 w 7476877"/>
              <a:gd name="connsiteY34" fmla="*/ 2063851 h 6858000"/>
              <a:gd name="connsiteX35" fmla="*/ 2632495 w 7476877"/>
              <a:gd name="connsiteY35" fmla="*/ 2140578 h 6858000"/>
              <a:gd name="connsiteX36" fmla="*/ 2677641 w 7476877"/>
              <a:gd name="connsiteY36" fmla="*/ 2159871 h 6858000"/>
              <a:gd name="connsiteX37" fmla="*/ 2754009 w 7476877"/>
              <a:gd name="connsiteY37" fmla="*/ 2170210 h 6858000"/>
              <a:gd name="connsiteX38" fmla="*/ 4376198 w 7476877"/>
              <a:gd name="connsiteY38" fmla="*/ 2170210 h 6858000"/>
              <a:gd name="connsiteX39" fmla="*/ 4624956 w 7476877"/>
              <a:gd name="connsiteY39" fmla="*/ 2020780 h 6858000"/>
              <a:gd name="connsiteX40" fmla="*/ 5437803 w 7476877"/>
              <a:gd name="connsiteY40" fmla="*/ 594055 h 6858000"/>
              <a:gd name="connsiteX41" fmla="*/ 5437803 w 7476877"/>
              <a:gd name="connsiteY41" fmla="*/ 302307 h 6858000"/>
              <a:gd name="connsiteX42" fmla="*/ 5294722 w 7476877"/>
              <a:gd name="connsiteY42" fmla="*/ 51168 h 6858000"/>
              <a:gd name="connsiteX43" fmla="*/ 5265570 w 7476877"/>
              <a:gd name="connsiteY43" fmla="*/ 0 h 6858000"/>
              <a:gd name="connsiteX44" fmla="*/ 7476877 w 7476877"/>
              <a:gd name="connsiteY44" fmla="*/ 0 h 6858000"/>
              <a:gd name="connsiteX45" fmla="*/ 7476877 w 7476877"/>
              <a:gd name="connsiteY45" fmla="*/ 6858000 h 6858000"/>
              <a:gd name="connsiteX46" fmla="*/ 3343303 w 7476877"/>
              <a:gd name="connsiteY46" fmla="*/ 6858000 h 6858000"/>
              <a:gd name="connsiteX47" fmla="*/ 3297958 w 7476877"/>
              <a:gd name="connsiteY47" fmla="*/ 6778065 h 6858000"/>
              <a:gd name="connsiteX48" fmla="*/ 1841286 w 7476877"/>
              <a:gd name="connsiteY48" fmla="*/ 4210218 h 6858000"/>
              <a:gd name="connsiteX49" fmla="*/ 1841286 w 7476877"/>
              <a:gd name="connsiteY49" fmla="*/ 3515516 h 6858000"/>
              <a:gd name="connsiteX50" fmla="*/ 2556859 w 7476877"/>
              <a:gd name="connsiteY50" fmla="*/ 2254092 h 6858000"/>
              <a:gd name="connsiteX51" fmla="*/ 2617166 w 7476877"/>
              <a:gd name="connsiteY51" fmla="*/ 2147787 h 6858000"/>
              <a:gd name="connsiteX52" fmla="*/ 2615044 w 7476877"/>
              <a:gd name="connsiteY52" fmla="*/ 2146880 h 6858000"/>
              <a:gd name="connsiteX53" fmla="*/ 2508620 w 7476877"/>
              <a:gd name="connsiteY53" fmla="*/ 2037473 h 6858000"/>
              <a:gd name="connsiteX54" fmla="*/ 1699276 w 7476877"/>
              <a:gd name="connsiteY54" fmla="*/ 610749 h 6858000"/>
              <a:gd name="connsiteX55" fmla="*/ 1699276 w 7476877"/>
              <a:gd name="connsiteY55" fmla="*/ 319000 h 6858000"/>
              <a:gd name="connsiteX56" fmla="*/ 1843322 w 7476877"/>
              <a:gd name="connsiteY56" fmla="*/ 650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76877" h="685800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95" name="Title 1"/>
          <p:cNvSpPr>
            <a:spLocks noGrp="1"/>
          </p:cNvSpPr>
          <p:nvPr>
            <p:ph type="ctrTitle"/>
          </p:nvPr>
        </p:nvSpPr>
        <p:spPr>
          <a:xfrm>
            <a:off x="675251" y="1607818"/>
            <a:ext cx="6077241" cy="1247924"/>
          </a:xfrm>
        </p:spPr>
        <p:txBody>
          <a:bodyPr anchor="t">
            <a:normAutofit/>
          </a:bodyPr>
          <a:lstStyle/>
          <a:p>
            <a:pPr algn="l"/>
            <a:r>
              <a:rPr lang="en-US" sz="3200" dirty="0">
                <a:latin typeface="Times New Roman" panose="02020603050405020304" pitchFamily="18" charset="0"/>
                <a:cs typeface="Times New Roman" panose="02020603050405020304" pitchFamily="18" charset="0"/>
              </a:rPr>
              <a:t>Turner syndrome: Monosomy X</a:t>
            </a:r>
          </a:p>
        </p:txBody>
      </p:sp>
      <p:sp>
        <p:nvSpPr>
          <p:cNvPr id="1048696" name="Subtitle 2"/>
          <p:cNvSpPr>
            <a:spLocks noGrp="1"/>
          </p:cNvSpPr>
          <p:nvPr>
            <p:ph type="subTitle" idx="1"/>
          </p:nvPr>
        </p:nvSpPr>
        <p:spPr>
          <a:xfrm>
            <a:off x="675250" y="2447779"/>
            <a:ext cx="5683348" cy="2954216"/>
          </a:xfrm>
        </p:spPr>
        <p:txBody>
          <a:bodyPr anchor="b">
            <a:normAutofit/>
          </a:bodyPr>
          <a:lstStyle/>
          <a:p>
            <a:pPr marL="342900" indent="-342900" algn="l">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1 in every 5000 of birth</a:t>
            </a:r>
          </a:p>
          <a:p>
            <a:pPr marL="342900" indent="-342900" algn="l">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Varied degree of effects</a:t>
            </a:r>
          </a:p>
          <a:p>
            <a:pPr marL="342900" indent="-342900" algn="l">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Webbed neck </a:t>
            </a:r>
          </a:p>
          <a:p>
            <a:pPr marL="342900" indent="-342900" algn="l">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Short stature</a:t>
            </a:r>
          </a:p>
          <a:p>
            <a:pPr marL="342900" indent="-342900" algn="l">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Sterile </a:t>
            </a:r>
          </a:p>
        </p:txBody>
      </p:sp>
      <p:grpSp>
        <p:nvGrpSpPr>
          <p:cNvPr id="55" name="Group 11"/>
          <p:cNvGrpSpPr>
            <a:grpSpLocks noGrp="1" noRot="1" noChangeAspect="1" noMove="1" noResize="1"/>
          </p:cNvGrpSpPr>
          <p:nvPr/>
        </p:nvGrpSpPr>
        <p:grpSpPr>
          <a:xfrm>
            <a:off x="441960" y="561256"/>
            <a:ext cx="1128382" cy="847206"/>
            <a:chOff x="7393391" y="1075612"/>
            <a:chExt cx="1128382" cy="847206"/>
          </a:xfrm>
        </p:grpSpPr>
        <p:sp>
          <p:nvSpPr>
            <p:cNvPr id="1048697" name="Freeform 5"/>
            <p:cNvSpPr/>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048698" name="Freeform 5"/>
            <p:cNvSpPr/>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99"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00"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01"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02"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03"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704"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66" name="Picture 2" descr="AP Biology Trisomy X  XXX  1 in every 2000 live births  produces healthy females  Why?  Barr bodies  all but one X c..."/>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705"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06"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07"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08"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09"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10"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711"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67" name="Picture 2" descr="AP Biology Changes in chromosome structure  deletion  loss of a chromosomal segment  duplication  repeat a segment  i..."/>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712"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13"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14"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15"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16"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17"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718"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68" name="Picture 2" descr="AP Biology  Does depend on which parent passed along the alleles for those traits.  The genes involved are not sex linke..."/>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719"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20"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21"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22"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23"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24"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725"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69" name="Picture 2" descr="AP Biology  Prader-Willi syndrome and Angelman syndrome, -due to the same cause, a deletion of a specific segment of chro..."/>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726"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27"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28"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29"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30"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31"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732"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70" name="Picture 2" descr="AP Biology The difference between the disorders is due to genomic imprinting. The imprinting status of a given gene depen..."/>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733"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09"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10"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11"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12"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13"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14"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54" name="Picture 2" descr="AP Biology Chromosomal abnormalities  Incorrect number of chromosomes  nondisjunction  chromosomes don’t separate prope..."/>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615"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734"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35" name="Freeform: Shape 8"/>
          <p:cNvSpPr>
            <a:spLocks noGrp="1" noRot="1" noChangeAspect="1" noMove="1" noResize="1" noEditPoints="1" noAdjustHandles="1" noChangeArrowheads="1" noChangeShapeType="1" noTextEdit="1"/>
          </p:cNvSpPr>
          <p:nvPr/>
        </p:nvSpPr>
        <p:spPr>
          <a:xfrm>
            <a:off x="4715124" y="0"/>
            <a:ext cx="7476877" cy="6858000"/>
          </a:xfrm>
          <a:custGeom>
            <a:avLst/>
            <a:gdLst>
              <a:gd name="connsiteX0" fmla="*/ 637332 w 7476877"/>
              <a:gd name="connsiteY0" fmla="*/ 4332728 h 6858000"/>
              <a:gd name="connsiteX1" fmla="*/ 1576347 w 7476877"/>
              <a:gd name="connsiteY1" fmla="*/ 4332728 h 6858000"/>
              <a:gd name="connsiteX2" fmla="*/ 1720345 w 7476877"/>
              <a:gd name="connsiteY2" fmla="*/ 4419228 h 6858000"/>
              <a:gd name="connsiteX3" fmla="*/ 2190864 w 7476877"/>
              <a:gd name="connsiteY3" fmla="*/ 5245095 h 6858000"/>
              <a:gd name="connsiteX4" fmla="*/ 2190864 w 7476877"/>
              <a:gd name="connsiteY4" fmla="*/ 5413976 h 6858000"/>
              <a:gd name="connsiteX5" fmla="*/ 1720345 w 7476877"/>
              <a:gd name="connsiteY5" fmla="*/ 6239844 h 6858000"/>
              <a:gd name="connsiteX6" fmla="*/ 1576347 w 7476877"/>
              <a:gd name="connsiteY6" fmla="*/ 6326343 h 6858000"/>
              <a:gd name="connsiteX7" fmla="*/ 637332 w 7476877"/>
              <a:gd name="connsiteY7" fmla="*/ 6326343 h 6858000"/>
              <a:gd name="connsiteX8" fmla="*/ 491309 w 7476877"/>
              <a:gd name="connsiteY8" fmla="*/ 6239844 h 6858000"/>
              <a:gd name="connsiteX9" fmla="*/ 22817 w 7476877"/>
              <a:gd name="connsiteY9" fmla="*/ 5413976 h 6858000"/>
              <a:gd name="connsiteX10" fmla="*/ 22817 w 7476877"/>
              <a:gd name="connsiteY10" fmla="*/ 5245095 h 6858000"/>
              <a:gd name="connsiteX11" fmla="*/ 491309 w 7476877"/>
              <a:gd name="connsiteY11" fmla="*/ 4419228 h 6858000"/>
              <a:gd name="connsiteX12" fmla="*/ 637332 w 7476877"/>
              <a:gd name="connsiteY12" fmla="*/ 4332728 h 6858000"/>
              <a:gd name="connsiteX13" fmla="*/ 3853980 w 7476877"/>
              <a:gd name="connsiteY13" fmla="*/ 0 h 6858000"/>
              <a:gd name="connsiteX14" fmla="*/ 5043644 w 7476877"/>
              <a:gd name="connsiteY14" fmla="*/ 0 h 6858000"/>
              <a:gd name="connsiteX15" fmla="*/ 5083740 w 7476877"/>
              <a:gd name="connsiteY15" fmla="*/ 70378 h 6858000"/>
              <a:gd name="connsiteX16" fmla="*/ 5225307 w 7476877"/>
              <a:gd name="connsiteY16" fmla="*/ 318859 h 6858000"/>
              <a:gd name="connsiteX17" fmla="*/ 5225307 w 7476877"/>
              <a:gd name="connsiteY17" fmla="*/ 577503 h 6858000"/>
              <a:gd name="connsiteX18" fmla="*/ 4504695 w 7476877"/>
              <a:gd name="connsiteY18" fmla="*/ 1842337 h 6858000"/>
              <a:gd name="connsiteX19" fmla="*/ 4284162 w 7476877"/>
              <a:gd name="connsiteY19" fmla="*/ 1974811 h 6858000"/>
              <a:gd name="connsiteX20" fmla="*/ 2846045 w 7476877"/>
              <a:gd name="connsiteY20" fmla="*/ 1974811 h 6858000"/>
              <a:gd name="connsiteX21" fmla="*/ 2778342 w 7476877"/>
              <a:gd name="connsiteY21" fmla="*/ 1965645 h 6858000"/>
              <a:gd name="connsiteX22" fmla="*/ 2731777 w 7476877"/>
              <a:gd name="connsiteY22" fmla="*/ 1945746 h 6858000"/>
              <a:gd name="connsiteX23" fmla="*/ 2760233 w 7476877"/>
              <a:gd name="connsiteY23" fmla="*/ 1895581 h 6858000"/>
              <a:gd name="connsiteX24" fmla="*/ 3768459 w 7476877"/>
              <a:gd name="connsiteY24" fmla="*/ 118263 h 6858000"/>
              <a:gd name="connsiteX25" fmla="*/ 3819932 w 7476877"/>
              <a:gd name="connsiteY25" fmla="*/ 39732 h 6858000"/>
              <a:gd name="connsiteX26" fmla="*/ 1880237 w 7476877"/>
              <a:gd name="connsiteY26" fmla="*/ 0 h 6858000"/>
              <a:gd name="connsiteX27" fmla="*/ 2102124 w 7476877"/>
              <a:gd name="connsiteY27" fmla="*/ 0 h 6858000"/>
              <a:gd name="connsiteX28" fmla="*/ 2086946 w 7476877"/>
              <a:gd name="connsiteY28" fmla="*/ 26756 h 6858000"/>
              <a:gd name="connsiteX29" fmla="*/ 1911773 w 7476877"/>
              <a:gd name="connsiteY29" fmla="*/ 335552 h 6858000"/>
              <a:gd name="connsiteX30" fmla="*/ 1911773 w 7476877"/>
              <a:gd name="connsiteY30" fmla="*/ 594199 h 6858000"/>
              <a:gd name="connsiteX31" fmla="*/ 2629280 w 7476877"/>
              <a:gd name="connsiteY31" fmla="*/ 1859030 h 6858000"/>
              <a:gd name="connsiteX32" fmla="*/ 2723627 w 7476877"/>
              <a:gd name="connsiteY32" fmla="*/ 1956020 h 6858000"/>
              <a:gd name="connsiteX33" fmla="*/ 2734544 w 7476877"/>
              <a:gd name="connsiteY33" fmla="*/ 1960685 h 6858000"/>
              <a:gd name="connsiteX34" fmla="*/ 2676021 w 7476877"/>
              <a:gd name="connsiteY34" fmla="*/ 2063851 h 6858000"/>
              <a:gd name="connsiteX35" fmla="*/ 2632495 w 7476877"/>
              <a:gd name="connsiteY35" fmla="*/ 2140578 h 6858000"/>
              <a:gd name="connsiteX36" fmla="*/ 2677641 w 7476877"/>
              <a:gd name="connsiteY36" fmla="*/ 2159871 h 6858000"/>
              <a:gd name="connsiteX37" fmla="*/ 2754009 w 7476877"/>
              <a:gd name="connsiteY37" fmla="*/ 2170210 h 6858000"/>
              <a:gd name="connsiteX38" fmla="*/ 4376198 w 7476877"/>
              <a:gd name="connsiteY38" fmla="*/ 2170210 h 6858000"/>
              <a:gd name="connsiteX39" fmla="*/ 4624956 w 7476877"/>
              <a:gd name="connsiteY39" fmla="*/ 2020780 h 6858000"/>
              <a:gd name="connsiteX40" fmla="*/ 5437803 w 7476877"/>
              <a:gd name="connsiteY40" fmla="*/ 594055 h 6858000"/>
              <a:gd name="connsiteX41" fmla="*/ 5437803 w 7476877"/>
              <a:gd name="connsiteY41" fmla="*/ 302307 h 6858000"/>
              <a:gd name="connsiteX42" fmla="*/ 5294722 w 7476877"/>
              <a:gd name="connsiteY42" fmla="*/ 51168 h 6858000"/>
              <a:gd name="connsiteX43" fmla="*/ 5265570 w 7476877"/>
              <a:gd name="connsiteY43" fmla="*/ 0 h 6858000"/>
              <a:gd name="connsiteX44" fmla="*/ 7476877 w 7476877"/>
              <a:gd name="connsiteY44" fmla="*/ 0 h 6858000"/>
              <a:gd name="connsiteX45" fmla="*/ 7476877 w 7476877"/>
              <a:gd name="connsiteY45" fmla="*/ 6858000 h 6858000"/>
              <a:gd name="connsiteX46" fmla="*/ 3343303 w 7476877"/>
              <a:gd name="connsiteY46" fmla="*/ 6858000 h 6858000"/>
              <a:gd name="connsiteX47" fmla="*/ 3297958 w 7476877"/>
              <a:gd name="connsiteY47" fmla="*/ 6778065 h 6858000"/>
              <a:gd name="connsiteX48" fmla="*/ 1841286 w 7476877"/>
              <a:gd name="connsiteY48" fmla="*/ 4210218 h 6858000"/>
              <a:gd name="connsiteX49" fmla="*/ 1841286 w 7476877"/>
              <a:gd name="connsiteY49" fmla="*/ 3515516 h 6858000"/>
              <a:gd name="connsiteX50" fmla="*/ 2556859 w 7476877"/>
              <a:gd name="connsiteY50" fmla="*/ 2254092 h 6858000"/>
              <a:gd name="connsiteX51" fmla="*/ 2617166 w 7476877"/>
              <a:gd name="connsiteY51" fmla="*/ 2147787 h 6858000"/>
              <a:gd name="connsiteX52" fmla="*/ 2615044 w 7476877"/>
              <a:gd name="connsiteY52" fmla="*/ 2146880 h 6858000"/>
              <a:gd name="connsiteX53" fmla="*/ 2508620 w 7476877"/>
              <a:gd name="connsiteY53" fmla="*/ 2037473 h 6858000"/>
              <a:gd name="connsiteX54" fmla="*/ 1699276 w 7476877"/>
              <a:gd name="connsiteY54" fmla="*/ 610749 h 6858000"/>
              <a:gd name="connsiteX55" fmla="*/ 1699276 w 7476877"/>
              <a:gd name="connsiteY55" fmla="*/ 319000 h 6858000"/>
              <a:gd name="connsiteX56" fmla="*/ 1843322 w 7476877"/>
              <a:gd name="connsiteY56" fmla="*/ 650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76877" h="685800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736" name="Title 1"/>
          <p:cNvSpPr>
            <a:spLocks noGrp="1"/>
          </p:cNvSpPr>
          <p:nvPr>
            <p:ph type="title"/>
          </p:nvPr>
        </p:nvSpPr>
        <p:spPr>
          <a:xfrm>
            <a:off x="441960" y="2291806"/>
            <a:ext cx="6457183" cy="2274388"/>
          </a:xfrm>
        </p:spPr>
        <p:txBody>
          <a:bodyPr vert="horz" lIns="91440" tIns="45720" rIns="91440" bIns="45720" rtlCol="0" anchor="t">
            <a:noAutofit/>
          </a:bodyPr>
          <a:lstStyle/>
          <a:p>
            <a:pPr marL="571500" indent="-571500"/>
            <a:r>
              <a:rPr lang="en-US" sz="2400" kern="1200" dirty="0">
                <a:solidFill>
                  <a:schemeClr val="tx1"/>
                </a:solidFill>
                <a:latin typeface="Times New Roman" panose="02020603050405020304" pitchFamily="18" charset="0"/>
                <a:cs typeface="Times New Roman" panose="02020603050405020304" pitchFamily="18" charset="0"/>
              </a:rPr>
              <a:t>In new generation both the maternal and parental imprints are apparently erased in gametes producing cell.</a:t>
            </a:r>
            <a:br>
              <a:rPr lang="en-US" sz="2400" kern="1200" dirty="0">
                <a:solidFill>
                  <a:schemeClr val="tx1"/>
                </a:solidFill>
                <a:latin typeface="Times New Roman" panose="02020603050405020304" pitchFamily="18" charset="0"/>
                <a:cs typeface="Times New Roman" panose="02020603050405020304" pitchFamily="18" charset="0"/>
              </a:rPr>
            </a:br>
            <a:r>
              <a:rPr lang="en-US" sz="2400" kern="1200" dirty="0">
                <a:solidFill>
                  <a:schemeClr val="tx1"/>
                </a:solidFill>
                <a:latin typeface="Times New Roman" panose="02020603050405020304" pitchFamily="18" charset="0"/>
                <a:cs typeface="Times New Roman" panose="02020603050405020304" pitchFamily="18" charset="0"/>
              </a:rPr>
              <a:t>Then all chromosomes are re imprinted according to the sex of individual in which they reside.</a:t>
            </a:r>
            <a:br>
              <a:rPr lang="en-US" sz="2400" kern="1200" dirty="0">
                <a:solidFill>
                  <a:schemeClr val="tx1"/>
                </a:solidFill>
                <a:latin typeface="Times New Roman" panose="02020603050405020304" pitchFamily="18" charset="0"/>
                <a:cs typeface="Times New Roman" panose="02020603050405020304" pitchFamily="18" charset="0"/>
              </a:rPr>
            </a:br>
            <a:endParaRPr lang="en-US" sz="2400" kern="1200" dirty="0">
              <a:solidFill>
                <a:schemeClr val="tx1"/>
              </a:solidFill>
              <a:latin typeface="Times New Roman" panose="02020603050405020304" pitchFamily="18" charset="0"/>
              <a:cs typeface="Times New Roman" panose="02020603050405020304" pitchFamily="18" charset="0"/>
            </a:endParaRPr>
          </a:p>
        </p:txBody>
      </p:sp>
      <p:grpSp>
        <p:nvGrpSpPr>
          <p:cNvPr id="62" name="Group 10"/>
          <p:cNvGrpSpPr>
            <a:grpSpLocks noGrp="1" noRot="1" noChangeAspect="1" noMove="1" noResize="1"/>
          </p:cNvGrpSpPr>
          <p:nvPr/>
        </p:nvGrpSpPr>
        <p:grpSpPr>
          <a:xfrm>
            <a:off x="441960" y="561256"/>
            <a:ext cx="1128382" cy="847206"/>
            <a:chOff x="7393391" y="1075612"/>
            <a:chExt cx="1128382" cy="847206"/>
          </a:xfrm>
        </p:grpSpPr>
        <p:sp>
          <p:nvSpPr>
            <p:cNvPr id="1048737" name="Freeform 5"/>
            <p:cNvSpPr/>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048738" name="Freeform 5"/>
            <p:cNvSpPr/>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39"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40" name="Rectangle 72"/>
          <p:cNvSpPr>
            <a:spLocks noGrp="1" noRot="1" noChangeAspect="1" noMove="1" noResize="1" noEditPoints="1" noAdjustHandles="1" noChangeArrowheads="1" noChangeShapeType="1" noTextEdit="1"/>
          </p:cNvSpPr>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41" name="Isosceles Triangle 74"/>
          <p:cNvSpPr>
            <a:spLocks noGrp="1" noRot="1" noChangeAspect="1" noMove="1" noResize="1" noEditPoints="1" noAdjustHandles="1" noChangeArrowheads="1" noChangeShapeType="1" noTextEdit="1"/>
          </p:cNvSpPr>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42" name="Isosceles Triangle 76"/>
          <p:cNvSpPr>
            <a:spLocks noGrp="1" noRot="1" noChangeAspect="1" noMove="1" noResize="1" noEditPoints="1" noAdjustHandles="1" noChangeArrowheads="1" noChangeShapeType="1" noTextEdit="1"/>
          </p:cNvSpPr>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43" name="Rectangle 78"/>
          <p:cNvSpPr>
            <a:spLocks noGrp="1" noRot="1" noChangeAspect="1" noMove="1" noResize="1" noEditPoints="1" noAdjustHandles="1" noChangeArrowheads="1" noChangeShapeType="1" noTextEdit="1"/>
          </p:cNvSpPr>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71" name="Picture 2" descr="Thank U Sticker by Patricia Tjandra for iOS &amp; Android | GIPHY"/>
          <p:cNvPicPr>
            <a:picLocks noChangeAspect="1" noChangeArrowheads="1"/>
          </p:cNvPicPr>
          <p:nvPr/>
        </p:nvPicPr>
        <p:blipFill rotWithShape="1">
          <a:blip r:embed="rId2"/>
          <a:srcRect b="4783"/>
          <a:stretch>
            <a:fillRect/>
          </a:stretch>
        </p:blipFill>
        <p:spPr bwMode="auto">
          <a:xfrm>
            <a:off x="3219982" y="552982"/>
            <a:ext cx="5752036" cy="5752036"/>
          </a:xfrm>
          <a:custGeom>
            <a:avLst/>
            <a:gdLst/>
            <a:ahLst/>
            <a:cxnLst/>
            <a:rect l="l" t="t" r="r" b="b"/>
            <a:pathLst>
              <a:path w="4291285" h="4291285">
                <a:moveTo>
                  <a:pt x="2145643" y="0"/>
                </a:moveTo>
                <a:lnTo>
                  <a:pt x="4291285" y="2145643"/>
                </a:lnTo>
                <a:lnTo>
                  <a:pt x="2145643" y="4291285"/>
                </a:lnTo>
                <a:lnTo>
                  <a:pt x="0" y="2145643"/>
                </a:lnTo>
                <a:close/>
              </a:path>
            </a:pathLst>
          </a:cu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16"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17"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18"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19"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20"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21"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55" name="Picture 2" descr="AP Biology Nondisjunction  Problems with meiotic spindle cause errors in daughter cells  homologous chromosomes do not s..."/>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622"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23"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24"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25"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26"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27"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28"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56" name="Picture 2" descr="AP Biology Alteration of chromosome number all with incorrect number 1/2 with incorrect number error in Meiosis 1 error in..."/>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629"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30"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31"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32"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3"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4"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35"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57" name="Picture 2" descr="AP Biology trisomy 2n+1 Nondisjunction  Baby has wrong chromosome number  trisomy  cells have 3 copies of a chromosome ..."/>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636"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37"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38"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39"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0"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1"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42"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58" name="Picture 2" descr="AP Biology Human chromosome disorders  High frequency in humans  most embryos are spontaneously aborted  alterations ar..."/>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643"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4"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45"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46"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7"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8"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49"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59" name="Picture 2" descr="AP Biology Down syndrome  Trisomy 21  3 copies of chromosome 21  1 in 700 children born in U.S.  Chromosome 21 is the ..."/>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650"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1"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52"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53"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54"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55"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56"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60" name="Picture 2"/>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657"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8"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59" name="Freeform: Shape 72"/>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60" name="Rectangle 74"/>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61" name="Rectangle 76"/>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62" name="Freeform: Shape 78"/>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63" name="Isosceles Triangle 80"/>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61" name="Picture 2" descr="AP Biology Genetic testing  Amniocentesis in 2nd trimester  sample of embryo cells  stain &amp; photograph chromosomes  An..."/>
          <p:cNvPicPr>
            <a:picLocks noChangeAspect="1" noChangeArrowheads="1"/>
          </p:cNvPicPr>
          <p:nvPr/>
        </p:nvPicPr>
        <p:blipFill>
          <a:blip r:embed="rId2"/>
          <a:stretch>
            <a:fillRect/>
          </a:stretch>
        </p:blipFill>
        <p:spPr bwMode="auto">
          <a:xfrm>
            <a:off x="2381957" y="643467"/>
            <a:ext cx="7428086" cy="5571065"/>
          </a:xfrm>
          <a:prstGeom prst="rect">
            <a:avLst/>
          </a:prstGeom>
          <a:noFill/>
          <a:ln>
            <a:noFill/>
          </a:ln>
        </p:spPr>
      </p:pic>
      <p:sp>
        <p:nvSpPr>
          <p:cNvPr id="1048664" name="Isosceles Triangle 82"/>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E652FF-23BE-46A9-BF88-F147D6F553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Words>
  <Application>Microsoft Office PowerPoint</Application>
  <PresentationFormat>Widescreen</PresentationFormat>
  <Paragraphs>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Turner syndrome: Monosomy X</vt:lpstr>
      <vt:lpstr>PowerPoint Presentation</vt:lpstr>
      <vt:lpstr>PowerPoint Presentation</vt:lpstr>
      <vt:lpstr>PowerPoint Presentation</vt:lpstr>
      <vt:lpstr>PowerPoint Presentation</vt:lpstr>
      <vt:lpstr>PowerPoint Presentation</vt:lpstr>
      <vt:lpstr>In new generation both the maternal and parental imprints are apparently erased in gametes producing cell. Then all chromosomes are re imprinted according to the sex of individual in which they reside.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Laraib Zahra</dc:creator>
  <cp:lastModifiedBy>Shahid Iqbal</cp:lastModifiedBy>
  <cp:revision>1</cp:revision>
  <dcterms:created xsi:type="dcterms:W3CDTF">2020-04-17T08:06:01Z</dcterms:created>
  <dcterms:modified xsi:type="dcterms:W3CDTF">2020-05-02T06:08:21Z</dcterms:modified>
</cp:coreProperties>
</file>