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3" r:id="rId3"/>
    <p:sldId id="262" r:id="rId4"/>
    <p:sldId id="259" r:id="rId5"/>
    <p:sldId id="260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3" y="609599"/>
                <a:ext cx="8724244" cy="5855595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Grouped Data:</a:t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𝑓𝑥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Sample mean)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 =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denote the Frequency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3" y="609599"/>
                <a:ext cx="8724244" cy="5855595"/>
              </a:xfrm>
              <a:blipFill rotWithShape="0">
                <a:blip r:embed="rId2"/>
                <a:stretch>
                  <a:fillRect l="-1537" t="-14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521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9316672" cy="5739686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Sample Mean for a grouped frequency </a:t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distribution:</a:t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Given the table below, find the sample mean.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lang="en-US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Frequency. </a:t>
            </a:r>
            <a:r>
              <a:rPr lang="en-US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15.5-20.5                                           3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20.5-25.5                                          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25.5-30.5                                          4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30.5-35.5                                          3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35.5-40.5                                         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2045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2" y="231820"/>
                <a:ext cx="9149247" cy="6259132"/>
              </a:xfrm>
            </p:spPr>
            <p:txBody>
              <a:bodyPr>
                <a:normAutofit/>
              </a:bodyPr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b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Class </a:t>
                </a:r>
                <a:r>
                  <a:rPr lang="en-US" sz="18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</a:t>
                </a:r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18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Frequency. </a:t>
                </a:r>
                <a:r>
                  <a:rPr lang="en-US" sz="18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en-US" sz="1800" b="1" i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400" b="1" i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 </a:t>
                </a:r>
                <a:r>
                  <a:rPr lang="en-US" sz="18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sz="1800" b="1" i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f.X</a:t>
                </a:r>
                <a:r>
                  <a:rPr lang="en-US" sz="1400" b="1" i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1800" b="1" i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1800" b="1" i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800" b="1" i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15.5-20.5                              3                       18                   54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20.5-25.5                             5                        23                  115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25.5-30.5                             4                        28                  112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30.5-35.5                             3                        33                   99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35.5-40.5                            </a:t>
                </a:r>
                <a:r>
                  <a:rPr lang="en-US" sz="1800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 </a:t>
                </a:r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</a:t>
                </a:r>
                <a:r>
                  <a:rPr lang="en-US" sz="1800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38 </a:t>
                </a:r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</a:t>
                </a:r>
                <a:r>
                  <a:rPr lang="en-US" sz="1800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76</a:t>
                </a:r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Total                                  17                       140                456</a:t>
                </a:r>
                <a:br>
                  <a:rPr lang="en-US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𝒇𝒙</m:t>
                        </m:r>
                      </m:num>
                      <m:den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456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17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26.2</a:t>
                </a: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2" y="231820"/>
                <a:ext cx="9149247" cy="6259132"/>
              </a:xfrm>
              <a:blipFill rotWithShape="0">
                <a:blip r:embed="rId2"/>
                <a:stretch>
                  <a:fillRect l="-1799" t="-1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1753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1166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Merits of Arithmetic Mean:</a:t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59099"/>
            <a:ext cx="8596668" cy="48822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based on all the observations in the data.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easy to calculate and simple to understand.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determine for almost every kind of data.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amenable to mathematical treatment.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finite and not infinite.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relatively stable statistics with the fluctuations of Sampling experiment.</a:t>
            </a:r>
          </a:p>
        </p:txBody>
      </p:sp>
    </p:spTree>
    <p:extLst>
      <p:ext uri="{BB962C8B-B14F-4D97-AF65-F5344CB8AC3E}">
        <p14:creationId xmlns:p14="http://schemas.microsoft.com/office/powerpoint/2010/main" val="1732588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05303" cy="601014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Demerits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Arithmetic Mean:</a:t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6525"/>
            <a:ext cx="8505303" cy="47148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It is greatly effected by extreme value.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It gives sometimes faliacious conclusions.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If the grouped data have “open end” classes mean cannot be      computed.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748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724243" cy="5598017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01: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mean of the following data.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Weekly Income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No.workers</a:t>
            </a:r>
            <a:b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35-39                                        15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40-44                                         13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45-49                                         17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50-54                                         29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55-59                                         11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60-64                                         10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65-69                                           5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9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8750001" cy="5997263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02:</a:t>
            </a:r>
            <a:b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mean: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Weights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Frequency/ No. of students</a:t>
            </a:r>
            <a:b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20-24                                                  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25-29                                                  8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30-34                                                 13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35-39                                                 22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40-44                                                 15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45-49                                                 10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50-54                                                  8                             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3879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</TotalTime>
  <Words>119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Cambria Math</vt:lpstr>
      <vt:lpstr>Times New Roman</vt:lpstr>
      <vt:lpstr>Trebuchet MS</vt:lpstr>
      <vt:lpstr>Wingdings</vt:lpstr>
      <vt:lpstr>Wingdings 3</vt:lpstr>
      <vt:lpstr>Facet</vt:lpstr>
      <vt:lpstr> Grouped Data:          x ̅ = Ʃfx/Ʃf                (Sample mean)      f  = denote the Frequency</vt:lpstr>
      <vt:lpstr>The Sample Mean for a grouped frequency  distribution:  Given the table below, find the sample mean.             Class                                      Frequency. f          15.5-20.5                                           3           20.5-25.5                                          5           25.5-30.5                                          4           30.5-35.5                                          3           35.5-40.5                                          2</vt:lpstr>
      <vt:lpstr>Solution:  Class                         Frequency. f            Xm               f.Xm        15.5-20.5                              3                       18                   54  20.5-25.5                             5                        23                  115  25.5-30.5                             4                        28                  112  30.5-35.5                             3                        33                   99  35.5-40.5                             2                        38                   76   Total                                  17                       140                456                        x ̅ = Ʃfx/Ʃf                     = 456/17 =  26.2</vt:lpstr>
      <vt:lpstr>Merits of Arithmetic Mean:  </vt:lpstr>
      <vt:lpstr>Demerits of Arithmetic Mean:  </vt:lpstr>
      <vt:lpstr>Question 01: Find the mean of the following data.     Weekly Income                      No.workers         35-39                                        15         40-44                                         13         45-49                                         17         50-54                                         29         55-59                                         11         60-64                                         10         65-69                                           5</vt:lpstr>
      <vt:lpstr>Question 02: Find the mean:       Weights                          Frequency/ No. of students      20-24                                                  5      25-29                                                  8      30-34                                                 13      35-39                                                 22      40-44                                                 15      45-49                                                 10      50-54                                                  8                      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Grouped Data:</dc:title>
  <dc:creator>Computer</dc:creator>
  <cp:lastModifiedBy>Computer</cp:lastModifiedBy>
  <cp:revision>62</cp:revision>
  <dcterms:created xsi:type="dcterms:W3CDTF">2020-03-19T14:09:21Z</dcterms:created>
  <dcterms:modified xsi:type="dcterms:W3CDTF">2020-03-20T08:04:31Z</dcterms:modified>
</cp:coreProperties>
</file>