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E88921A-AF56-4198-951D-9284364563AA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A19DFE-BFBB-4B3B-9172-54149FB9F2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Synthesis of sentence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Attiqa</a:t>
            </a:r>
            <a:r>
              <a:rPr lang="en-US" dirty="0" smtClean="0"/>
              <a:t> </a:t>
            </a:r>
            <a:r>
              <a:rPr lang="en-US" dirty="0" err="1" smtClean="0"/>
              <a:t>Riaz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here, if same subject does two words and one is done after another (but no fastness in action) then removing subject we use “having” + 3</a:t>
            </a:r>
            <a:r>
              <a:rPr lang="en-US" baseline="30000" dirty="0" smtClean="0"/>
              <a:t>rd</a:t>
            </a:r>
            <a:r>
              <a:rPr lang="en-US" dirty="0" smtClean="0"/>
              <a:t> from of verb</a:t>
            </a:r>
          </a:p>
          <a:p>
            <a:pPr>
              <a:buNone/>
            </a:pPr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smtClean="0"/>
              <a:t>He wrote a letter. He posted it</a:t>
            </a:r>
          </a:p>
          <a:p>
            <a:r>
              <a:rPr lang="en-US" dirty="0" smtClean="0"/>
              <a:t>Having written a letter, he posted it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She finished her work. She went to school</a:t>
            </a:r>
          </a:p>
          <a:p>
            <a:r>
              <a:rPr lang="en-US" dirty="0" smtClean="0"/>
              <a:t>Having finished her work, she went to school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9600"/>
            <a:ext cx="8183880" cy="1051560"/>
          </a:xfrm>
        </p:spPr>
        <p:txBody>
          <a:bodyPr/>
          <a:lstStyle/>
          <a:p>
            <a:r>
              <a:rPr lang="en-US" dirty="0" smtClean="0"/>
              <a:t>Using a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(past participle) here, we can use past participle as an adjective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I found my shirt. It was lost</a:t>
            </a:r>
          </a:p>
          <a:p>
            <a:r>
              <a:rPr lang="en-US" dirty="0" smtClean="0"/>
              <a:t>I found my lost shirt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 saw a lion. It was wounded </a:t>
            </a:r>
          </a:p>
          <a:p>
            <a:r>
              <a:rPr lang="en-US" dirty="0" smtClean="0"/>
              <a:t>I saw a wounded lion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34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2. Using nominative absolute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0352"/>
            <a:ext cx="8153400" cy="41178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 </a:t>
            </a:r>
            <a:r>
              <a:rPr lang="en-US" b="1" dirty="0" smtClean="0"/>
              <a:t>nominative absolute</a:t>
            </a:r>
            <a:r>
              <a:rPr lang="en-US" dirty="0" smtClean="0"/>
              <a:t> is a noun phrase that begins or ends a sentence. The phrase has no grammatical connection with the rest of the sentence. Most </a:t>
            </a:r>
            <a:r>
              <a:rPr lang="en-US" b="1" dirty="0" smtClean="0"/>
              <a:t>nominative</a:t>
            </a:r>
            <a:r>
              <a:rPr lang="en-US" dirty="0" smtClean="0"/>
              <a:t> absolutes contain a participle or participial phrase which modifies the noun or pronoun.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Here subject in both sentences will be different. And one action will be done after another one.</a:t>
            </a:r>
          </a:p>
          <a:p>
            <a:r>
              <a:rPr lang="en-US" dirty="0" smtClean="0"/>
              <a:t>These two will have causal </a:t>
            </a:r>
            <a:r>
              <a:rPr lang="en-US" dirty="0" smtClean="0"/>
              <a:t>relation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95800"/>
            <a:ext cx="8183880" cy="1051560"/>
          </a:xfrm>
        </p:spPr>
        <p:txBody>
          <a:bodyPr>
            <a:normAutofit/>
          </a:bodyPr>
          <a:lstStyle/>
          <a:p>
            <a:r>
              <a:rPr lang="en-US" dirty="0" smtClean="0"/>
              <a:t>Using nominative absolute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Example:</a:t>
            </a:r>
          </a:p>
          <a:p>
            <a:pPr fontAlgn="base">
              <a:buNone/>
            </a:pPr>
            <a:r>
              <a:rPr lang="en-US" dirty="0" smtClean="0"/>
              <a:t>The soldiers arrived. The mob dispersed.</a:t>
            </a:r>
          </a:p>
          <a:p>
            <a:pPr fontAlgn="base"/>
            <a:r>
              <a:rPr lang="en-US" dirty="0" smtClean="0"/>
              <a:t>Seeing the soldiers arrive, the mob dispersed.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The town was enclosed by a strong wall. The enemy was unable to capture it.</a:t>
            </a:r>
          </a:p>
          <a:p>
            <a:pPr fontAlgn="base"/>
            <a:r>
              <a:rPr lang="en-US" dirty="0" smtClean="0"/>
              <a:t>Being enclosed by strong wall, the town was unable to be captured (by the enemy).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By using conjunction “And”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0352"/>
            <a:ext cx="8153400" cy="4727448"/>
          </a:xfrm>
        </p:spPr>
        <p:txBody>
          <a:bodyPr/>
          <a:lstStyle/>
          <a:p>
            <a:r>
              <a:rPr lang="en-US" dirty="0" smtClean="0"/>
              <a:t>We can use “and”, when predicate is same but subject is different</a:t>
            </a:r>
          </a:p>
          <a:p>
            <a:r>
              <a:rPr lang="en-US" dirty="0" smtClean="0"/>
              <a:t>We can use “and”, when subject is same but predicate is different</a:t>
            </a:r>
          </a:p>
          <a:p>
            <a:pPr>
              <a:buNone/>
            </a:pPr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err="1" smtClean="0"/>
              <a:t>Hina</a:t>
            </a:r>
            <a:r>
              <a:rPr lang="en-US" dirty="0" smtClean="0"/>
              <a:t> played cricket. I played cricket</a:t>
            </a:r>
          </a:p>
          <a:p>
            <a:r>
              <a:rPr lang="en-US" dirty="0" err="1" smtClean="0"/>
              <a:t>Hina</a:t>
            </a:r>
            <a:r>
              <a:rPr lang="en-US" dirty="0" smtClean="0"/>
              <a:t> and I played cricket.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err="1" smtClean="0"/>
              <a:t>Hina</a:t>
            </a:r>
            <a:r>
              <a:rPr lang="en-US" dirty="0" smtClean="0"/>
              <a:t> can write. </a:t>
            </a:r>
            <a:r>
              <a:rPr lang="en-US" dirty="0" err="1" smtClean="0"/>
              <a:t>Hina</a:t>
            </a:r>
            <a:r>
              <a:rPr lang="en-US" dirty="0" smtClean="0"/>
              <a:t> can read.</a:t>
            </a:r>
          </a:p>
          <a:p>
            <a:r>
              <a:rPr lang="en-US" dirty="0" err="1" smtClean="0"/>
              <a:t>Hina</a:t>
            </a:r>
            <a:r>
              <a:rPr lang="en-US" dirty="0" smtClean="0"/>
              <a:t> can write and read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96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By using noun or phrase in apposition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Apposition means “side by side”</a:t>
            </a:r>
          </a:p>
          <a:p>
            <a:r>
              <a:rPr lang="en-US" dirty="0" smtClean="0"/>
              <a:t>Here, in second sentence, more information is given about noun of first sentence</a:t>
            </a:r>
          </a:p>
          <a:p>
            <a:r>
              <a:rPr lang="en-US" dirty="0" smtClean="0"/>
              <a:t>This is our side by side information</a:t>
            </a:r>
          </a:p>
          <a:p>
            <a:r>
              <a:rPr lang="en-US" dirty="0" smtClean="0"/>
              <a:t>We remove the subject and verb (is, am, are, was, were) and join the subject and verb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006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By using noun or phrase in apposition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smtClean="0"/>
              <a:t>I went to </a:t>
            </a:r>
            <a:r>
              <a:rPr lang="en-US" dirty="0" err="1" smtClean="0"/>
              <a:t>Dehli</a:t>
            </a:r>
            <a:r>
              <a:rPr lang="en-US" dirty="0" smtClean="0"/>
              <a:t>. </a:t>
            </a:r>
            <a:r>
              <a:rPr lang="en-US" dirty="0" err="1" smtClean="0"/>
              <a:t>Dehli</a:t>
            </a:r>
            <a:r>
              <a:rPr lang="en-US" dirty="0" smtClean="0"/>
              <a:t> is the capital of India.</a:t>
            </a:r>
          </a:p>
          <a:p>
            <a:r>
              <a:rPr lang="en-US" dirty="0" smtClean="0"/>
              <a:t>I went to </a:t>
            </a:r>
            <a:r>
              <a:rPr lang="en-US" dirty="0" err="1" smtClean="0"/>
              <a:t>Dehli</a:t>
            </a:r>
            <a:r>
              <a:rPr lang="en-US" dirty="0" smtClean="0"/>
              <a:t>, the capital of India.</a:t>
            </a:r>
          </a:p>
          <a:p>
            <a:pPr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This is my friend. Her name is </a:t>
            </a:r>
            <a:r>
              <a:rPr lang="en-US" dirty="0" err="1" smtClean="0"/>
              <a:t>Alina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This is my friend, </a:t>
            </a:r>
            <a:r>
              <a:rPr lang="en-US" dirty="0" err="1" smtClean="0"/>
              <a:t>Alina</a:t>
            </a:r>
            <a:endParaRPr lang="en-US" dirty="0" smtClean="0"/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Gandhi was a moralist. He has once been a lawyer. He struggled hard to attain freedom.</a:t>
            </a:r>
          </a:p>
          <a:p>
            <a:pPr fontAlgn="base"/>
            <a:r>
              <a:rPr lang="en-US" dirty="0" smtClean="0"/>
              <a:t>Gandhi, a moralist, once a lawyer, struggled hard to attain freedom.</a:t>
            </a:r>
          </a:p>
          <a:p>
            <a:pPr fontAlgn="base">
              <a:buNone/>
            </a:pPr>
            <a:endParaRPr lang="en-US" dirty="0" smtClean="0"/>
          </a:p>
          <a:p>
            <a:pPr fontAlgn="base">
              <a:buNone/>
            </a:pPr>
            <a:endParaRPr lang="en-US" dirty="0" smtClean="0"/>
          </a:p>
          <a:p>
            <a:pPr fontAlgn="base"/>
            <a:endParaRPr lang="en-US" dirty="0" smtClean="0"/>
          </a:p>
          <a:p>
            <a:pPr fontAlgn="base">
              <a:buNone/>
            </a:pPr>
            <a:endParaRPr lang="en-US" dirty="0" smtClean="0"/>
          </a:p>
          <a:p>
            <a:pPr fontAlgn="base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0"/>
            <a:ext cx="8183880" cy="1051560"/>
          </a:xfrm>
        </p:spPr>
        <p:txBody>
          <a:bodyPr/>
          <a:lstStyle/>
          <a:p>
            <a:r>
              <a:rPr lang="en-US" dirty="0" smtClean="0"/>
              <a:t>5. Using infinitive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Infinitive is “to+ verb”</a:t>
            </a:r>
          </a:p>
          <a:p>
            <a:r>
              <a:rPr lang="en-US" dirty="0" smtClean="0"/>
              <a:t>When we are given a goal, that why we are performing certain action. Then we will convert finite verb into infinitive. 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err="1" smtClean="0"/>
              <a:t>Rana</a:t>
            </a:r>
            <a:r>
              <a:rPr lang="en-US" dirty="0" smtClean="0"/>
              <a:t> ran fast. He wanted to get first prize.</a:t>
            </a:r>
          </a:p>
          <a:p>
            <a:r>
              <a:rPr lang="en-US" dirty="0" err="1" smtClean="0"/>
              <a:t>Rana</a:t>
            </a:r>
            <a:r>
              <a:rPr lang="en-US" dirty="0" smtClean="0"/>
              <a:t> ran fast to get first prize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He came here. He signed the agreement.</a:t>
            </a:r>
          </a:p>
          <a:p>
            <a:r>
              <a:rPr lang="en-US" dirty="0" smtClean="0"/>
              <a:t>He came here to sign the agreement.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657600"/>
            <a:ext cx="8183880" cy="1051560"/>
          </a:xfrm>
        </p:spPr>
        <p:txBody>
          <a:bodyPr/>
          <a:lstStyle/>
          <a:p>
            <a:r>
              <a:rPr lang="en-US" dirty="0" smtClean="0"/>
              <a:t>Using infinitive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I have no money. I cannot pay you now.</a:t>
            </a:r>
          </a:p>
          <a:p>
            <a:r>
              <a:rPr lang="en-US" dirty="0" smtClean="0"/>
              <a:t>I have no money to pay you now.</a:t>
            </a:r>
          </a:p>
          <a:p>
            <a:pPr>
              <a:buNone/>
            </a:pPr>
            <a:endParaRPr lang="en-US" dirty="0" smtClean="0"/>
          </a:p>
          <a:p>
            <a:pPr fontAlgn="base">
              <a:buNone/>
            </a:pPr>
            <a:r>
              <a:rPr lang="en-US" dirty="0" smtClean="0"/>
              <a:t>I have some duties. I must perform them.</a:t>
            </a:r>
          </a:p>
          <a:p>
            <a:pPr fontAlgn="base"/>
            <a:r>
              <a:rPr lang="en-US" dirty="0" smtClean="0"/>
              <a:t>I have some duties to perform.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6.Using too and 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0352"/>
            <a:ext cx="8153400" cy="45750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When reason for something not happening is given in first sentence then we use too and to for joining the sentences. 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She is very poor. She cannot pay her fee.</a:t>
            </a:r>
          </a:p>
          <a:p>
            <a:r>
              <a:rPr lang="en-US" dirty="0" smtClean="0"/>
              <a:t>She is too poor to pay her fee.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 is very fat. He can not run.</a:t>
            </a:r>
          </a:p>
          <a:p>
            <a:r>
              <a:rPr lang="en-US" dirty="0" smtClean="0"/>
              <a:t>He is too fat to run.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Sentence: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472744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sentence is a group of words expressing complete idea.</a:t>
            </a:r>
          </a:p>
          <a:p>
            <a:pPr>
              <a:buNone/>
            </a:pPr>
            <a:r>
              <a:rPr lang="en-US" dirty="0" smtClean="0"/>
              <a:t>Example: </a:t>
            </a:r>
          </a:p>
          <a:p>
            <a:r>
              <a:rPr lang="en-US" dirty="0" smtClean="0"/>
              <a:t>I like donuts</a:t>
            </a:r>
          </a:p>
          <a:p>
            <a:r>
              <a:rPr lang="en-US" dirty="0" smtClean="0"/>
              <a:t>We are going to school</a:t>
            </a:r>
          </a:p>
          <a:p>
            <a:r>
              <a:rPr lang="en-US" dirty="0" smtClean="0"/>
              <a:t>I love doing my work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Types: </a:t>
            </a:r>
          </a:p>
          <a:p>
            <a:r>
              <a:rPr lang="en-US" dirty="0" smtClean="0"/>
              <a:t>Simple sentence</a:t>
            </a:r>
          </a:p>
          <a:p>
            <a:r>
              <a:rPr lang="en-US" dirty="0" smtClean="0"/>
              <a:t>Compound sentence</a:t>
            </a:r>
          </a:p>
          <a:p>
            <a:r>
              <a:rPr lang="en-US" dirty="0" smtClean="0"/>
              <a:t>Complex sentence</a:t>
            </a:r>
          </a:p>
          <a:p>
            <a:r>
              <a:rPr lang="en-US" dirty="0" smtClean="0"/>
              <a:t>Compound-complex sentence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Table: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35981" t="30305" r="21603" b="34339"/>
          <a:stretch>
            <a:fillRect/>
          </a:stretch>
        </p:blipFill>
        <p:spPr bwMode="auto">
          <a:xfrm>
            <a:off x="381000" y="914400"/>
            <a:ext cx="8429172" cy="3986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0"/>
            <a:ext cx="8229600" cy="1310640"/>
          </a:xfrm>
        </p:spPr>
        <p:txBody>
          <a:bodyPr>
            <a:normAutofit/>
          </a:bodyPr>
          <a:lstStyle/>
          <a:p>
            <a:r>
              <a:rPr lang="en-US" dirty="0" smtClean="0"/>
              <a:t>What is synthesis of a sentence?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0352"/>
            <a:ext cx="8153400" cy="39654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By “synthesis”, we mean combination.</a:t>
            </a:r>
          </a:p>
          <a:p>
            <a:r>
              <a:rPr lang="en-US" dirty="0" smtClean="0"/>
              <a:t>Combination of two or more simple sentences transformation, into a new sentence</a:t>
            </a:r>
          </a:p>
          <a:p>
            <a:r>
              <a:rPr lang="en-US" dirty="0" smtClean="0"/>
              <a:t>This new sentence can be our simple, complex, compound or complex-compound sentence.</a:t>
            </a:r>
          </a:p>
          <a:p>
            <a:pPr>
              <a:buNone/>
            </a:pPr>
            <a:r>
              <a:rPr lang="en-US" dirty="0" smtClean="0"/>
              <a:t>Simple sentences —&gt; Simple sentence</a:t>
            </a:r>
          </a:p>
          <a:p>
            <a:pPr>
              <a:buNone/>
            </a:pPr>
            <a:r>
              <a:rPr lang="en-US" dirty="0" smtClean="0"/>
              <a:t>Simple sentences —&gt; Compound sentence</a:t>
            </a:r>
          </a:p>
          <a:p>
            <a:pPr>
              <a:buNone/>
            </a:pPr>
            <a:r>
              <a:rPr lang="en-US" dirty="0" smtClean="0"/>
              <a:t>Simple sentences —&gt; Complex sentence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38600"/>
            <a:ext cx="8183880" cy="105156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Simple sentence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98848"/>
          </a:xfrm>
        </p:spPr>
        <p:txBody>
          <a:bodyPr/>
          <a:lstStyle/>
          <a:p>
            <a:r>
              <a:rPr lang="en-US" dirty="0" smtClean="0"/>
              <a:t>Simple sentences have no conjunction</a:t>
            </a:r>
          </a:p>
          <a:p>
            <a:r>
              <a:rPr lang="en-US" dirty="0" smtClean="0"/>
              <a:t>It consists of one independent clause only</a:t>
            </a:r>
          </a:p>
          <a:p>
            <a:r>
              <a:rPr lang="en-US" dirty="0" smtClean="0"/>
              <a:t>It has a subject, predicate and expresses complete thought</a:t>
            </a:r>
          </a:p>
          <a:p>
            <a:r>
              <a:rPr lang="en-US" dirty="0" smtClean="0"/>
              <a:t>Except subject, predicate and object it may have also have a modifier</a:t>
            </a:r>
          </a:p>
          <a:p>
            <a:r>
              <a:rPr lang="en-US" dirty="0" smtClean="0"/>
              <a:t>It is also referred as clausal sentences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0"/>
            <a:ext cx="8229600" cy="15392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Ways to combine two or more simple sentences into one simple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of participle</a:t>
            </a:r>
          </a:p>
          <a:p>
            <a:r>
              <a:rPr lang="en-US" dirty="0" smtClean="0"/>
              <a:t>Use of nominative absolute</a:t>
            </a:r>
          </a:p>
          <a:p>
            <a:r>
              <a:rPr lang="en-US" dirty="0" smtClean="0"/>
              <a:t>By using conjunction and</a:t>
            </a:r>
          </a:p>
          <a:p>
            <a:r>
              <a:rPr lang="en-US" dirty="0" smtClean="0"/>
              <a:t>By using noun or phrase in apposition</a:t>
            </a:r>
          </a:p>
          <a:p>
            <a:r>
              <a:rPr lang="en-US" dirty="0" smtClean="0"/>
              <a:t>By using infinitive</a:t>
            </a:r>
          </a:p>
          <a:p>
            <a:r>
              <a:rPr lang="en-US" dirty="0" smtClean="0"/>
              <a:t>By using an too and to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43400"/>
            <a:ext cx="8183880" cy="1051560"/>
          </a:xfrm>
        </p:spPr>
        <p:txBody>
          <a:bodyPr/>
          <a:lstStyle/>
          <a:p>
            <a:r>
              <a:rPr lang="en-US" dirty="0" smtClean="0"/>
              <a:t>Using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We will join sentences using participle, when:</a:t>
            </a:r>
          </a:p>
          <a:p>
            <a:r>
              <a:rPr lang="en-US" dirty="0" smtClean="0"/>
              <a:t>There is one, same subject in sentences</a:t>
            </a:r>
          </a:p>
          <a:p>
            <a:r>
              <a:rPr lang="en-US" dirty="0" smtClean="0"/>
              <a:t>And one work/thing is done after another, simultaneously.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Rule: </a:t>
            </a:r>
          </a:p>
          <a:p>
            <a:r>
              <a:rPr lang="en-US" dirty="0" smtClean="0"/>
              <a:t>First verb will be converted into participle</a:t>
            </a:r>
          </a:p>
          <a:p>
            <a:r>
              <a:rPr lang="en-US" dirty="0" smtClean="0"/>
              <a:t>Second verb will remain as finite verb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352"/>
            <a:ext cx="8229600" cy="45750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If is/am/are/was/were are used with verb in a sentence, then by adding being we can form a new sentence.</a:t>
            </a:r>
          </a:p>
          <a:p>
            <a:pPr>
              <a:buNone/>
            </a:pPr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smtClean="0"/>
              <a:t>He is very weak. He cannot go alone</a:t>
            </a:r>
          </a:p>
          <a:p>
            <a:r>
              <a:rPr lang="en-US" dirty="0" smtClean="0"/>
              <a:t>Being very weak, he cannot go alone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 is intelligent. He can solve this question</a:t>
            </a:r>
          </a:p>
          <a:p>
            <a:r>
              <a:rPr lang="en-US" dirty="0" smtClean="0"/>
              <a:t>Being intelligent, he can solve this question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9600"/>
            <a:ext cx="8183880" cy="1051560"/>
          </a:xfrm>
        </p:spPr>
        <p:txBody>
          <a:bodyPr/>
          <a:lstStyle/>
          <a:p>
            <a:r>
              <a:rPr lang="en-US" dirty="0" smtClean="0"/>
              <a:t>Using a participle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Here if after one action, second action takes place immediately then:</a:t>
            </a:r>
          </a:p>
          <a:p>
            <a:pPr>
              <a:buNone/>
            </a:pPr>
            <a:r>
              <a:rPr lang="en-US" dirty="0" smtClean="0"/>
              <a:t>Example:</a:t>
            </a:r>
          </a:p>
          <a:p>
            <a:pPr>
              <a:buNone/>
            </a:pPr>
            <a:r>
              <a:rPr lang="en-US" dirty="0" smtClean="0"/>
              <a:t>He saw a lion. He cried out</a:t>
            </a:r>
          </a:p>
          <a:p>
            <a:r>
              <a:rPr lang="en-US" dirty="0" smtClean="0"/>
              <a:t>Seeing a lion, he cried out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He heard a noise. He got up.</a:t>
            </a:r>
          </a:p>
          <a:p>
            <a:r>
              <a:rPr lang="en-US" dirty="0" smtClean="0"/>
              <a:t>Hearing a noise, he got up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164</TotalTime>
  <Words>911</Words>
  <Application>Microsoft Office PowerPoint</Application>
  <PresentationFormat>On-screen Show (4:3)</PresentationFormat>
  <Paragraphs>143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Aspect</vt:lpstr>
      <vt:lpstr>Synthesis of sentence</vt:lpstr>
      <vt:lpstr>Sentence:</vt:lpstr>
      <vt:lpstr>Table:</vt:lpstr>
      <vt:lpstr>What is synthesis of a sentence?</vt:lpstr>
      <vt:lpstr>Simple sentence </vt:lpstr>
      <vt:lpstr>Ways to combine two or more simple sentences into one simple sentence</vt:lpstr>
      <vt:lpstr>Using participle</vt:lpstr>
      <vt:lpstr>Using a participle</vt:lpstr>
      <vt:lpstr>Using a participle</vt:lpstr>
      <vt:lpstr>Using a participle</vt:lpstr>
      <vt:lpstr>Using a participle</vt:lpstr>
      <vt:lpstr>2. Using nominative absolute</vt:lpstr>
      <vt:lpstr>Using nominative absolute</vt:lpstr>
      <vt:lpstr>3. By using conjunction “And”</vt:lpstr>
      <vt:lpstr>4. By using noun or phrase in apposition </vt:lpstr>
      <vt:lpstr>By using noun or phrase in apposition </vt:lpstr>
      <vt:lpstr>5. Using infinitive</vt:lpstr>
      <vt:lpstr>Using infinitive</vt:lpstr>
      <vt:lpstr>6.Using too and to</vt:lpstr>
      <vt:lpstr>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Synthesis of sentence</dc:title>
  <dc:creator>mlc</dc:creator>
  <cp:lastModifiedBy>mlc</cp:lastModifiedBy>
  <cp:revision>17</cp:revision>
  <dcterms:created xsi:type="dcterms:W3CDTF">2021-02-03T02:15:10Z</dcterms:created>
  <dcterms:modified xsi:type="dcterms:W3CDTF">2021-02-03T05:03:58Z</dcterms:modified>
</cp:coreProperties>
</file>