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5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53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1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5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6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07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0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1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9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1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9E0F-FF31-4718-BA24-AB9A06A3449E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41ED3-D6E8-4D69-AE17-4F98314F2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9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8F8639F-5514-4F9A-967F-57D542862972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en-US" altLang="en-US" b="1" smtClean="0">
                <a:latin typeface="Times New Roman" panose="02020603050405020304" pitchFamily="18" charset="0"/>
              </a:rPr>
              <a:t>Flour Treatment</a:t>
            </a:r>
          </a:p>
        </p:txBody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5257800"/>
          </a:xfrm>
        </p:spPr>
        <p:txBody>
          <a:bodyPr/>
          <a:lstStyle/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Flour is treated for</a:t>
            </a:r>
          </a:p>
          <a:p>
            <a:pPr marL="922338" lvl="1" algn="just">
              <a:buClr>
                <a:srgbClr val="0000FF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Bleaching</a:t>
            </a:r>
          </a:p>
          <a:p>
            <a:pPr marL="922338" lvl="1" algn="just">
              <a:buClr>
                <a:srgbClr val="0000FF"/>
              </a:buClr>
              <a:buFontTx/>
              <a:buChar char="o"/>
            </a:pPr>
            <a:r>
              <a:rPr lang="en-US" altLang="en-US" sz="3200">
                <a:latin typeface="Times New Roman" panose="02020603050405020304" pitchFamily="18" charset="0"/>
              </a:rPr>
              <a:t>Improving functional properties</a:t>
            </a:r>
            <a:r>
              <a:rPr lang="en-US" altLang="en-US" smtClean="0">
                <a:latin typeface="Times New Roman" panose="02020603050405020304" pitchFamily="18" charset="0"/>
              </a:rPr>
              <a:t> 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Benzyl peroxide, acetone peroxide and chlorine dioxide are used in bleaching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Bleaching is done to destroy carotenoids in flour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 smtClean="0">
                <a:latin typeface="Times New Roman" panose="02020603050405020304" pitchFamily="18" charset="0"/>
              </a:rPr>
              <a:t>Cake flour is mandatory treated with chlorine gas but this flour is not used for bread making</a:t>
            </a:r>
          </a:p>
        </p:txBody>
      </p:sp>
      <p:sp>
        <p:nvSpPr>
          <p:cNvPr id="205829" name="Slide Number Placeholder 3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EC8065C-E774-4707-B8E2-ADA8480808A4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8203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4EF14C-F18D-438C-9A33-2C4DDBFEE0CA}" type="slidenum">
              <a:rPr lang="en-US" altLang="en-US" sz="140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2068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28800" y="381000"/>
            <a:ext cx="8382000" cy="5867400"/>
          </a:xfrm>
        </p:spPr>
        <p:txBody>
          <a:bodyPr/>
          <a:lstStyle/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Natural bleaching takes place when flour is exposed to air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 function of oxidizing, maturing and enrichment is to improve the strength of gluten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These processes decrease S-H bonds and increase S-S or double sulfur bonds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ADA (Azodicarbon amide) is common maturing agent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Vitamin C acts both oxidizing and bleaching agent</a:t>
            </a:r>
          </a:p>
          <a:p>
            <a:pPr marL="522288" indent="-522288" algn="just">
              <a:buClr>
                <a:srgbClr val="0000FF"/>
              </a:buClr>
              <a:buFontTx/>
              <a:buChar char="o"/>
            </a:pPr>
            <a:r>
              <a:rPr lang="en-US" altLang="en-US">
                <a:latin typeface="Times New Roman" panose="02020603050405020304" pitchFamily="18" charset="0"/>
              </a:rPr>
              <a:t>Acetone peroxide and chlorine act as bleaching and maturing agents</a:t>
            </a:r>
          </a:p>
          <a:p>
            <a:pPr marL="522288" indent="-522288" algn="just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206852" name="Slide Number Placeholder 2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FFCC"/>
              </a:buClr>
              <a:buChar char="•"/>
              <a:defRPr sz="3200"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FFCC"/>
              </a:buClr>
              <a:buChar char="–"/>
              <a:defRPr sz="2800"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FFFFCC"/>
              </a:buClr>
              <a:buChar char="•"/>
              <a:defRPr sz="2400"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FFCC"/>
              </a:buClr>
              <a:buChar char="–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CC"/>
              </a:buClr>
              <a:buChar char="»"/>
              <a:defRPr sz="2000"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017407A-2750-4040-B6A9-1AF0F64F9CBA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295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Times New Roman</vt:lpstr>
      <vt:lpstr>Office Theme</vt:lpstr>
      <vt:lpstr>Flour 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Flour Treatment</dc:title>
  <dc:creator>Dr. Mueen</dc:creator>
  <cp:lastModifiedBy>Dr. Mueen</cp:lastModifiedBy>
  <cp:revision>1</cp:revision>
  <dcterms:created xsi:type="dcterms:W3CDTF">2020-12-02T07:05:20Z</dcterms:created>
  <dcterms:modified xsi:type="dcterms:W3CDTF">2020-12-02T07:05:40Z</dcterms:modified>
</cp:coreProperties>
</file>