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7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structure of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Embryo </a:t>
            </a:r>
          </a:p>
          <a:p>
            <a:pPr lvl="1"/>
            <a:r>
              <a:rPr lang="en-US" dirty="0" smtClean="0"/>
              <a:t>Living plant</a:t>
            </a:r>
          </a:p>
          <a:p>
            <a:pPr lvl="1"/>
            <a:r>
              <a:rPr lang="en-US" dirty="0" smtClean="0"/>
              <a:t>Growth restricted by the maturity of seed</a:t>
            </a:r>
          </a:p>
          <a:p>
            <a:r>
              <a:rPr lang="en-US" dirty="0" smtClean="0"/>
              <a:t>2 Stored food</a:t>
            </a:r>
          </a:p>
          <a:p>
            <a:pPr lvl="1"/>
            <a:r>
              <a:rPr lang="en-US" dirty="0" smtClean="0"/>
              <a:t>Accumulate in seed before detach from mother plant</a:t>
            </a:r>
          </a:p>
          <a:p>
            <a:pPr lvl="1"/>
            <a:r>
              <a:rPr lang="en-US" dirty="0" smtClean="0"/>
              <a:t>Within embryo or in endosperm 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Testa</a:t>
            </a:r>
            <a:endParaRPr lang="en-US" dirty="0" smtClean="0"/>
          </a:p>
          <a:p>
            <a:pPr lvl="1"/>
            <a:r>
              <a:rPr lang="en-US" dirty="0" smtClean="0"/>
              <a:t>Outside covering and protection coat of seed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56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Zubair\Downloads\seedpartsdiag 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369667" cy="53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seed germination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Water absorption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Movement and utilization of food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Seedling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97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 water absorption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Seed subjected to favorable supply of water</a:t>
            </a:r>
          </a:p>
          <a:p>
            <a:pPr lvl="2"/>
            <a:r>
              <a:rPr lang="en-US" dirty="0" smtClean="0"/>
              <a:t>For this purpose generally seed is place in a soil or others medium with a suitable moisture contents</a:t>
            </a:r>
          </a:p>
          <a:p>
            <a:pPr lvl="2"/>
            <a:r>
              <a:rPr lang="en-US" dirty="0" smtClean="0"/>
              <a:t>Some impervious seed unable to uptake water without the aid of special treatment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Seed coat absorb water and become soft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Embryo push the seed coat off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4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B- Movement </a:t>
            </a:r>
            <a:r>
              <a:rPr lang="en-US" dirty="0"/>
              <a:t>and utilization of </a:t>
            </a:r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 contain food in such insoluble form as starch, fat and protein. </a:t>
            </a:r>
            <a:endParaRPr lang="en-US" dirty="0"/>
          </a:p>
          <a:p>
            <a:r>
              <a:rPr lang="en-US" dirty="0" smtClean="0"/>
              <a:t>Food convert </a:t>
            </a:r>
            <a:r>
              <a:rPr lang="en-US" dirty="0"/>
              <a:t>i</a:t>
            </a:r>
            <a:r>
              <a:rPr lang="en-US" dirty="0" smtClean="0"/>
              <a:t>nto soluble compound by enzymes</a:t>
            </a:r>
          </a:p>
          <a:p>
            <a:r>
              <a:rPr lang="en-US" dirty="0" smtClean="0"/>
              <a:t>Enzymes produce within cells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51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C- Seedling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Germination considered as complete when</a:t>
            </a:r>
          </a:p>
          <a:p>
            <a:pPr lvl="1"/>
            <a:r>
              <a:rPr lang="en-US" dirty="0" smtClean="0"/>
              <a:t>Seed coat is broken </a:t>
            </a:r>
          </a:p>
          <a:p>
            <a:pPr lvl="1"/>
            <a:r>
              <a:rPr lang="en-US" dirty="0" smtClean="0"/>
              <a:t> radical and </a:t>
            </a:r>
            <a:r>
              <a:rPr lang="en-US" dirty="0" err="1" smtClean="0"/>
              <a:t>plumule</a:t>
            </a:r>
            <a:r>
              <a:rPr lang="en-US" dirty="0" smtClean="0"/>
              <a:t> pass out from seed</a:t>
            </a:r>
          </a:p>
          <a:p>
            <a:pPr lvl="1"/>
            <a:r>
              <a:rPr lang="en-US" dirty="0" smtClean="0"/>
              <a:t>That young plant is called seedling</a:t>
            </a:r>
          </a:p>
          <a:p>
            <a:pPr lvl="1"/>
            <a:r>
              <a:rPr lang="en-US" dirty="0" smtClean="0"/>
              <a:t>This stage continue until plant manufacture its own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64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Technique or method of sexual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22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or Technique of sexual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Selection of fruit and extraction of seed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Cleaning of seed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Storage of </a:t>
            </a:r>
            <a:r>
              <a:rPr lang="en-US" dirty="0" smtClean="0"/>
              <a:t>seed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Dormancy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Testing the seed viability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Sowing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3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of plants</a:t>
            </a:r>
          </a:p>
          <a:p>
            <a:r>
              <a:rPr lang="en-US" dirty="0" smtClean="0"/>
              <a:t>Increase in number of the species by reproduction.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01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includes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Whole field of seed production</a:t>
            </a:r>
          </a:p>
          <a:p>
            <a:r>
              <a:rPr lang="en-US" dirty="0" smtClean="0"/>
              <a:t>Growing of seedling plants</a:t>
            </a:r>
          </a:p>
          <a:p>
            <a:r>
              <a:rPr lang="en-US" dirty="0" smtClean="0"/>
              <a:t>Production of bulb &amp; bulb like structures</a:t>
            </a:r>
          </a:p>
          <a:p>
            <a:r>
              <a:rPr lang="en-US" dirty="0" smtClean="0"/>
              <a:t>Growing of plants on  their own roots</a:t>
            </a:r>
          </a:p>
          <a:p>
            <a:r>
              <a:rPr lang="en-US" dirty="0" smtClean="0"/>
              <a:t>Layering</a:t>
            </a:r>
          </a:p>
          <a:p>
            <a:r>
              <a:rPr lang="en-US" dirty="0" smtClean="0"/>
              <a:t>Cutting</a:t>
            </a:r>
          </a:p>
          <a:p>
            <a:r>
              <a:rPr lang="en-US" dirty="0" smtClean="0"/>
              <a:t>Budding </a:t>
            </a:r>
          </a:p>
          <a:p>
            <a:r>
              <a:rPr lang="en-US" dirty="0" smtClean="0"/>
              <a:t>Grafting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propagation</a:t>
            </a:r>
          </a:p>
          <a:p>
            <a:r>
              <a:rPr lang="en-US" dirty="0" smtClean="0"/>
              <a:t>A-sexual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3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Reproduction through seed (union of male and female gametes) is called sexual propagation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Polyembryony</a:t>
            </a:r>
            <a:endParaRPr lang="en-US" dirty="0" smtClean="0"/>
          </a:p>
          <a:p>
            <a:pPr lvl="4"/>
            <a:r>
              <a:rPr lang="en-US" sz="2400" dirty="0" smtClean="0"/>
              <a:t>Some seeds produce more then one seedling</a:t>
            </a:r>
          </a:p>
          <a:p>
            <a:pPr marL="1828800" lvl="4" indent="0">
              <a:buNone/>
            </a:pPr>
            <a:r>
              <a:rPr lang="en-US" sz="2400" dirty="0" smtClean="0"/>
              <a:t>	1. Zygotic</a:t>
            </a:r>
          </a:p>
          <a:p>
            <a:pPr marL="1828800" lvl="4" indent="0"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Nucellar</a:t>
            </a:r>
            <a:r>
              <a:rPr lang="en-US" sz="2400" dirty="0" smtClean="0"/>
              <a:t> ( produce by </a:t>
            </a:r>
            <a:r>
              <a:rPr lang="en-US" sz="2400" dirty="0" err="1" smtClean="0"/>
              <a:t>nucellus</a:t>
            </a:r>
            <a:r>
              <a:rPr lang="en-US" sz="2400" dirty="0" smtClean="0"/>
              <a:t> cells)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897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Merits of sexual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Hardy seedling</a:t>
            </a:r>
          </a:p>
          <a:p>
            <a:r>
              <a:rPr lang="en-US" dirty="0" smtClean="0"/>
              <a:t>Bear heavy crop</a:t>
            </a:r>
          </a:p>
          <a:p>
            <a:r>
              <a:rPr lang="en-US" dirty="0" smtClean="0"/>
              <a:t>Long lived</a:t>
            </a:r>
          </a:p>
          <a:p>
            <a:r>
              <a:rPr lang="en-US" dirty="0" smtClean="0"/>
              <a:t>Better root system</a:t>
            </a:r>
          </a:p>
          <a:p>
            <a:r>
              <a:rPr lang="en-US" dirty="0" smtClean="0"/>
              <a:t>Easier to propagate</a:t>
            </a:r>
          </a:p>
          <a:p>
            <a:r>
              <a:rPr lang="en-US" dirty="0" smtClean="0"/>
              <a:t>Some time chances of found superior characters </a:t>
            </a:r>
          </a:p>
          <a:p>
            <a:r>
              <a:rPr lang="en-US" dirty="0" smtClean="0"/>
              <a:t>Most of seedling free from virus diseases </a:t>
            </a:r>
          </a:p>
          <a:p>
            <a:r>
              <a:rPr lang="en-US" dirty="0" smtClean="0"/>
              <a:t>Can tolerate biotic and a-biotic 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3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sexual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Cross pollinated seeds do not reproduce characters of  parents.</a:t>
            </a:r>
          </a:p>
          <a:p>
            <a:r>
              <a:rPr lang="en-US" dirty="0" smtClean="0"/>
              <a:t>Fruit tree seedling take a long time to bearing</a:t>
            </a:r>
          </a:p>
          <a:p>
            <a:r>
              <a:rPr lang="en-US" dirty="0" smtClean="0"/>
              <a:t>Tendency to grow tall ( increase maintenance and harvesting cost)</a:t>
            </a:r>
          </a:p>
          <a:p>
            <a:r>
              <a:rPr lang="en-US" dirty="0" smtClean="0"/>
              <a:t>Not uniform in growth, quality of fruit and yield characters. </a:t>
            </a:r>
          </a:p>
          <a:p>
            <a:r>
              <a:rPr lang="en-US" dirty="0" smtClean="0"/>
              <a:t>Plants will not true to type</a:t>
            </a:r>
          </a:p>
          <a:p>
            <a:r>
              <a:rPr lang="en-US" dirty="0" smtClean="0"/>
              <a:t>Transmission of seed-born diseases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8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sexual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seed garden</a:t>
            </a:r>
          </a:p>
          <a:p>
            <a:r>
              <a:rPr lang="en-US" dirty="0" smtClean="0"/>
              <a:t>Evolution of promising new varieties ( controlled cross planation)</a:t>
            </a:r>
          </a:p>
          <a:p>
            <a:r>
              <a:rPr lang="en-US" dirty="0" smtClean="0"/>
              <a:t>Crop production</a:t>
            </a:r>
          </a:p>
          <a:p>
            <a:pPr lvl="3"/>
            <a:r>
              <a:rPr lang="en-US" dirty="0" smtClean="0"/>
              <a:t>Vegetables </a:t>
            </a:r>
          </a:p>
          <a:p>
            <a:pPr lvl="3"/>
            <a:r>
              <a:rPr lang="en-US" dirty="0" smtClean="0"/>
              <a:t>Flowers</a:t>
            </a:r>
          </a:p>
          <a:p>
            <a:pPr lvl="3"/>
            <a:r>
              <a:rPr lang="en-US" dirty="0" smtClean="0"/>
              <a:t>Some fruits (coconut, </a:t>
            </a:r>
            <a:r>
              <a:rPr lang="en-US" dirty="0" err="1"/>
              <a:t>F</a:t>
            </a:r>
            <a:r>
              <a:rPr lang="en-US" dirty="0" err="1" smtClean="0"/>
              <a:t>alsa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apay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Raising rootstock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4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</a:t>
            </a:r>
            <a:r>
              <a:rPr lang="en-US" dirty="0"/>
              <a:t> fertilized, matured ovule of a flowering plant, </a:t>
            </a:r>
            <a:r>
              <a:rPr lang="en-US" dirty="0" smtClean="0"/>
              <a:t> containing</a:t>
            </a:r>
            <a:r>
              <a:rPr lang="en-US" dirty="0"/>
              <a:t> an </a:t>
            </a:r>
            <a:r>
              <a:rPr lang="en-US" dirty="0" smtClean="0"/>
              <a:t>embryo</a:t>
            </a:r>
            <a:endParaRPr lang="en-US" dirty="0"/>
          </a:p>
        </p:txBody>
      </p:sp>
      <p:pic>
        <p:nvPicPr>
          <p:cNvPr id="1026" name="Picture 2" descr="C:\Users\Zubair\Downloads\seed mandala full low re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24200"/>
            <a:ext cx="4724400" cy="315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6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406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Propagation</vt:lpstr>
      <vt:lpstr>Propagation</vt:lpstr>
      <vt:lpstr>Propagation includes </vt:lpstr>
      <vt:lpstr>Types of propagation</vt:lpstr>
      <vt:lpstr>Sexual propagation</vt:lpstr>
      <vt:lpstr>Merits of sexual propagation</vt:lpstr>
      <vt:lpstr>Drawbacks of sexual propagation</vt:lpstr>
      <vt:lpstr>Purpose of sexual propagation</vt:lpstr>
      <vt:lpstr>Seed</vt:lpstr>
      <vt:lpstr>Important structure of seed</vt:lpstr>
      <vt:lpstr>PowerPoint Presentation</vt:lpstr>
      <vt:lpstr>Process of seed germination</vt:lpstr>
      <vt:lpstr>A- water absorption </vt:lpstr>
      <vt:lpstr>B- Movement and utilization of food</vt:lpstr>
      <vt:lpstr>C- Seedling</vt:lpstr>
      <vt:lpstr>Technique or method of sexual propagation</vt:lpstr>
      <vt:lpstr>Method or Technique of sexual propagation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Propagation</dc:title>
  <dc:creator>Zubair</dc:creator>
  <cp:lastModifiedBy>Zubair</cp:lastModifiedBy>
  <cp:revision>25</cp:revision>
  <dcterms:created xsi:type="dcterms:W3CDTF">2006-08-16T00:00:00Z</dcterms:created>
  <dcterms:modified xsi:type="dcterms:W3CDTF">2013-12-16T16:57:08Z</dcterms:modified>
</cp:coreProperties>
</file>