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372CBE-1AFC-492B-BDA0-FA2B4120C297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FC01A6-BEEA-4B7D-8FC1-70BF77D9497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Lec-04</a:t>
            </a:r>
            <a:br>
              <a:rPr lang="en-US" dirty="0" smtClean="0"/>
            </a:br>
            <a:r>
              <a:rPr lang="en-US" dirty="0" smtClean="0"/>
              <a:t>SWOT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1512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Topic: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latin typeface="Arial Black" pitchFamily="34" charset="0"/>
              </a:rPr>
              <a:t>Feasibility study</a:t>
            </a:r>
            <a:endParaRPr lang="en-US" sz="4000" dirty="0"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 Black" pitchFamily="34" charset="0"/>
              </a:rPr>
              <a:t>Contents:</a:t>
            </a:r>
            <a:endParaRPr lang="en-US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Definition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Reasons to do a study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Technical Feasibility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Economical Feasibility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Operational Feasibility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Schedule Feasibility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 Black" pitchFamily="34" charset="0"/>
              </a:rPr>
              <a:t>Feasibility Study</a:t>
            </a:r>
            <a:endParaRPr lang="en-US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An assessment of the practicality of the proposed plan or method.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Feasibility Study is carried out in order to assess the viability of a new project.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This is a check to see whether the solution is possible or worth doing.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It is primary and most important thing in development of a project.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latin typeface="Colonna MT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 Black" pitchFamily="34" charset="0"/>
              </a:rPr>
              <a:t>Reasons to do</a:t>
            </a:r>
            <a:endParaRPr lang="en-US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Gives focus to the project.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Identifies new opportunities.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Identifies reasons not to proceed.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Provide valuable information for “go/no go” decision.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Increase probability of business success by identifying weaknesses early.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Provides documentation that the idea was thoroughly investigated.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 Black" pitchFamily="34" charset="0"/>
              </a:rPr>
              <a:t>Technical Feasibility</a:t>
            </a:r>
            <a:endParaRPr lang="en-US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Can hardware/software be found to implement the solution.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Technical resources/manpower is available or not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Is it available locally?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Will it be compatible with other systems?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technology risk is there?</a:t>
            </a:r>
          </a:p>
          <a:p>
            <a:pPr>
              <a:buFont typeface="Wingdings" pitchFamily="2" charset="2"/>
              <a:buChar char="Ø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 Black" pitchFamily="34" charset="0"/>
              </a:rPr>
              <a:t>Economical Feasibility</a:t>
            </a:r>
            <a:endParaRPr lang="en-US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Is the proposed project possible within given budget/resources.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Weather finances are available for proposed project.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are the development and operational costs?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Are the benefits worth the cost?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 Black" pitchFamily="34" charset="0"/>
              </a:rPr>
              <a:t>Operational Feasibility</a:t>
            </a:r>
            <a:endParaRPr lang="en-US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Easy to operate for end-user.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Operator of the system should be given training.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User can interface the system without any problem.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>
                <a:latin typeface="Arial Black" pitchFamily="34" charset="0"/>
              </a:rPr>
              <a:t>Social Feasibility</a:t>
            </a:r>
            <a:br>
              <a:rPr lang="en-US" sz="1800" dirty="0">
                <a:latin typeface="Arial Black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Is the effect on humans involved too extreme to be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allowed/environmentally </a:t>
            </a:r>
            <a:r>
              <a:rPr lang="en-US" dirty="0">
                <a:latin typeface="Arial" pitchFamily="34" charset="0"/>
                <a:cs typeface="Arial" pitchFamily="34" charset="0"/>
              </a:rPr>
              <a:t>sound.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>
                <a:latin typeface="Arial Black" pitchFamily="34" charset="0"/>
              </a:rPr>
              <a:t>Legal Feasibility</a:t>
            </a:r>
            <a:r>
              <a:rPr lang="en-US" dirty="0">
                <a:latin typeface="Arial Black" pitchFamily="34" charset="0"/>
              </a:rPr>
              <a:t/>
            </a:r>
            <a:br>
              <a:rPr lang="en-US" dirty="0">
                <a:latin typeface="Arial Black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Is the proposed solution legally authorized or not.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Arial Black" pitchFamily="34" charset="0"/>
              </a:rPr>
              <a:t>Schedule Feasibility</a:t>
            </a:r>
            <a:endParaRPr lang="en-US" sz="4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If a deadline (lifetime) is established it is called schedule feasibility.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deadline of the project will be scheduled under the schedule feasibility.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Strategic Planning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planning involves determining long-term objectives by analyzing the </a:t>
            </a:r>
            <a:r>
              <a:rPr lang="en-US" dirty="0" smtClean="0"/>
              <a:t>strengths and </a:t>
            </a:r>
            <a:r>
              <a:rPr lang="en-US" dirty="0"/>
              <a:t>weaknesses of an organization, studying opportunities  </a:t>
            </a:r>
            <a:r>
              <a:rPr lang="en-US" dirty="0" smtClean="0"/>
              <a:t>              and </a:t>
            </a:r>
            <a:r>
              <a:rPr lang="en-US" dirty="0"/>
              <a:t>threats in the </a:t>
            </a:r>
            <a:r>
              <a:rPr lang="en-US" dirty="0" smtClean="0"/>
              <a:t>business</a:t>
            </a:r>
            <a:br>
              <a:rPr lang="en-US" dirty="0" smtClean="0"/>
            </a:br>
            <a:r>
              <a:rPr lang="en-US" dirty="0" smtClean="0"/>
              <a:t>environment</a:t>
            </a:r>
            <a:r>
              <a:rPr lang="en-US" dirty="0"/>
              <a:t>, predicting future trends, and projecting the need for new products and services. Strategic planning provides important information to help organizations identify </a:t>
            </a:r>
            <a:r>
              <a:rPr lang="en-US" dirty="0" smtClean="0"/>
              <a:t>and then </a:t>
            </a:r>
            <a:r>
              <a:rPr lang="en-US" dirty="0"/>
              <a:t>select potential projects.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223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people are familiar with SWOT analysis—analyzing Strengths, Weaknesses,</a:t>
            </a:r>
            <a:br>
              <a:rPr lang="en-US" dirty="0"/>
            </a:br>
            <a:r>
              <a:rPr lang="en-US" dirty="0"/>
              <a:t>Opportunities, and Threats—which is used to aid in strategic planning. For example, a</a:t>
            </a:r>
            <a:br>
              <a:rPr lang="en-US" dirty="0"/>
            </a:br>
            <a:r>
              <a:rPr lang="en-US" dirty="0"/>
              <a:t>group of four people who want to start a new business in the film industry could perform a</a:t>
            </a:r>
            <a:br>
              <a:rPr lang="en-US" dirty="0"/>
            </a:br>
            <a:r>
              <a:rPr lang="en-US" dirty="0"/>
              <a:t>SWOT analysis to help identify potential projects. They might determine the following</a:t>
            </a:r>
            <a:br>
              <a:rPr lang="en-US" dirty="0"/>
            </a:br>
            <a:r>
              <a:rPr lang="en-US" dirty="0"/>
              <a:t>based on a SWOT analysis: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993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Strengths: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As experienced professionals, we have numerous </a:t>
            </a:r>
            <a:r>
              <a:rPr lang="en-US" dirty="0" smtClean="0"/>
              <a:t>                   contacts </a:t>
            </a:r>
            <a:r>
              <a:rPr lang="en-US" dirty="0"/>
              <a:t>in the film industry.</a:t>
            </a:r>
            <a:br>
              <a:rPr lang="en-US" dirty="0"/>
            </a:br>
            <a:r>
              <a:rPr lang="en-US" dirty="0"/>
              <a:t>• Two of us have strong sales and interpersonal skills.</a:t>
            </a:r>
            <a:br>
              <a:rPr lang="en-US" dirty="0"/>
            </a:br>
            <a:r>
              <a:rPr lang="en-US" dirty="0"/>
              <a:t>• Two of us have strong technical skills and are familiar </a:t>
            </a:r>
            <a:r>
              <a:rPr lang="en-US" dirty="0" smtClean="0"/>
              <a:t>  with </a:t>
            </a:r>
            <a:r>
              <a:rPr lang="en-US" dirty="0"/>
              <a:t>several </a:t>
            </a:r>
            <a:r>
              <a:rPr lang="en-US" dirty="0" smtClean="0"/>
              <a:t>filmmaking software </a:t>
            </a:r>
            <a:r>
              <a:rPr lang="en-US" dirty="0"/>
              <a:t>tools.</a:t>
            </a:r>
            <a:br>
              <a:rPr lang="en-US" dirty="0"/>
            </a:br>
            <a:r>
              <a:rPr lang="en-US" dirty="0"/>
              <a:t>• We all have impressive samples of completed projects.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909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Weaknesses: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None of us have accounting or financial experience.</a:t>
            </a:r>
            <a:br>
              <a:rPr lang="en-US" dirty="0"/>
            </a:br>
            <a:r>
              <a:rPr lang="en-US" dirty="0"/>
              <a:t>• We have no clear marketing strategy for products and services.</a:t>
            </a:r>
            <a:br>
              <a:rPr lang="en-US" dirty="0"/>
            </a:br>
            <a:r>
              <a:rPr lang="en-US" dirty="0"/>
              <a:t>• We have little money to invest in new projects.</a:t>
            </a:r>
            <a:br>
              <a:rPr lang="en-US" dirty="0"/>
            </a:br>
            <a:r>
              <a:rPr lang="en-US" dirty="0"/>
              <a:t>• We have no company Web site and limited use of technology to run the business.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259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Opportunities: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A current client has mentioned a large project she would like us to bid on.</a:t>
            </a:r>
            <a:br>
              <a:rPr lang="en-US" dirty="0"/>
            </a:br>
            <a:r>
              <a:rPr lang="en-US" dirty="0"/>
              <a:t>• The film industry continues to grow.</a:t>
            </a:r>
            <a:br>
              <a:rPr lang="en-US" dirty="0"/>
            </a:br>
            <a:r>
              <a:rPr lang="en-US" dirty="0"/>
              <a:t>• There are two major conferences this year where we could promote </a:t>
            </a:r>
            <a:r>
              <a:rPr lang="en-US" dirty="0" smtClean="0"/>
              <a:t>our company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5704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Threats: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Other individuals or companies can provide the services we can.</a:t>
            </a:r>
            <a:br>
              <a:rPr lang="en-US" dirty="0"/>
            </a:br>
            <a:r>
              <a:rPr lang="en-US" dirty="0"/>
              <a:t>• Customers might prefer working with more established individuals </a:t>
            </a:r>
            <a:r>
              <a:rPr lang="en-US" dirty="0" smtClean="0"/>
              <a:t>and organizations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• There is high risk in the film business.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175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Based on their SWOT A</a:t>
            </a:r>
            <a:r>
              <a:rPr lang="en-US" dirty="0" smtClean="0"/>
              <a:t>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Find an external accountant or firm to help run the business.</a:t>
            </a:r>
            <a:br>
              <a:rPr lang="en-US" dirty="0"/>
            </a:br>
            <a:r>
              <a:rPr lang="en-US" dirty="0"/>
              <a:t>• Hire someone to develop a company Web site, focusing on our experience </a:t>
            </a:r>
            <a:r>
              <a:rPr lang="en-US" dirty="0" smtClean="0"/>
              <a:t>and past </a:t>
            </a:r>
            <a:r>
              <a:rPr lang="en-US" dirty="0"/>
              <a:t>projects.</a:t>
            </a:r>
            <a:br>
              <a:rPr lang="en-US" dirty="0"/>
            </a:br>
            <a:r>
              <a:rPr lang="en-US" dirty="0"/>
              <a:t>• Develop a marketing plan.</a:t>
            </a:r>
            <a:br>
              <a:rPr lang="en-US" dirty="0"/>
            </a:br>
            <a:r>
              <a:rPr lang="en-US" dirty="0"/>
              <a:t>• Develop a strong proposal to get the large project the current client mentioned.</a:t>
            </a:r>
            <a:br>
              <a:rPr lang="en-US" dirty="0"/>
            </a:br>
            <a:r>
              <a:rPr lang="en-US" dirty="0"/>
              <a:t>• Plan to promote the company at two major conferences this year.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2508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373</Words>
  <Application>Microsoft Office PowerPoint</Application>
  <PresentationFormat>On-screen Show (4:3)</PresentationFormat>
  <Paragraphs>56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Lec-04 SWOT Analysis</vt:lpstr>
      <vt:lpstr>Strategic Planning </vt:lpstr>
      <vt:lpstr>SWOT Analysis</vt:lpstr>
      <vt:lpstr>Strengths: </vt:lpstr>
      <vt:lpstr>Weaknesses: </vt:lpstr>
      <vt:lpstr>Opportunities: </vt:lpstr>
      <vt:lpstr>Threats: </vt:lpstr>
      <vt:lpstr>Based on their SWOT Analysis </vt:lpstr>
      <vt:lpstr>Slide 9</vt:lpstr>
      <vt:lpstr>Topic:</vt:lpstr>
      <vt:lpstr>Contents:</vt:lpstr>
      <vt:lpstr>Feasibility Study</vt:lpstr>
      <vt:lpstr>Reasons to do</vt:lpstr>
      <vt:lpstr>Technical Feasibility</vt:lpstr>
      <vt:lpstr>Economical Feasibility</vt:lpstr>
      <vt:lpstr>Operational Feasibility</vt:lpstr>
      <vt:lpstr>Schedule Feasibility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Lec-04</dc:title>
  <dc:creator>WAQAS</dc:creator>
  <cp:lastModifiedBy>GPO BKK</cp:lastModifiedBy>
  <cp:revision>5</cp:revision>
  <dcterms:created xsi:type="dcterms:W3CDTF">2018-03-04T14:21:19Z</dcterms:created>
  <dcterms:modified xsi:type="dcterms:W3CDTF">2020-05-03T09:34:35Z</dcterms:modified>
</cp:coreProperties>
</file>