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7D48-8227-0848-BF78-2BC294104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D09AB-F852-AA4D-9CF6-1CF3862D4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7EFC9-F455-3A44-B278-C6842A07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DAB6-C997-D540-9C9F-95E09DA9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2CF8-6EE9-FF4F-BB56-9B2CE421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EED1-96BE-254D-A6FD-CA66B40D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8D990-451E-8645-A5D3-A5DEF5BB8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A66BF-E258-A942-954B-9B3CE720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4261-995E-EB47-AAD0-2D1F8399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BC0D-28E9-6B45-B7B9-7DE507C8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7D133-AB9E-8644-BA11-1277A0473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3E42E-56D5-EC4F-9A95-D1A72531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D392D-6531-5C42-9880-0EF9B5D2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C944A-1A80-9441-834D-6EBFF608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49FD-2A18-E54B-BD9C-05C91E71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6CF3-13C9-6547-9836-AD9D4639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C6E43-0E07-E545-AC94-50CA46A6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0B3F0-B069-0B48-8D4F-6A3AC4F4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EBE6-06FC-5845-9BB3-AA8D36C6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34FD-CA18-0242-9333-32DF2F4F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6CA1-9F92-B840-8F4B-1F6ACA3AB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8F4C6-1195-E441-940E-B46182727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E4A3-8A0B-8243-8092-AAB44D1D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8AE7E-F4E5-5049-96DD-09FCCF5C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E8FA1-BAD4-FB4D-80DA-FE9A3D55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3A4B-D929-C841-ACDA-8D06BB1A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8634-673F-9F4C-B721-9CAD2BC91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7D309-9220-FC4B-BB61-082B933EA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CECD3-4C8F-C746-9184-B70C134A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96B40-3E1A-B343-B5A3-CCC4AB09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0921E-0961-054A-8105-FFBC70DD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8EFC-8A72-EC42-881D-0E887FDB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0A7E-B408-0149-9BED-B511B390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CF585-EDFC-3247-B15B-790BA27AB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BD352-5FCD-0D4F-B6AF-9118A1309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C4985-CCD1-D34F-89E9-E7398C457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8382D-F0A0-5C48-82CC-51EB12B0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5950B-77EB-CA41-8F03-C139AFED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E96B6-DC64-6745-8DB3-B49F19B8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CF9A-69E1-7444-9E35-1DC5A28C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93AE4-5B78-8544-8E25-499D3FFE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25462-0825-7E40-AEE3-2A426BD5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545B6-64FE-AD40-BD0B-F529E83F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84796-AEE8-1346-8626-C2BEFFEB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0FB26-2699-5E40-B9CA-05B75192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84EE5-23CE-4042-BE51-0339CB2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EE87-9598-0449-9146-A875124B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3EB3-5C2F-B54D-9EB8-2FFCDB8A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9BB46-787F-914C-8D42-FF93B43EB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7345D-7512-1B4C-8B6E-68D2588F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DE8FC-45E0-184A-B33E-05CABC94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C353-9B5C-8048-A7C8-E8804503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1D2-42C9-E241-B7E9-12B7381B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3FCDD-2746-5A46-A5F2-6D0DB28F6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6F3E3-66B0-8847-AD80-AF22AE18C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3BEAE-1B0A-1A47-A052-B036A6C5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74E54-A7D9-4C44-93BE-C94B0265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23E0F-E53E-1D48-8C17-3B30096A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2C49E-EA24-0B48-8C2D-082D3366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406DF-86B6-5C4F-BD22-6E5B0C1CE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A4D8-BBC6-CC48-B5D9-E4C9DAB31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F248-46DF-CD4E-A8E2-82DE27BB733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EBF9-1940-F844-972B-919A5BC78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E63EC-DAD9-8344-B2C7-5EEE0BBFA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B9A9-14C8-CA43-B957-68F1BD46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6C0C-7AC1-504D-A1D4-1909BBD6F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5DF66-7F21-BF4D-B7D8-60FF8824D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EBDC1-60E9-E246-B760-1C27DBED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99" y="719666"/>
            <a:ext cx="449820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120A-F160-9840-B0E9-ABCBA063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F03684-7CA7-FD4F-8150-42C9757A2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11" y="1825625"/>
            <a:ext cx="3744577" cy="4351338"/>
          </a:xfrm>
        </p:spPr>
      </p:pic>
    </p:spTree>
    <p:extLst>
      <p:ext uri="{BB962C8B-B14F-4D97-AF65-F5344CB8AC3E}">
        <p14:creationId xmlns:p14="http://schemas.microsoft.com/office/powerpoint/2010/main" val="380542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D205-1F04-4C45-9CB0-6D34B7E8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DB347-CD89-F34C-9E52-90236CD69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75" y="1825625"/>
            <a:ext cx="3483650" cy="4351338"/>
          </a:xfrm>
        </p:spPr>
      </p:pic>
    </p:spTree>
    <p:extLst>
      <p:ext uri="{BB962C8B-B14F-4D97-AF65-F5344CB8AC3E}">
        <p14:creationId xmlns:p14="http://schemas.microsoft.com/office/powerpoint/2010/main" val="117466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90F4-5C58-964A-BE22-944E2A10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A6FA49-B9F0-A54E-918D-B1CE4E452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07" y="1825625"/>
            <a:ext cx="3470786" cy="4351338"/>
          </a:xfrm>
        </p:spPr>
      </p:pic>
    </p:spTree>
    <p:extLst>
      <p:ext uri="{BB962C8B-B14F-4D97-AF65-F5344CB8AC3E}">
        <p14:creationId xmlns:p14="http://schemas.microsoft.com/office/powerpoint/2010/main" val="180457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EB88-1091-AF44-9036-52B6C98B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0A9C9C-B9EF-B343-803D-E9782D5B0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9" y="1825625"/>
            <a:ext cx="3530762" cy="4351338"/>
          </a:xfrm>
        </p:spPr>
      </p:pic>
    </p:spTree>
    <p:extLst>
      <p:ext uri="{BB962C8B-B14F-4D97-AF65-F5344CB8AC3E}">
        <p14:creationId xmlns:p14="http://schemas.microsoft.com/office/powerpoint/2010/main" val="346556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E8EC-CA3B-E345-9EE1-D609A1D5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EB01F9-BAA6-AC47-862B-6C60AAA8D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-845344"/>
            <a:ext cx="5847558" cy="7338219"/>
          </a:xfrm>
        </p:spPr>
      </p:pic>
    </p:spTree>
    <p:extLst>
      <p:ext uri="{BB962C8B-B14F-4D97-AF65-F5344CB8AC3E}">
        <p14:creationId xmlns:p14="http://schemas.microsoft.com/office/powerpoint/2010/main" val="216257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1</cp:revision>
  <dcterms:created xsi:type="dcterms:W3CDTF">2020-12-08T06:25:56Z</dcterms:created>
  <dcterms:modified xsi:type="dcterms:W3CDTF">2020-12-08T06:32:28Z</dcterms:modified>
</cp:coreProperties>
</file>