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60" r:id="rId13"/>
    <p:sldId id="261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2406-D26C-4855-B2EC-F16831C18CBB}" type="datetimeFigureOut">
              <a:rPr lang="en-US" smtClean="0"/>
              <a:pPr/>
              <a:t>25-Apr-21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E96F-15E6-48FA-A677-C0253E3AC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2406-D26C-4855-B2EC-F16831C18CBB}" type="datetimeFigureOut">
              <a:rPr lang="en-US" smtClean="0"/>
              <a:pPr/>
              <a:t>25-Apr-21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E96F-15E6-48FA-A677-C0253E3AC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2406-D26C-4855-B2EC-F16831C18CBB}" type="datetimeFigureOut">
              <a:rPr lang="en-US" smtClean="0"/>
              <a:pPr/>
              <a:t>25-Apr-21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E96F-15E6-48FA-A677-C0253E3AC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2406-D26C-4855-B2EC-F16831C18CBB}" type="datetimeFigureOut">
              <a:rPr lang="en-US" smtClean="0"/>
              <a:pPr/>
              <a:t>25-Apr-21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E96F-15E6-48FA-A677-C0253E3AC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2406-D26C-4855-B2EC-F16831C18CBB}" type="datetimeFigureOut">
              <a:rPr lang="en-US" smtClean="0"/>
              <a:pPr/>
              <a:t>25-Apr-21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E96F-15E6-48FA-A677-C0253E3AC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2406-D26C-4855-B2EC-F16831C18CBB}" type="datetimeFigureOut">
              <a:rPr lang="en-US" smtClean="0"/>
              <a:pPr/>
              <a:t>25-Apr-21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E96F-15E6-48FA-A677-C0253E3AC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2406-D26C-4855-B2EC-F16831C18CBB}" type="datetimeFigureOut">
              <a:rPr lang="en-US" smtClean="0"/>
              <a:pPr/>
              <a:t>25-Apr-21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E96F-15E6-48FA-A677-C0253E3AC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2406-D26C-4855-B2EC-F16831C18CBB}" type="datetimeFigureOut">
              <a:rPr lang="en-US" smtClean="0"/>
              <a:pPr/>
              <a:t>25-Apr-21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E96F-15E6-48FA-A677-C0253E3AC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2406-D26C-4855-B2EC-F16831C18CBB}" type="datetimeFigureOut">
              <a:rPr lang="en-US" smtClean="0"/>
              <a:pPr/>
              <a:t>25-Apr-21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E96F-15E6-48FA-A677-C0253E3AC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2406-D26C-4855-B2EC-F16831C18CBB}" type="datetimeFigureOut">
              <a:rPr lang="en-US" smtClean="0"/>
              <a:pPr/>
              <a:t>25-Apr-21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E96F-15E6-48FA-A677-C0253E3AC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2406-D26C-4855-B2EC-F16831C18CBB}" type="datetimeFigureOut">
              <a:rPr lang="en-US" smtClean="0"/>
              <a:pPr/>
              <a:t>25-Apr-21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FBE96F-15E6-48FA-A677-C0253E3AC4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4C2406-D26C-4855-B2EC-F16831C18CBB}" type="datetimeFigureOut">
              <a:rPr lang="en-US" smtClean="0"/>
              <a:pPr/>
              <a:t>25-Apr-21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FBE96F-15E6-48FA-A677-C0253E3AC4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iii. </a:t>
            </a:r>
            <a:r>
              <a:rPr lang="en-US" b="1" dirty="0" smtClean="0"/>
              <a:t>Regional advertising</a:t>
            </a:r>
            <a:r>
              <a:rPr lang="en-US" dirty="0" smtClean="0"/>
              <a:t>. </a:t>
            </a:r>
          </a:p>
          <a:p>
            <a:r>
              <a:rPr lang="en-US" dirty="0" smtClean="0"/>
              <a:t> advertising in a specific region without covering the entire country is regional advertising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iv. </a:t>
            </a:r>
            <a:r>
              <a:rPr lang="en-US" b="1" dirty="0" smtClean="0"/>
              <a:t>Local advertising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Concentrating on a more confined area such as a city. Much of the local advertising you see in retail advertising, placed by retailers, including supermarkets and departments stores, that want to reach consumers.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3. Media</a:t>
            </a:r>
          </a:p>
          <a:p>
            <a:r>
              <a:rPr lang="en-US" dirty="0" smtClean="0"/>
              <a:t>A third way to classify advertising is according to the medium or media used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Popular forms of media advertising include newspaper, magazine, radio, television, outdoor (such as posters), and transit (such as on or inside buses.</a:t>
            </a:r>
          </a:p>
          <a:p>
            <a:endParaRPr lang="en-US" dirty="0" smtClean="0"/>
          </a:p>
          <a:p>
            <a:r>
              <a:rPr lang="en-US" dirty="0" smtClean="0"/>
              <a:t>The ability to reach huge audiences across  large geographic regions, television is one of the most powerful advertising media.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process of planning and executing the conception, pricing, promotion, and distribution of ideas, goods, and services to create exchanges that satisfy individual and organizational objectives.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p’s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Marketing The term "marketing mix" became popularized after Neil H Borden published his 1964 article.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Concept of the Marketing Mix. Neil H Borden began using the term in his teaching in the late 1940s after James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Culliton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had described the marketing manager as a "mixer of ingredients".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ingredients 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Bordens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marketing mix included product planning, pricing, branding, distribution channels, personal selling, advertising, promotions, packaging, display, servicing, physical handling, and fact finding and analysis.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E. Jerome McCarthy later grouped these ingredients into the four categories that today are known as the 4 Ps of marketing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Building a business that meets customer needs means working with the elements that makeup the marketing mix.</a:t>
            </a:r>
          </a:p>
          <a:p>
            <a:endParaRPr lang="en-US" dirty="0" smtClean="0"/>
          </a:p>
          <a:p>
            <a:r>
              <a:rPr lang="en-US" dirty="0" smtClean="0"/>
              <a:t>Product</a:t>
            </a:r>
          </a:p>
          <a:p>
            <a:r>
              <a:rPr lang="en-US" dirty="0" smtClean="0"/>
              <a:t>Price </a:t>
            </a:r>
          </a:p>
          <a:p>
            <a:r>
              <a:rPr lang="en-US" dirty="0" smtClean="0"/>
              <a:t>Place </a:t>
            </a:r>
          </a:p>
          <a:p>
            <a:r>
              <a:rPr lang="en-US" dirty="0" smtClean="0"/>
              <a:t>promotion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Walter Dill Scott. </a:t>
            </a:r>
          </a:p>
          <a:p>
            <a:r>
              <a:rPr lang="en-US" dirty="0" smtClean="0"/>
              <a:t>Scott, a psychologist, was persuaded to give a talk to some Chicago business leaders on the need for applying psychology to advertising.</a:t>
            </a:r>
          </a:p>
          <a:p>
            <a:endParaRPr lang="en-US" dirty="0" smtClean="0"/>
          </a:p>
          <a:p>
            <a:r>
              <a:rPr lang="en-US" dirty="0" smtClean="0"/>
              <a:t>His talk was well received and led to the publication of two books</a:t>
            </a:r>
          </a:p>
          <a:p>
            <a:endParaRPr lang="en-US" dirty="0" smtClean="0"/>
          </a:p>
          <a:p>
            <a:r>
              <a:rPr lang="en-US" i="1" dirty="0" smtClean="0"/>
              <a:t>The theory of Advertising (1903),  </a:t>
            </a:r>
            <a:r>
              <a:rPr lang="en-US" dirty="0" smtClean="0"/>
              <a:t>this book dealt with suggestion and arguments as means of influencing people.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The Psychology of Advertising (1908), this book aimed at improving human efficiency with such tactics as imitation, competition, loyalty, and concentration. </a:t>
            </a:r>
          </a:p>
          <a:p>
            <a:endParaRPr lang="en-US" dirty="0" smtClean="0"/>
          </a:p>
          <a:p>
            <a:r>
              <a:rPr lang="en-US" dirty="0" smtClean="0"/>
              <a:t>By 1911 Scott had expanded his areas of interest and published two more books.</a:t>
            </a:r>
          </a:p>
          <a:p>
            <a:pPr lvl="1"/>
            <a:r>
              <a:rPr lang="en-US" i="1" dirty="0" smtClean="0"/>
              <a:t>Influencing Men in Business</a:t>
            </a:r>
          </a:p>
          <a:p>
            <a:pPr lvl="1"/>
            <a:r>
              <a:rPr lang="en-US" i="1" dirty="0" smtClean="0"/>
              <a:t>Increasing Human Efficiency in Business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During world War I, Scott was instrumental in the application of personnel procedures in the army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Frederick W. Taylor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Taylor was an engineer by profession, His best know work is his book</a:t>
            </a:r>
          </a:p>
          <a:p>
            <a:pPr lvl="1"/>
            <a:r>
              <a:rPr lang="en-US" i="1" dirty="0" smtClean="0"/>
              <a:t>The principles of scientific management</a:t>
            </a:r>
          </a:p>
          <a:p>
            <a:endParaRPr lang="en-US" dirty="0" smtClean="0"/>
          </a:p>
          <a:p>
            <a:r>
              <a:rPr lang="en-US" dirty="0" smtClean="0"/>
              <a:t>He reported these principles</a:t>
            </a:r>
          </a:p>
          <a:p>
            <a:pPr lvl="1"/>
            <a:r>
              <a:rPr lang="en-US" dirty="0" smtClean="0"/>
              <a:t>Science over rules of thumb</a:t>
            </a:r>
          </a:p>
          <a:p>
            <a:pPr lvl="1"/>
            <a:r>
              <a:rPr lang="en-US" dirty="0" smtClean="0"/>
              <a:t>Scientific selection and training</a:t>
            </a:r>
          </a:p>
          <a:p>
            <a:pPr lvl="1"/>
            <a:r>
              <a:rPr lang="en-US" dirty="0" smtClean="0"/>
              <a:t>Cooperation over individualism</a:t>
            </a:r>
          </a:p>
          <a:p>
            <a:pPr lvl="1"/>
            <a:r>
              <a:rPr lang="en-US" dirty="0" smtClean="0"/>
              <a:t>Equal division of work best suited to management and employees.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Lillian </a:t>
            </a:r>
            <a:r>
              <a:rPr lang="en-US" b="1" dirty="0" err="1" smtClean="0"/>
              <a:t>Moller</a:t>
            </a:r>
            <a:r>
              <a:rPr lang="en-US" b="1" dirty="0" smtClean="0"/>
              <a:t> </a:t>
            </a:r>
            <a:r>
              <a:rPr lang="en-US" b="1" dirty="0" err="1" smtClean="0"/>
              <a:t>Gilbreth</a:t>
            </a:r>
            <a:endParaRPr lang="en-US" b="1" dirty="0" smtClean="0"/>
          </a:p>
          <a:p>
            <a:r>
              <a:rPr lang="en-US" dirty="0" smtClean="0"/>
              <a:t>He was one of several females psychologists who made substantial contributions in the early era of I/O psychology</a:t>
            </a:r>
          </a:p>
          <a:p>
            <a:endParaRPr lang="en-US" dirty="0" smtClean="0"/>
          </a:p>
          <a:p>
            <a:r>
              <a:rPr lang="en-US" dirty="0" smtClean="0"/>
              <a:t>Along with her husband Frank, she pioneered industrial management techniques that are still used.</a:t>
            </a:r>
          </a:p>
          <a:p>
            <a:endParaRPr lang="en-US" dirty="0" smtClean="0"/>
          </a:p>
          <a:p>
            <a:r>
              <a:rPr lang="en-US" dirty="0" smtClean="0"/>
              <a:t>While she was more concerned with the human aspects of time management. </a:t>
            </a:r>
          </a:p>
          <a:p>
            <a:endParaRPr lang="en-US" dirty="0" smtClean="0"/>
          </a:p>
          <a:p>
            <a:r>
              <a:rPr lang="en-US" dirty="0" smtClean="0"/>
              <a:t>Lillian was among the first to recognize the effects of stress and fatigue on workers . She made historic speech at a meeting of industrial engineers in 1908. she was asked for her opinion because she was the only woman at the meeting.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Hugo Munsterberg. </a:t>
            </a:r>
          </a:p>
          <a:p>
            <a:r>
              <a:rPr lang="en-US" dirty="0" smtClean="0"/>
              <a:t>He was a German Psychologist with traditional academic training. William James invited him to Harvard University, where he applied his experimental methods to a variety of problems, including perception and attention.</a:t>
            </a:r>
          </a:p>
          <a:p>
            <a:endParaRPr lang="en-US" dirty="0" smtClean="0"/>
          </a:p>
          <a:p>
            <a:r>
              <a:rPr lang="en-US" dirty="0" smtClean="0"/>
              <a:t>He would argue that contributions of psychological science were necessary for success in business and in everyday life.</a:t>
            </a:r>
          </a:p>
          <a:p>
            <a:endParaRPr lang="en-US" dirty="0" smtClean="0"/>
          </a:p>
          <a:p>
            <a:r>
              <a:rPr lang="en-US" dirty="0" smtClean="0"/>
              <a:t>He was interested in applying traditional psychological methods to practical industrial problems. his book </a:t>
            </a:r>
            <a:r>
              <a:rPr lang="en-US" i="1" dirty="0" smtClean="0"/>
              <a:t>psychology and industrial Efficiency </a:t>
            </a:r>
            <a:r>
              <a:rPr lang="en-US" dirty="0" smtClean="0"/>
              <a:t>(1913), was divided into three parts. </a:t>
            </a:r>
          </a:p>
          <a:p>
            <a:pPr lvl="1"/>
            <a:r>
              <a:rPr lang="en-US" dirty="0" smtClean="0"/>
              <a:t>Selecting workers</a:t>
            </a:r>
          </a:p>
          <a:p>
            <a:pPr lvl="1"/>
            <a:r>
              <a:rPr lang="en-US" dirty="0" smtClean="0"/>
              <a:t>Designing work</a:t>
            </a:r>
          </a:p>
          <a:p>
            <a:pPr lvl="1"/>
            <a:r>
              <a:rPr lang="en-US" dirty="0" smtClean="0"/>
              <a:t>Using psychology in sales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Advertising is the paid non-personal communication of information about products or ideas by an identified sponsor through the mass media in an effort to persuade or influence behavior. </a:t>
            </a:r>
          </a:p>
          <a:p>
            <a:endParaRPr lang="en-US" dirty="0" smtClean="0"/>
          </a:p>
          <a:p>
            <a:r>
              <a:rPr lang="en-US" b="1" i="1" dirty="0" smtClean="0"/>
              <a:t>Non-personal. </a:t>
            </a:r>
            <a:r>
              <a:rPr lang="en-US" dirty="0" smtClean="0"/>
              <a:t>Because its directed to group of people rather than to specific individuals.</a:t>
            </a:r>
          </a:p>
          <a:p>
            <a:r>
              <a:rPr lang="en-US" b="1" i="1" dirty="0" smtClean="0"/>
              <a:t>Communicates information. </a:t>
            </a:r>
            <a:r>
              <a:rPr lang="en-US" dirty="0" smtClean="0"/>
              <a:t>About product or idea</a:t>
            </a:r>
          </a:p>
          <a:p>
            <a:r>
              <a:rPr lang="en-US" b="1" i="1" dirty="0" smtClean="0"/>
              <a:t>Identified sponsor. </a:t>
            </a:r>
            <a:r>
              <a:rPr lang="en-US" dirty="0" smtClean="0"/>
              <a:t>A company selling a product</a:t>
            </a:r>
          </a:p>
          <a:p>
            <a:r>
              <a:rPr lang="en-US" b="1" i="1" dirty="0" smtClean="0"/>
              <a:t>Mass media. </a:t>
            </a:r>
            <a:r>
              <a:rPr lang="en-US" dirty="0" smtClean="0"/>
              <a:t>Communication channel </a:t>
            </a:r>
          </a:p>
          <a:p>
            <a:r>
              <a:rPr lang="en-US" b="1" i="1" dirty="0" smtClean="0"/>
              <a:t>Persuade or influence. </a:t>
            </a:r>
            <a:r>
              <a:rPr lang="en-US" dirty="0" smtClean="0"/>
              <a:t>People to buy a product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Most television commercials, newspaper ads, billboards, and other advertisements are group efforts representing the work of four distinct players in the advertising process. </a:t>
            </a:r>
          </a:p>
          <a:p>
            <a:endParaRPr lang="en-US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Advertisers. </a:t>
            </a:r>
            <a:r>
              <a:rPr lang="en-US" dirty="0" smtClean="0"/>
              <a:t>People or organizations that seek to sell products or influence people through advertising</a:t>
            </a:r>
          </a:p>
          <a:p>
            <a:pPr marL="514350" indent="-514350"/>
            <a:r>
              <a:rPr lang="en-US" dirty="0" smtClean="0"/>
              <a:t>They may be for profit companies, such as cock, or non profit organization, such as American cancer society.</a:t>
            </a:r>
          </a:p>
          <a:p>
            <a:pPr marL="514350" indent="-514350"/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en-US" b="1" dirty="0" smtClean="0"/>
              <a:t>Advertising agencies.</a:t>
            </a:r>
          </a:p>
          <a:p>
            <a:r>
              <a:rPr lang="en-US" dirty="0" smtClean="0"/>
              <a:t>Advertisers generally hire advertising agencies, independent organizations that specialize in developing and implementing advertising on behalf of advertisers. </a:t>
            </a:r>
          </a:p>
          <a:p>
            <a:pPr marL="514350" indent="-514350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3. Media. </a:t>
            </a:r>
          </a:p>
          <a:p>
            <a:r>
              <a:rPr lang="en-US" dirty="0" smtClean="0"/>
              <a:t>The advertising agencies in turn select the media, the channels through which advertisers’ messages are carried to their intended audience.</a:t>
            </a:r>
          </a:p>
          <a:p>
            <a:endParaRPr lang="en-US" dirty="0" smtClean="0"/>
          </a:p>
          <a:p>
            <a:r>
              <a:rPr lang="en-US" dirty="0" smtClean="0"/>
              <a:t> the largest categories of media are print and electronic, but a wide range of other media also carry advertising messages, including local yellow pages, directories and direct mail.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4. </a:t>
            </a:r>
            <a:r>
              <a:rPr lang="en-US" b="1" smtClean="0"/>
              <a:t>Suppliers</a:t>
            </a:r>
            <a:r>
              <a:rPr lang="en-US" b="1" dirty="0" smtClean="0"/>
              <a:t>.</a:t>
            </a:r>
            <a:r>
              <a:rPr lang="en-US" b="1" smtClean="0"/>
              <a:t> </a:t>
            </a:r>
            <a:r>
              <a:rPr lang="en-US" dirty="0" smtClean="0"/>
              <a:t>individuals or organizations that provide specialized services such as photography, printing, and video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Functions of Advertising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en-US" b="1" i="1" dirty="0" smtClean="0"/>
              <a:t>1. To differentiate products from their competitors.</a:t>
            </a:r>
          </a:p>
          <a:p>
            <a:pPr marL="514350" indent="-514350">
              <a:buNone/>
            </a:pPr>
            <a:r>
              <a:rPr lang="en-US" b="1" i="1" dirty="0" smtClean="0"/>
              <a:t> 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b="1" i="1" dirty="0" smtClean="0"/>
              <a:t>To communicate product information</a:t>
            </a:r>
            <a:r>
              <a:rPr lang="en-US" dirty="0" smtClean="0"/>
              <a:t>. Focuses on the ways consumers can use these products,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b="1" i="1" dirty="0" smtClean="0"/>
              <a:t>To expand product distribution</a:t>
            </a:r>
            <a:r>
              <a:rPr lang="en-US" dirty="0" smtClean="0"/>
              <a:t>. If you see an ad for tomato soup and your local store doesn’t carry it, you might ask the manager to stock it.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more customers who are stimulated by advertising to request a product., the more stores will have to carry it.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b="1" i="1" dirty="0" smtClean="0"/>
              <a:t>To increase brand preference . </a:t>
            </a:r>
            <a:r>
              <a:rPr lang="en-US" b="1" i="1" dirty="0" err="1" smtClean="0"/>
              <a:t>e.g</a:t>
            </a:r>
            <a:r>
              <a:rPr lang="en-US" b="1" i="1" dirty="0" smtClean="0"/>
              <a:t> </a:t>
            </a:r>
            <a:r>
              <a:rPr lang="en-US" i="1" dirty="0" smtClean="0"/>
              <a:t>if you want to purchase  cocking oil. An Advertising give s a reason to prefer </a:t>
            </a:r>
            <a:r>
              <a:rPr lang="en-US" i="1" dirty="0" err="1" smtClean="0"/>
              <a:t>kashmir</a:t>
            </a:r>
            <a:r>
              <a:rPr lang="en-US" i="1" dirty="0" smtClean="0"/>
              <a:t> oil drink over other brands and to stay with cock when you buy oil</a:t>
            </a:r>
          </a:p>
          <a:p>
            <a:pPr>
              <a:buNone/>
            </a:pPr>
            <a:r>
              <a:rPr lang="en-US" b="1" i="1" dirty="0" smtClean="0"/>
              <a:t>5. To reduce overall sales costs. </a:t>
            </a:r>
            <a:endParaRPr lang="en-US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advertisement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1. By target audience.</a:t>
            </a:r>
          </a:p>
          <a:p>
            <a:r>
              <a:rPr lang="en-US" dirty="0" smtClean="0"/>
              <a:t>One way to classify advertising is according to the group it targets. Whether its in print, on television, or on billboards.</a:t>
            </a:r>
          </a:p>
          <a:p>
            <a:endParaRPr lang="en-US" dirty="0" smtClean="0"/>
          </a:p>
          <a:p>
            <a:r>
              <a:rPr lang="en-US" dirty="0" smtClean="0"/>
              <a:t>Every advertisement is aimed at a specific group of people.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Advertisers try to match the message and the media to the target audience. </a:t>
            </a:r>
          </a:p>
          <a:p>
            <a:endParaRPr lang="en-US" dirty="0" smtClean="0"/>
          </a:p>
          <a:p>
            <a:r>
              <a:rPr lang="en-US" dirty="0" smtClean="0"/>
              <a:t>Ads are generally addressed to one of two broad audience categories. Consumers or businesses.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A. Consumer advertising.</a:t>
            </a:r>
          </a:p>
          <a:p>
            <a:r>
              <a:rPr lang="en-US" dirty="0" smtClean="0"/>
              <a:t>Much of the advertising around us is aimed at consumers, the individuals and families who buy goods and services for personal or family use, known as consumer advertising.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B. Business advertising. </a:t>
            </a:r>
          </a:p>
          <a:p>
            <a:r>
              <a:rPr lang="en-US" dirty="0" smtClean="0"/>
              <a:t>Directs messages toward people who buy or use products in businesses. </a:t>
            </a:r>
          </a:p>
          <a:p>
            <a:r>
              <a:rPr lang="en-US" dirty="0" smtClean="0"/>
              <a:t>Four distinct classification of business advertising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i- </a:t>
            </a:r>
            <a:r>
              <a:rPr lang="en-US" b="1" dirty="0" smtClean="0"/>
              <a:t>Industrial advertising </a:t>
            </a:r>
          </a:p>
          <a:p>
            <a:pPr>
              <a:buNone/>
            </a:pPr>
            <a:r>
              <a:rPr lang="en-US" dirty="0" smtClean="0"/>
              <a:t>	targets people who buy or use the materials and services needed to conduct business or to manufacture other products.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ii. </a:t>
            </a:r>
            <a:r>
              <a:rPr lang="en-US" b="1" dirty="0" smtClean="0"/>
              <a:t>Trade advertising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Buy goods or services for resale, such as wholesalers and retailers that buy goods for resale to customers.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iii. </a:t>
            </a:r>
            <a:r>
              <a:rPr lang="en-US" b="1" dirty="0" smtClean="0"/>
              <a:t>Professional advertising</a:t>
            </a:r>
          </a:p>
          <a:p>
            <a:r>
              <a:rPr lang="en-US" dirty="0" smtClean="0"/>
              <a:t>Is directed toward licensed professional practitioners such as lawyers, accountants, dentists, and engineers.</a:t>
            </a:r>
          </a:p>
          <a:p>
            <a:endParaRPr lang="en-US" dirty="0" smtClean="0"/>
          </a:p>
          <a:p>
            <a:r>
              <a:rPr lang="en-US" dirty="0" smtClean="0"/>
              <a:t>This category of advertising may be used to persuade professionals to buy a particular product useful in their work or recommended that product to their patients or clients.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iv. Agricultural advertising. </a:t>
            </a:r>
          </a:p>
          <a:p>
            <a:r>
              <a:rPr lang="en-US" dirty="0" smtClean="0"/>
              <a:t>Agricultural advertising is used to sell products such as tractors and insecticides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2. Ta second way to classify advertising is by geographic area. </a:t>
            </a:r>
          </a:p>
          <a:p>
            <a:pPr>
              <a:buNone/>
            </a:pPr>
            <a:r>
              <a:rPr lang="en-US" dirty="0" err="1" smtClean="0"/>
              <a:t>i</a:t>
            </a:r>
            <a:r>
              <a:rPr lang="en-US" dirty="0" smtClean="0"/>
              <a:t>. </a:t>
            </a:r>
            <a:r>
              <a:rPr lang="en-US" b="1" dirty="0" smtClean="0"/>
              <a:t>International advertising</a:t>
            </a:r>
          </a:p>
          <a:p>
            <a:r>
              <a:rPr lang="en-US" dirty="0" smtClean="0"/>
              <a:t>When an organization crosses national borders to advertise in more than one country, its placing international advertising.</a:t>
            </a:r>
          </a:p>
          <a:p>
            <a:r>
              <a:rPr lang="en-US" dirty="0" smtClean="0"/>
              <a:t>Fore example, Pepsi-cola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ii. National advertising </a:t>
            </a:r>
          </a:p>
          <a:p>
            <a:pPr>
              <a:buNone/>
            </a:pPr>
            <a:r>
              <a:rPr lang="en-US" dirty="0" smtClean="0"/>
              <a:t> When an organization advertises in more than one region of a single country, its using national advertising.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348</TotalTime>
  <Words>1314</Words>
  <Application>Microsoft Office PowerPoint</Application>
  <PresentationFormat>On-screen Show (4:3)</PresentationFormat>
  <Paragraphs>134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Slide 1</vt:lpstr>
      <vt:lpstr>Advertising </vt:lpstr>
      <vt:lpstr>Slide 3</vt:lpstr>
      <vt:lpstr>Slide 4</vt:lpstr>
      <vt:lpstr>Functions of Advertising </vt:lpstr>
      <vt:lpstr>Types of advertisement</vt:lpstr>
      <vt:lpstr>Slide 7</vt:lpstr>
      <vt:lpstr>Slide 8</vt:lpstr>
      <vt:lpstr>Slide 9</vt:lpstr>
      <vt:lpstr>Slide 10</vt:lpstr>
      <vt:lpstr>Slide 11</vt:lpstr>
      <vt:lpstr>Marketing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abc</cp:lastModifiedBy>
  <cp:revision>34</cp:revision>
  <dcterms:created xsi:type="dcterms:W3CDTF">2021-03-14T20:14:54Z</dcterms:created>
  <dcterms:modified xsi:type="dcterms:W3CDTF">2021-04-25T11:14:25Z</dcterms:modified>
</cp:coreProperties>
</file>