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0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1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5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8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5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8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4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6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8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4D5C-4CCA-43DC-90F9-B28A74C656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B06A3-D281-4B03-9799-6838033F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4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Root knot diseases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Description: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 knot of vegetables</a:t>
            </a:r>
          </a:p>
          <a:p>
            <a:r>
              <a:rPr lang="en-US" dirty="0" err="1"/>
              <a:t>Meloidogyne</a:t>
            </a:r>
            <a:r>
              <a:rPr lang="en-US" dirty="0"/>
              <a:t> sp.</a:t>
            </a:r>
          </a:p>
          <a:p>
            <a:r>
              <a:rPr lang="en-US" dirty="0"/>
              <a:t>Attack more than 200 plant species.</a:t>
            </a:r>
          </a:p>
          <a:p>
            <a:r>
              <a:rPr lang="en-US" dirty="0"/>
              <a:t>Causes up to 75% losses</a:t>
            </a:r>
            <a:r>
              <a:rPr lang="en-US" dirty="0" smtClean="0"/>
              <a:t>.</a:t>
            </a:r>
          </a:p>
          <a:p>
            <a:r>
              <a:rPr lang="en-US" dirty="0"/>
              <a:t>Common in warm and hot areas.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Few, small and pale green leaves.</a:t>
            </a:r>
          </a:p>
          <a:p>
            <a:pPr lvl="0"/>
            <a:r>
              <a:rPr lang="en-US" dirty="0"/>
              <a:t>Infected roots swell at the point of invasion giving root knot appearance.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Symptoms: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195" y="1941367"/>
            <a:ext cx="2668732" cy="3129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658" y="1941367"/>
            <a:ext cx="2120178" cy="312939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5458691" y="3837709"/>
            <a:ext cx="900545" cy="1690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29891" y="5597236"/>
            <a:ext cx="479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Knots on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7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Disease cycle: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Host range (potato, tomato, eggplant, chili, okra, carrot, reddish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Female lays 500 eggs in gelatinous substance</a:t>
            </a:r>
          </a:p>
          <a:p>
            <a:pPr lvl="0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stage enters, become sedentary &amp; feed with stylet </a:t>
            </a:r>
          </a:p>
          <a:p>
            <a:pPr lvl="0"/>
            <a:r>
              <a:rPr lang="en-US" dirty="0"/>
              <a:t>Distinguish male &amp; female at 4</a:t>
            </a:r>
            <a:r>
              <a:rPr lang="en-US" baseline="30000" dirty="0"/>
              <a:t>th</a:t>
            </a:r>
            <a:r>
              <a:rPr lang="en-US" dirty="0"/>
              <a:t> stage</a:t>
            </a:r>
          </a:p>
          <a:p>
            <a:pPr lvl="0"/>
            <a:r>
              <a:rPr lang="en-US" dirty="0"/>
              <a:t>Life cycle complete in 25 days at 27°C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9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Soil treatment with </a:t>
            </a:r>
            <a:r>
              <a:rPr lang="en-US" dirty="0" err="1"/>
              <a:t>nematicides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Grow resistant varieties</a:t>
            </a:r>
          </a:p>
          <a:p>
            <a:pPr lvl="0"/>
            <a:r>
              <a:rPr lang="en-US" dirty="0"/>
              <a:t>Cultural practices</a:t>
            </a:r>
          </a:p>
          <a:p>
            <a:pPr lvl="0"/>
            <a:r>
              <a:rPr lang="en-US" dirty="0"/>
              <a:t>Crop rotation </a:t>
            </a:r>
          </a:p>
          <a:p>
            <a:pPr lvl="0"/>
            <a:r>
              <a:rPr lang="en-US" dirty="0"/>
              <a:t>Biological control                     Bacteria: </a:t>
            </a:r>
            <a:r>
              <a:rPr lang="en-US" i="1" dirty="0" err="1"/>
              <a:t>Pasteuria</a:t>
            </a:r>
            <a:r>
              <a:rPr lang="en-US" i="1" dirty="0"/>
              <a:t> </a:t>
            </a:r>
            <a:r>
              <a:rPr lang="en-US" i="1" dirty="0" err="1"/>
              <a:t>penetrans</a:t>
            </a:r>
            <a:r>
              <a:rPr lang="en-US" i="1" dirty="0"/>
              <a:t>,                          </a:t>
            </a:r>
            <a:r>
              <a:rPr lang="en-US" dirty="0"/>
              <a:t>Fungi</a:t>
            </a:r>
            <a:r>
              <a:rPr lang="en-US" i="1" dirty="0"/>
              <a:t>:     </a:t>
            </a:r>
            <a:r>
              <a:rPr lang="en-US" i="1" dirty="0" err="1"/>
              <a:t>Dactylella</a:t>
            </a:r>
            <a:r>
              <a:rPr lang="en-US" i="1" dirty="0"/>
              <a:t> </a:t>
            </a:r>
            <a:r>
              <a:rPr lang="en-US" i="1" dirty="0" err="1"/>
              <a:t>oviparasitica</a:t>
            </a:r>
            <a:r>
              <a:rPr lang="en-US" dirty="0"/>
              <a:t>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1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Root knot diseases </vt:lpstr>
      <vt:lpstr>Description: </vt:lpstr>
      <vt:lpstr>Symptoms: </vt:lpstr>
      <vt:lpstr>Symptoms:</vt:lpstr>
      <vt:lpstr>Disease cycle: </vt:lpstr>
      <vt:lpstr>Management: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knot diseases </dc:title>
  <dc:creator>Windows User</dc:creator>
  <cp:lastModifiedBy>Windows User</cp:lastModifiedBy>
  <cp:revision>6</cp:revision>
  <dcterms:created xsi:type="dcterms:W3CDTF">2020-03-02T00:51:51Z</dcterms:created>
  <dcterms:modified xsi:type="dcterms:W3CDTF">2020-03-02T05:33:56Z</dcterms:modified>
</cp:coreProperties>
</file>