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08-Mar-21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Bookman Uralic"/>
                <a:cs typeface="Bookman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eX Gyre Bonum"/>
                <a:cs typeface="TeX Gyre Bon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08-Mar-21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Bookman Uralic"/>
                <a:cs typeface="Bookman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08-Mar-21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Bookman Uralic"/>
                <a:cs typeface="Bookman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08-Mar-21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08-Mar-21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77286" y="574675"/>
            <a:ext cx="3789426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Bookman Uralic"/>
                <a:cs typeface="Bookman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69" y="1464309"/>
            <a:ext cx="8074660" cy="4525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eX Gyre Bonum"/>
                <a:cs typeface="TeX Gyre Bon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08-Mar-21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789432"/>
            <a:ext cx="7848600" cy="3477768"/>
            <a:chOff x="2026920" y="1170432"/>
            <a:chExt cx="5157216" cy="1539239"/>
          </a:xfrm>
        </p:grpSpPr>
        <p:sp>
          <p:nvSpPr>
            <p:cNvPr id="3" name="object 3"/>
            <p:cNvSpPr/>
            <p:nvPr/>
          </p:nvSpPr>
          <p:spPr>
            <a:xfrm>
              <a:off x="2711195" y="1171955"/>
              <a:ext cx="868680" cy="10759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98445" y="1258188"/>
              <a:ext cx="694690" cy="902969"/>
            </a:xfrm>
            <a:custGeom>
              <a:avLst/>
              <a:gdLst/>
              <a:ahLst/>
              <a:cxnLst/>
              <a:rect l="l" t="t" r="r" b="b"/>
              <a:pathLst>
                <a:path w="694689" h="902969">
                  <a:moveTo>
                    <a:pt x="340487" y="0"/>
                  </a:moveTo>
                  <a:lnTo>
                    <a:pt x="297461" y="1857"/>
                  </a:lnTo>
                  <a:lnTo>
                    <a:pt x="256412" y="7429"/>
                  </a:lnTo>
                  <a:lnTo>
                    <a:pt x="217364" y="16716"/>
                  </a:lnTo>
                  <a:lnTo>
                    <a:pt x="180340" y="29718"/>
                  </a:lnTo>
                  <a:lnTo>
                    <a:pt x="116935" y="66436"/>
                  </a:lnTo>
                  <a:lnTo>
                    <a:pt x="70866" y="116966"/>
                  </a:lnTo>
                  <a:lnTo>
                    <a:pt x="42687" y="176609"/>
                  </a:lnTo>
                  <a:lnTo>
                    <a:pt x="33274" y="240537"/>
                  </a:lnTo>
                  <a:lnTo>
                    <a:pt x="35200" y="269827"/>
                  </a:lnTo>
                  <a:lnTo>
                    <a:pt x="50579" y="324119"/>
                  </a:lnTo>
                  <a:lnTo>
                    <a:pt x="81321" y="372413"/>
                  </a:lnTo>
                  <a:lnTo>
                    <a:pt x="127855" y="413041"/>
                  </a:lnTo>
                  <a:lnTo>
                    <a:pt x="185717" y="443380"/>
                  </a:lnTo>
                  <a:lnTo>
                    <a:pt x="223361" y="456787"/>
                  </a:lnTo>
                  <a:lnTo>
                    <a:pt x="270005" y="470622"/>
                  </a:lnTo>
                  <a:lnTo>
                    <a:pt x="325628" y="484886"/>
                  </a:lnTo>
                  <a:lnTo>
                    <a:pt x="380418" y="498338"/>
                  </a:lnTo>
                  <a:lnTo>
                    <a:pt x="424576" y="509920"/>
                  </a:lnTo>
                  <a:lnTo>
                    <a:pt x="480949" y="527431"/>
                  </a:lnTo>
                  <a:lnTo>
                    <a:pt x="528018" y="550735"/>
                  </a:lnTo>
                  <a:lnTo>
                    <a:pt x="559562" y="578993"/>
                  </a:lnTo>
                  <a:lnTo>
                    <a:pt x="581939" y="630767"/>
                  </a:lnTo>
                  <a:lnTo>
                    <a:pt x="583438" y="650621"/>
                  </a:lnTo>
                  <a:lnTo>
                    <a:pt x="581890" y="670506"/>
                  </a:lnTo>
                  <a:lnTo>
                    <a:pt x="569507" y="707896"/>
                  </a:lnTo>
                  <a:lnTo>
                    <a:pt x="544691" y="741588"/>
                  </a:lnTo>
                  <a:lnTo>
                    <a:pt x="507059" y="768536"/>
                  </a:lnTo>
                  <a:lnTo>
                    <a:pt x="457071" y="787866"/>
                  </a:lnTo>
                  <a:lnTo>
                    <a:pt x="398726" y="797720"/>
                  </a:lnTo>
                  <a:lnTo>
                    <a:pt x="366649" y="798957"/>
                  </a:lnTo>
                  <a:lnTo>
                    <a:pt x="330410" y="797337"/>
                  </a:lnTo>
                  <a:lnTo>
                    <a:pt x="263457" y="784383"/>
                  </a:lnTo>
                  <a:lnTo>
                    <a:pt x="204950" y="759092"/>
                  </a:lnTo>
                  <a:lnTo>
                    <a:pt x="161032" y="725132"/>
                  </a:lnTo>
                  <a:lnTo>
                    <a:pt x="132076" y="682672"/>
                  </a:lnTo>
                  <a:lnTo>
                    <a:pt x="114081" y="628951"/>
                  </a:lnTo>
                  <a:lnTo>
                    <a:pt x="108966" y="597662"/>
                  </a:lnTo>
                  <a:lnTo>
                    <a:pt x="0" y="607187"/>
                  </a:lnTo>
                  <a:lnTo>
                    <a:pt x="3855" y="649839"/>
                  </a:lnTo>
                  <a:lnTo>
                    <a:pt x="13128" y="690181"/>
                  </a:lnTo>
                  <a:lnTo>
                    <a:pt x="27807" y="728237"/>
                  </a:lnTo>
                  <a:lnTo>
                    <a:pt x="47879" y="764032"/>
                  </a:lnTo>
                  <a:lnTo>
                    <a:pt x="72808" y="796534"/>
                  </a:lnTo>
                  <a:lnTo>
                    <a:pt x="102060" y="824690"/>
                  </a:lnTo>
                  <a:lnTo>
                    <a:pt x="135622" y="848488"/>
                  </a:lnTo>
                  <a:lnTo>
                    <a:pt x="173481" y="867918"/>
                  </a:lnTo>
                  <a:lnTo>
                    <a:pt x="215963" y="883066"/>
                  </a:lnTo>
                  <a:lnTo>
                    <a:pt x="263207" y="893857"/>
                  </a:lnTo>
                  <a:lnTo>
                    <a:pt x="315213" y="900314"/>
                  </a:lnTo>
                  <a:lnTo>
                    <a:pt x="371982" y="902462"/>
                  </a:lnTo>
                  <a:lnTo>
                    <a:pt x="417581" y="900320"/>
                  </a:lnTo>
                  <a:lnTo>
                    <a:pt x="460835" y="893905"/>
                  </a:lnTo>
                  <a:lnTo>
                    <a:pt x="501731" y="883227"/>
                  </a:lnTo>
                  <a:lnTo>
                    <a:pt x="540257" y="868299"/>
                  </a:lnTo>
                  <a:lnTo>
                    <a:pt x="575427" y="849441"/>
                  </a:lnTo>
                  <a:lnTo>
                    <a:pt x="632715" y="801487"/>
                  </a:lnTo>
                  <a:lnTo>
                    <a:pt x="672240" y="741126"/>
                  </a:lnTo>
                  <a:lnTo>
                    <a:pt x="692191" y="675455"/>
                  </a:lnTo>
                  <a:lnTo>
                    <a:pt x="694690" y="641096"/>
                  </a:lnTo>
                  <a:lnTo>
                    <a:pt x="692425" y="607046"/>
                  </a:lnTo>
                  <a:lnTo>
                    <a:pt x="674276" y="544994"/>
                  </a:lnTo>
                  <a:lnTo>
                    <a:pt x="637750" y="491247"/>
                  </a:lnTo>
                  <a:lnTo>
                    <a:pt x="581465" y="446758"/>
                  </a:lnTo>
                  <a:lnTo>
                    <a:pt x="545845" y="427989"/>
                  </a:lnTo>
                  <a:lnTo>
                    <a:pt x="471360" y="402177"/>
                  </a:lnTo>
                  <a:lnTo>
                    <a:pt x="417544" y="387770"/>
                  </a:lnTo>
                  <a:lnTo>
                    <a:pt x="352679" y="372363"/>
                  </a:lnTo>
                  <a:lnTo>
                    <a:pt x="289004" y="356532"/>
                  </a:lnTo>
                  <a:lnTo>
                    <a:pt x="238760" y="340867"/>
                  </a:lnTo>
                  <a:lnTo>
                    <a:pt x="201945" y="325393"/>
                  </a:lnTo>
                  <a:lnTo>
                    <a:pt x="163726" y="293941"/>
                  </a:lnTo>
                  <a:lnTo>
                    <a:pt x="146772" y="255270"/>
                  </a:lnTo>
                  <a:lnTo>
                    <a:pt x="144653" y="232790"/>
                  </a:lnTo>
                  <a:lnTo>
                    <a:pt x="147651" y="206644"/>
                  </a:lnTo>
                  <a:lnTo>
                    <a:pt x="171602" y="160353"/>
                  </a:lnTo>
                  <a:lnTo>
                    <a:pt x="220083" y="123372"/>
                  </a:lnTo>
                  <a:lnTo>
                    <a:pt x="296473" y="104132"/>
                  </a:lnTo>
                  <a:lnTo>
                    <a:pt x="345313" y="101726"/>
                  </a:lnTo>
                  <a:lnTo>
                    <a:pt x="392533" y="104370"/>
                  </a:lnTo>
                  <a:lnTo>
                    <a:pt x="433609" y="112299"/>
                  </a:lnTo>
                  <a:lnTo>
                    <a:pt x="497331" y="144018"/>
                  </a:lnTo>
                  <a:lnTo>
                    <a:pt x="538226" y="196421"/>
                  </a:lnTo>
                  <a:lnTo>
                    <a:pt x="557783" y="269113"/>
                  </a:lnTo>
                  <a:lnTo>
                    <a:pt x="668528" y="260731"/>
                  </a:lnTo>
                  <a:lnTo>
                    <a:pt x="656304" y="187960"/>
                  </a:lnTo>
                  <a:lnTo>
                    <a:pt x="625602" y="123189"/>
                  </a:lnTo>
                  <a:lnTo>
                    <a:pt x="577214" y="69834"/>
                  </a:lnTo>
                  <a:lnTo>
                    <a:pt x="511682" y="31241"/>
                  </a:lnTo>
                  <a:lnTo>
                    <a:pt x="473182" y="17573"/>
                  </a:lnTo>
                  <a:lnTo>
                    <a:pt x="431799" y="7810"/>
                  </a:lnTo>
                  <a:lnTo>
                    <a:pt x="387560" y="1952"/>
                  </a:lnTo>
                  <a:lnTo>
                    <a:pt x="34048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98445" y="1258188"/>
              <a:ext cx="694690" cy="902969"/>
            </a:xfrm>
            <a:custGeom>
              <a:avLst/>
              <a:gdLst/>
              <a:ahLst/>
              <a:cxnLst/>
              <a:rect l="l" t="t" r="r" b="b"/>
              <a:pathLst>
                <a:path w="694689" h="902969">
                  <a:moveTo>
                    <a:pt x="340487" y="0"/>
                  </a:moveTo>
                  <a:lnTo>
                    <a:pt x="387560" y="1952"/>
                  </a:lnTo>
                  <a:lnTo>
                    <a:pt x="431799" y="7810"/>
                  </a:lnTo>
                  <a:lnTo>
                    <a:pt x="473182" y="17573"/>
                  </a:lnTo>
                  <a:lnTo>
                    <a:pt x="511682" y="31241"/>
                  </a:lnTo>
                  <a:lnTo>
                    <a:pt x="546592" y="48698"/>
                  </a:lnTo>
                  <a:lnTo>
                    <a:pt x="603551" y="94660"/>
                  </a:lnTo>
                  <a:lnTo>
                    <a:pt x="643274" y="154574"/>
                  </a:lnTo>
                  <a:lnTo>
                    <a:pt x="664714" y="223345"/>
                  </a:lnTo>
                  <a:lnTo>
                    <a:pt x="668528" y="260731"/>
                  </a:lnTo>
                  <a:lnTo>
                    <a:pt x="557783" y="269113"/>
                  </a:lnTo>
                  <a:lnTo>
                    <a:pt x="550660" y="230225"/>
                  </a:lnTo>
                  <a:lnTo>
                    <a:pt x="538226" y="196421"/>
                  </a:lnTo>
                  <a:lnTo>
                    <a:pt x="497331" y="144018"/>
                  </a:lnTo>
                  <a:lnTo>
                    <a:pt x="433609" y="112299"/>
                  </a:lnTo>
                  <a:lnTo>
                    <a:pt x="392533" y="104370"/>
                  </a:lnTo>
                  <a:lnTo>
                    <a:pt x="345313" y="101726"/>
                  </a:lnTo>
                  <a:lnTo>
                    <a:pt x="296473" y="104132"/>
                  </a:lnTo>
                  <a:lnTo>
                    <a:pt x="254730" y="111347"/>
                  </a:lnTo>
                  <a:lnTo>
                    <a:pt x="192531" y="140208"/>
                  </a:lnTo>
                  <a:lnTo>
                    <a:pt x="156638" y="182499"/>
                  </a:lnTo>
                  <a:lnTo>
                    <a:pt x="144653" y="232790"/>
                  </a:lnTo>
                  <a:lnTo>
                    <a:pt x="146772" y="255270"/>
                  </a:lnTo>
                  <a:lnTo>
                    <a:pt x="163726" y="293941"/>
                  </a:lnTo>
                  <a:lnTo>
                    <a:pt x="201945" y="325393"/>
                  </a:lnTo>
                  <a:lnTo>
                    <a:pt x="238760" y="340867"/>
                  </a:lnTo>
                  <a:lnTo>
                    <a:pt x="289004" y="356532"/>
                  </a:lnTo>
                  <a:lnTo>
                    <a:pt x="352679" y="372363"/>
                  </a:lnTo>
                  <a:lnTo>
                    <a:pt x="417544" y="387770"/>
                  </a:lnTo>
                  <a:lnTo>
                    <a:pt x="471360" y="402177"/>
                  </a:lnTo>
                  <a:lnTo>
                    <a:pt x="514127" y="415583"/>
                  </a:lnTo>
                  <a:lnTo>
                    <a:pt x="581465" y="446758"/>
                  </a:lnTo>
                  <a:lnTo>
                    <a:pt x="637750" y="491247"/>
                  </a:lnTo>
                  <a:lnTo>
                    <a:pt x="674276" y="544994"/>
                  </a:lnTo>
                  <a:lnTo>
                    <a:pt x="692425" y="607046"/>
                  </a:lnTo>
                  <a:lnTo>
                    <a:pt x="694690" y="641096"/>
                  </a:lnTo>
                  <a:lnTo>
                    <a:pt x="692191" y="675455"/>
                  </a:lnTo>
                  <a:lnTo>
                    <a:pt x="672240" y="741126"/>
                  </a:lnTo>
                  <a:lnTo>
                    <a:pt x="632715" y="801487"/>
                  </a:lnTo>
                  <a:lnTo>
                    <a:pt x="575427" y="849441"/>
                  </a:lnTo>
                  <a:lnTo>
                    <a:pt x="540257" y="868299"/>
                  </a:lnTo>
                  <a:lnTo>
                    <a:pt x="501731" y="883227"/>
                  </a:lnTo>
                  <a:lnTo>
                    <a:pt x="460835" y="893905"/>
                  </a:lnTo>
                  <a:lnTo>
                    <a:pt x="417581" y="900320"/>
                  </a:lnTo>
                  <a:lnTo>
                    <a:pt x="371982" y="902462"/>
                  </a:lnTo>
                  <a:lnTo>
                    <a:pt x="315213" y="900314"/>
                  </a:lnTo>
                  <a:lnTo>
                    <a:pt x="263207" y="893857"/>
                  </a:lnTo>
                  <a:lnTo>
                    <a:pt x="215963" y="883066"/>
                  </a:lnTo>
                  <a:lnTo>
                    <a:pt x="173481" y="867918"/>
                  </a:lnTo>
                  <a:lnTo>
                    <a:pt x="135622" y="848488"/>
                  </a:lnTo>
                  <a:lnTo>
                    <a:pt x="102060" y="824690"/>
                  </a:lnTo>
                  <a:lnTo>
                    <a:pt x="72808" y="796534"/>
                  </a:lnTo>
                  <a:lnTo>
                    <a:pt x="47879" y="764032"/>
                  </a:lnTo>
                  <a:lnTo>
                    <a:pt x="27807" y="728237"/>
                  </a:lnTo>
                  <a:lnTo>
                    <a:pt x="13128" y="690181"/>
                  </a:lnTo>
                  <a:lnTo>
                    <a:pt x="3855" y="649839"/>
                  </a:lnTo>
                  <a:lnTo>
                    <a:pt x="0" y="607187"/>
                  </a:lnTo>
                  <a:lnTo>
                    <a:pt x="108966" y="597662"/>
                  </a:lnTo>
                  <a:lnTo>
                    <a:pt x="114081" y="628951"/>
                  </a:lnTo>
                  <a:lnTo>
                    <a:pt x="121793" y="657288"/>
                  </a:lnTo>
                  <a:lnTo>
                    <a:pt x="144906" y="705103"/>
                  </a:lnTo>
                  <a:lnTo>
                    <a:pt x="181038" y="743124"/>
                  </a:lnTo>
                  <a:lnTo>
                    <a:pt x="232791" y="773049"/>
                  </a:lnTo>
                  <a:lnTo>
                    <a:pt x="296005" y="792479"/>
                  </a:lnTo>
                  <a:lnTo>
                    <a:pt x="366649" y="798957"/>
                  </a:lnTo>
                  <a:lnTo>
                    <a:pt x="398726" y="797720"/>
                  </a:lnTo>
                  <a:lnTo>
                    <a:pt x="457071" y="787866"/>
                  </a:lnTo>
                  <a:lnTo>
                    <a:pt x="507059" y="768536"/>
                  </a:lnTo>
                  <a:lnTo>
                    <a:pt x="544691" y="741588"/>
                  </a:lnTo>
                  <a:lnTo>
                    <a:pt x="569507" y="707896"/>
                  </a:lnTo>
                  <a:lnTo>
                    <a:pt x="581890" y="670506"/>
                  </a:lnTo>
                  <a:lnTo>
                    <a:pt x="583438" y="650621"/>
                  </a:lnTo>
                  <a:lnTo>
                    <a:pt x="581939" y="630767"/>
                  </a:lnTo>
                  <a:lnTo>
                    <a:pt x="559562" y="578993"/>
                  </a:lnTo>
                  <a:lnTo>
                    <a:pt x="528018" y="550735"/>
                  </a:lnTo>
                  <a:lnTo>
                    <a:pt x="480949" y="527431"/>
                  </a:lnTo>
                  <a:lnTo>
                    <a:pt x="424576" y="509920"/>
                  </a:lnTo>
                  <a:lnTo>
                    <a:pt x="380418" y="498338"/>
                  </a:lnTo>
                  <a:lnTo>
                    <a:pt x="325628" y="484886"/>
                  </a:lnTo>
                  <a:lnTo>
                    <a:pt x="270005" y="470622"/>
                  </a:lnTo>
                  <a:lnTo>
                    <a:pt x="223361" y="456787"/>
                  </a:lnTo>
                  <a:lnTo>
                    <a:pt x="185717" y="443380"/>
                  </a:lnTo>
                  <a:lnTo>
                    <a:pt x="127855" y="413041"/>
                  </a:lnTo>
                  <a:lnTo>
                    <a:pt x="81321" y="372413"/>
                  </a:lnTo>
                  <a:lnTo>
                    <a:pt x="50579" y="324119"/>
                  </a:lnTo>
                  <a:lnTo>
                    <a:pt x="35200" y="269827"/>
                  </a:lnTo>
                  <a:lnTo>
                    <a:pt x="33274" y="240537"/>
                  </a:lnTo>
                  <a:lnTo>
                    <a:pt x="35629" y="208031"/>
                  </a:lnTo>
                  <a:lnTo>
                    <a:pt x="54437" y="146258"/>
                  </a:lnTo>
                  <a:lnTo>
                    <a:pt x="91721" y="89957"/>
                  </a:lnTo>
                  <a:lnTo>
                    <a:pt x="146482" y="46368"/>
                  </a:lnTo>
                  <a:lnTo>
                    <a:pt x="217364" y="16716"/>
                  </a:lnTo>
                  <a:lnTo>
                    <a:pt x="256412" y="7429"/>
                  </a:lnTo>
                  <a:lnTo>
                    <a:pt x="297461" y="1857"/>
                  </a:lnTo>
                  <a:lnTo>
                    <a:pt x="340487" y="0"/>
                  </a:lnTo>
                  <a:close/>
                </a:path>
              </a:pathLst>
            </a:custGeom>
            <a:ln w="1828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61588" y="1170432"/>
              <a:ext cx="2918460" cy="10774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47947" y="1257553"/>
              <a:ext cx="2745105" cy="903605"/>
            </a:xfrm>
            <a:custGeom>
              <a:avLst/>
              <a:gdLst/>
              <a:ahLst/>
              <a:cxnLst/>
              <a:rect l="l" t="t" r="r" b="b"/>
              <a:pathLst>
                <a:path w="2745104" h="903605">
                  <a:moveTo>
                    <a:pt x="1401317" y="0"/>
                  </a:moveTo>
                  <a:lnTo>
                    <a:pt x="1349967" y="2511"/>
                  </a:lnTo>
                  <a:lnTo>
                    <a:pt x="1301396" y="10042"/>
                  </a:lnTo>
                  <a:lnTo>
                    <a:pt x="1255600" y="22593"/>
                  </a:lnTo>
                  <a:lnTo>
                    <a:pt x="1212574" y="40160"/>
                  </a:lnTo>
                  <a:lnTo>
                    <a:pt x="1172314" y="62740"/>
                  </a:lnTo>
                  <a:lnTo>
                    <a:pt x="1134815" y="90333"/>
                  </a:lnTo>
                  <a:lnTo>
                    <a:pt x="1100074" y="122936"/>
                  </a:lnTo>
                  <a:lnTo>
                    <a:pt x="1069143" y="160010"/>
                  </a:lnTo>
                  <a:lnTo>
                    <a:pt x="1042970" y="200917"/>
                  </a:lnTo>
                  <a:lnTo>
                    <a:pt x="1021556" y="245663"/>
                  </a:lnTo>
                  <a:lnTo>
                    <a:pt x="1004901" y="294254"/>
                  </a:lnTo>
                  <a:lnTo>
                    <a:pt x="993005" y="346698"/>
                  </a:lnTo>
                  <a:lnTo>
                    <a:pt x="985867" y="403000"/>
                  </a:lnTo>
                  <a:lnTo>
                    <a:pt x="983488" y="463169"/>
                  </a:lnTo>
                  <a:lnTo>
                    <a:pt x="986607" y="519866"/>
                  </a:lnTo>
                  <a:lnTo>
                    <a:pt x="995965" y="575087"/>
                  </a:lnTo>
                  <a:lnTo>
                    <a:pt x="1011562" y="628832"/>
                  </a:lnTo>
                  <a:lnTo>
                    <a:pt x="1033399" y="681101"/>
                  </a:lnTo>
                  <a:lnTo>
                    <a:pt x="1061378" y="729841"/>
                  </a:lnTo>
                  <a:lnTo>
                    <a:pt x="1095216" y="773176"/>
                  </a:lnTo>
                  <a:lnTo>
                    <a:pt x="1134911" y="811081"/>
                  </a:lnTo>
                  <a:lnTo>
                    <a:pt x="1180464" y="843534"/>
                  </a:lnTo>
                  <a:lnTo>
                    <a:pt x="1220364" y="864992"/>
                  </a:lnTo>
                  <a:lnTo>
                    <a:pt x="1262342" y="881672"/>
                  </a:lnTo>
                  <a:lnTo>
                    <a:pt x="1306405" y="893579"/>
                  </a:lnTo>
                  <a:lnTo>
                    <a:pt x="1352559" y="900718"/>
                  </a:lnTo>
                  <a:lnTo>
                    <a:pt x="1400810" y="903097"/>
                  </a:lnTo>
                  <a:lnTo>
                    <a:pt x="1456644" y="899737"/>
                  </a:lnTo>
                  <a:lnTo>
                    <a:pt x="1510585" y="889650"/>
                  </a:lnTo>
                  <a:lnTo>
                    <a:pt x="1562598" y="872825"/>
                  </a:lnTo>
                  <a:lnTo>
                    <a:pt x="1612646" y="849249"/>
                  </a:lnTo>
                  <a:lnTo>
                    <a:pt x="1658989" y="819124"/>
                  </a:lnTo>
                  <a:lnTo>
                    <a:pt x="1675561" y="804291"/>
                  </a:lnTo>
                  <a:lnTo>
                    <a:pt x="1400175" y="804291"/>
                  </a:lnTo>
                  <a:lnTo>
                    <a:pt x="1350691" y="800662"/>
                  </a:lnTo>
                  <a:lnTo>
                    <a:pt x="1304658" y="789774"/>
                  </a:lnTo>
                  <a:lnTo>
                    <a:pt x="1262082" y="771619"/>
                  </a:lnTo>
                  <a:lnTo>
                    <a:pt x="1222968" y="746192"/>
                  </a:lnTo>
                  <a:lnTo>
                    <a:pt x="1187323" y="713486"/>
                  </a:lnTo>
                  <a:lnTo>
                    <a:pt x="1156798" y="674519"/>
                  </a:lnTo>
                  <a:lnTo>
                    <a:pt x="1133046" y="630169"/>
                  </a:lnTo>
                  <a:lnTo>
                    <a:pt x="1116072" y="580449"/>
                  </a:lnTo>
                  <a:lnTo>
                    <a:pt x="1105884" y="525371"/>
                  </a:lnTo>
                  <a:lnTo>
                    <a:pt x="1102487" y="464947"/>
                  </a:lnTo>
                  <a:lnTo>
                    <a:pt x="1104919" y="403000"/>
                  </a:lnTo>
                  <a:lnTo>
                    <a:pt x="1112308" y="346154"/>
                  </a:lnTo>
                  <a:lnTo>
                    <a:pt x="1124584" y="296148"/>
                  </a:lnTo>
                  <a:lnTo>
                    <a:pt x="1141772" y="252396"/>
                  </a:lnTo>
                  <a:lnTo>
                    <a:pt x="1163870" y="214895"/>
                  </a:lnTo>
                  <a:lnTo>
                    <a:pt x="1190878" y="183642"/>
                  </a:lnTo>
                  <a:lnTo>
                    <a:pt x="1227607" y="153329"/>
                  </a:lnTo>
                  <a:lnTo>
                    <a:pt x="1267078" y="129753"/>
                  </a:lnTo>
                  <a:lnTo>
                    <a:pt x="1309293" y="112913"/>
                  </a:lnTo>
                  <a:lnTo>
                    <a:pt x="1354251" y="102809"/>
                  </a:lnTo>
                  <a:lnTo>
                    <a:pt x="1401952" y="99441"/>
                  </a:lnTo>
                  <a:lnTo>
                    <a:pt x="1675464" y="99441"/>
                  </a:lnTo>
                  <a:lnTo>
                    <a:pt x="1664870" y="89501"/>
                  </a:lnTo>
                  <a:lnTo>
                    <a:pt x="1619250" y="57785"/>
                  </a:lnTo>
                  <a:lnTo>
                    <a:pt x="1579455" y="36998"/>
                  </a:lnTo>
                  <a:lnTo>
                    <a:pt x="1537783" y="20820"/>
                  </a:lnTo>
                  <a:lnTo>
                    <a:pt x="1494214" y="9257"/>
                  </a:lnTo>
                  <a:lnTo>
                    <a:pt x="1448732" y="2315"/>
                  </a:lnTo>
                  <a:lnTo>
                    <a:pt x="1401317" y="0"/>
                  </a:lnTo>
                  <a:close/>
                </a:path>
                <a:path w="2745104" h="903605">
                  <a:moveTo>
                    <a:pt x="1675464" y="99441"/>
                  </a:moveTo>
                  <a:lnTo>
                    <a:pt x="1401952" y="99441"/>
                  </a:lnTo>
                  <a:lnTo>
                    <a:pt x="1444051" y="102179"/>
                  </a:lnTo>
                  <a:lnTo>
                    <a:pt x="1484042" y="110394"/>
                  </a:lnTo>
                  <a:lnTo>
                    <a:pt x="1521914" y="124086"/>
                  </a:lnTo>
                  <a:lnTo>
                    <a:pt x="1557654" y="143256"/>
                  </a:lnTo>
                  <a:lnTo>
                    <a:pt x="1590232" y="167326"/>
                  </a:lnTo>
                  <a:lnTo>
                    <a:pt x="1618630" y="195897"/>
                  </a:lnTo>
                  <a:lnTo>
                    <a:pt x="1642862" y="228945"/>
                  </a:lnTo>
                  <a:lnTo>
                    <a:pt x="1662938" y="266446"/>
                  </a:lnTo>
                  <a:lnTo>
                    <a:pt x="1678699" y="307857"/>
                  </a:lnTo>
                  <a:lnTo>
                    <a:pt x="1689979" y="352707"/>
                  </a:lnTo>
                  <a:lnTo>
                    <a:pt x="1696745" y="400873"/>
                  </a:lnTo>
                  <a:lnTo>
                    <a:pt x="1699005" y="452500"/>
                  </a:lnTo>
                  <a:lnTo>
                    <a:pt x="1696667" y="506507"/>
                  </a:lnTo>
                  <a:lnTo>
                    <a:pt x="1689650" y="556255"/>
                  </a:lnTo>
                  <a:lnTo>
                    <a:pt x="1677955" y="601741"/>
                  </a:lnTo>
                  <a:lnTo>
                    <a:pt x="1661583" y="642963"/>
                  </a:lnTo>
                  <a:lnTo>
                    <a:pt x="1640533" y="679916"/>
                  </a:lnTo>
                  <a:lnTo>
                    <a:pt x="1614804" y="712597"/>
                  </a:lnTo>
                  <a:lnTo>
                    <a:pt x="1579267" y="745590"/>
                  </a:lnTo>
                  <a:lnTo>
                    <a:pt x="1540023" y="771262"/>
                  </a:lnTo>
                  <a:lnTo>
                    <a:pt x="1497085" y="789607"/>
                  </a:lnTo>
                  <a:lnTo>
                    <a:pt x="1450464" y="800619"/>
                  </a:lnTo>
                  <a:lnTo>
                    <a:pt x="1400175" y="804291"/>
                  </a:lnTo>
                  <a:lnTo>
                    <a:pt x="1675561" y="804291"/>
                  </a:lnTo>
                  <a:lnTo>
                    <a:pt x="1734911" y="739824"/>
                  </a:lnTo>
                  <a:lnTo>
                    <a:pt x="1764538" y="690626"/>
                  </a:lnTo>
                  <a:lnTo>
                    <a:pt x="1783802" y="647589"/>
                  </a:lnTo>
                  <a:lnTo>
                    <a:pt x="1798775" y="602303"/>
                  </a:lnTo>
                  <a:lnTo>
                    <a:pt x="1809462" y="554773"/>
                  </a:lnTo>
                  <a:lnTo>
                    <a:pt x="1815870" y="505006"/>
                  </a:lnTo>
                  <a:lnTo>
                    <a:pt x="1818004" y="453009"/>
                  </a:lnTo>
                  <a:lnTo>
                    <a:pt x="1815977" y="401757"/>
                  </a:lnTo>
                  <a:lnTo>
                    <a:pt x="1809879" y="352663"/>
                  </a:lnTo>
                  <a:lnTo>
                    <a:pt x="1799735" y="305863"/>
                  </a:lnTo>
                  <a:lnTo>
                    <a:pt x="1785509" y="261232"/>
                  </a:lnTo>
                  <a:lnTo>
                    <a:pt x="1767204" y="218821"/>
                  </a:lnTo>
                  <a:lnTo>
                    <a:pt x="1738872" y="170031"/>
                  </a:lnTo>
                  <a:lnTo>
                    <a:pt x="1704752" y="126920"/>
                  </a:lnTo>
                  <a:lnTo>
                    <a:pt x="1675464" y="99441"/>
                  </a:lnTo>
                  <a:close/>
                </a:path>
                <a:path w="2745104" h="903605">
                  <a:moveTo>
                    <a:pt x="173862" y="15494"/>
                  </a:moveTo>
                  <a:lnTo>
                    <a:pt x="0" y="15494"/>
                  </a:lnTo>
                  <a:lnTo>
                    <a:pt x="0" y="888238"/>
                  </a:lnTo>
                  <a:lnTo>
                    <a:pt x="111378" y="888238"/>
                  </a:lnTo>
                  <a:lnTo>
                    <a:pt x="111378" y="145287"/>
                  </a:lnTo>
                  <a:lnTo>
                    <a:pt x="217234" y="145287"/>
                  </a:lnTo>
                  <a:lnTo>
                    <a:pt x="173862" y="15494"/>
                  </a:lnTo>
                  <a:close/>
                </a:path>
                <a:path w="2745104" h="903605">
                  <a:moveTo>
                    <a:pt x="217234" y="145287"/>
                  </a:moveTo>
                  <a:lnTo>
                    <a:pt x="111378" y="145287"/>
                  </a:lnTo>
                  <a:lnTo>
                    <a:pt x="363727" y="888238"/>
                  </a:lnTo>
                  <a:lnTo>
                    <a:pt x="467867" y="888238"/>
                  </a:lnTo>
                  <a:lnTo>
                    <a:pt x="511475" y="762635"/>
                  </a:lnTo>
                  <a:lnTo>
                    <a:pt x="422021" y="762635"/>
                  </a:lnTo>
                  <a:lnTo>
                    <a:pt x="414547" y="738489"/>
                  </a:lnTo>
                  <a:lnTo>
                    <a:pt x="405098" y="708914"/>
                  </a:lnTo>
                  <a:lnTo>
                    <a:pt x="393696" y="673909"/>
                  </a:lnTo>
                  <a:lnTo>
                    <a:pt x="380364" y="633476"/>
                  </a:lnTo>
                  <a:lnTo>
                    <a:pt x="217234" y="145287"/>
                  </a:lnTo>
                  <a:close/>
                </a:path>
                <a:path w="2745104" h="903605">
                  <a:moveTo>
                    <a:pt x="832865" y="157734"/>
                  </a:moveTo>
                  <a:lnTo>
                    <a:pt x="721487" y="157734"/>
                  </a:lnTo>
                  <a:lnTo>
                    <a:pt x="721487" y="888238"/>
                  </a:lnTo>
                  <a:lnTo>
                    <a:pt x="832865" y="888238"/>
                  </a:lnTo>
                  <a:lnTo>
                    <a:pt x="832865" y="157734"/>
                  </a:lnTo>
                  <a:close/>
                </a:path>
                <a:path w="2745104" h="903605">
                  <a:moveTo>
                    <a:pt x="832865" y="15494"/>
                  </a:moveTo>
                  <a:lnTo>
                    <a:pt x="677417" y="15494"/>
                  </a:lnTo>
                  <a:lnTo>
                    <a:pt x="468502" y="622681"/>
                  </a:lnTo>
                  <a:lnTo>
                    <a:pt x="453757" y="666069"/>
                  </a:lnTo>
                  <a:lnTo>
                    <a:pt x="441118" y="703849"/>
                  </a:lnTo>
                  <a:lnTo>
                    <a:pt x="430551" y="736034"/>
                  </a:lnTo>
                  <a:lnTo>
                    <a:pt x="422021" y="762635"/>
                  </a:lnTo>
                  <a:lnTo>
                    <a:pt x="511475" y="762635"/>
                  </a:lnTo>
                  <a:lnTo>
                    <a:pt x="721487" y="157734"/>
                  </a:lnTo>
                  <a:lnTo>
                    <a:pt x="832865" y="157734"/>
                  </a:lnTo>
                  <a:lnTo>
                    <a:pt x="832865" y="15494"/>
                  </a:lnTo>
                  <a:close/>
                </a:path>
                <a:path w="2745104" h="903605">
                  <a:moveTo>
                    <a:pt x="2374265" y="635"/>
                  </a:moveTo>
                  <a:lnTo>
                    <a:pt x="2323349" y="2782"/>
                  </a:lnTo>
                  <a:lnTo>
                    <a:pt x="2274847" y="9222"/>
                  </a:lnTo>
                  <a:lnTo>
                    <a:pt x="2228765" y="19947"/>
                  </a:lnTo>
                  <a:lnTo>
                    <a:pt x="2185110" y="34951"/>
                  </a:lnTo>
                  <a:lnTo>
                    <a:pt x="2143887" y="54229"/>
                  </a:lnTo>
                  <a:lnTo>
                    <a:pt x="2105755" y="77925"/>
                  </a:lnTo>
                  <a:lnTo>
                    <a:pt x="2071366" y="106181"/>
                  </a:lnTo>
                  <a:lnTo>
                    <a:pt x="2040715" y="138984"/>
                  </a:lnTo>
                  <a:lnTo>
                    <a:pt x="2013794" y="176323"/>
                  </a:lnTo>
                  <a:lnTo>
                    <a:pt x="1990598" y="218186"/>
                  </a:lnTo>
                  <a:lnTo>
                    <a:pt x="1971395" y="263053"/>
                  </a:lnTo>
                  <a:lnTo>
                    <a:pt x="1956460" y="309268"/>
                  </a:lnTo>
                  <a:lnTo>
                    <a:pt x="1945792" y="356836"/>
                  </a:lnTo>
                  <a:lnTo>
                    <a:pt x="1939391" y="405763"/>
                  </a:lnTo>
                  <a:lnTo>
                    <a:pt x="1937257" y="456057"/>
                  </a:lnTo>
                  <a:lnTo>
                    <a:pt x="1939405" y="506516"/>
                  </a:lnTo>
                  <a:lnTo>
                    <a:pt x="1945845" y="555025"/>
                  </a:lnTo>
                  <a:lnTo>
                    <a:pt x="1956570" y="601583"/>
                  </a:lnTo>
                  <a:lnTo>
                    <a:pt x="1971574" y="646191"/>
                  </a:lnTo>
                  <a:lnTo>
                    <a:pt x="1990852" y="688848"/>
                  </a:lnTo>
                  <a:lnTo>
                    <a:pt x="2014384" y="728563"/>
                  </a:lnTo>
                  <a:lnTo>
                    <a:pt x="2042013" y="764346"/>
                  </a:lnTo>
                  <a:lnTo>
                    <a:pt x="2073751" y="796198"/>
                  </a:lnTo>
                  <a:lnTo>
                    <a:pt x="2109610" y="824118"/>
                  </a:lnTo>
                  <a:lnTo>
                    <a:pt x="2149602" y="848106"/>
                  </a:lnTo>
                  <a:lnTo>
                    <a:pt x="2192533" y="867919"/>
                  </a:lnTo>
                  <a:lnTo>
                    <a:pt x="2237353" y="883318"/>
                  </a:lnTo>
                  <a:lnTo>
                    <a:pt x="2284064" y="894310"/>
                  </a:lnTo>
                  <a:lnTo>
                    <a:pt x="2332664" y="900901"/>
                  </a:lnTo>
                  <a:lnTo>
                    <a:pt x="2383154" y="903097"/>
                  </a:lnTo>
                  <a:lnTo>
                    <a:pt x="2430492" y="900955"/>
                  </a:lnTo>
                  <a:lnTo>
                    <a:pt x="2477246" y="894540"/>
                  </a:lnTo>
                  <a:lnTo>
                    <a:pt x="2523404" y="883862"/>
                  </a:lnTo>
                  <a:lnTo>
                    <a:pt x="2568955" y="868934"/>
                  </a:lnTo>
                  <a:lnTo>
                    <a:pt x="2613866" y="849693"/>
                  </a:lnTo>
                  <a:lnTo>
                    <a:pt x="2658109" y="826262"/>
                  </a:lnTo>
                  <a:lnTo>
                    <a:pt x="2701185" y="798957"/>
                  </a:lnTo>
                  <a:lnTo>
                    <a:pt x="2376678" y="798957"/>
                  </a:lnTo>
                  <a:lnTo>
                    <a:pt x="2334123" y="796575"/>
                  </a:lnTo>
                  <a:lnTo>
                    <a:pt x="2292746" y="789432"/>
                  </a:lnTo>
                  <a:lnTo>
                    <a:pt x="2252537" y="777525"/>
                  </a:lnTo>
                  <a:lnTo>
                    <a:pt x="2213482" y="760857"/>
                  </a:lnTo>
                  <a:lnTo>
                    <a:pt x="2177383" y="739280"/>
                  </a:lnTo>
                  <a:lnTo>
                    <a:pt x="2145855" y="712644"/>
                  </a:lnTo>
                  <a:lnTo>
                    <a:pt x="2118899" y="680936"/>
                  </a:lnTo>
                  <a:lnTo>
                    <a:pt x="2096515" y="644144"/>
                  </a:lnTo>
                  <a:lnTo>
                    <a:pt x="2078940" y="602499"/>
                  </a:lnTo>
                  <a:lnTo>
                    <a:pt x="2066401" y="556069"/>
                  </a:lnTo>
                  <a:lnTo>
                    <a:pt x="2058886" y="504876"/>
                  </a:lnTo>
                  <a:lnTo>
                    <a:pt x="2056384" y="448945"/>
                  </a:lnTo>
                  <a:lnTo>
                    <a:pt x="2058457" y="402463"/>
                  </a:lnTo>
                  <a:lnTo>
                    <a:pt x="2064686" y="357695"/>
                  </a:lnTo>
                  <a:lnTo>
                    <a:pt x="2075082" y="314642"/>
                  </a:lnTo>
                  <a:lnTo>
                    <a:pt x="2089657" y="273304"/>
                  </a:lnTo>
                  <a:lnTo>
                    <a:pt x="2113311" y="228171"/>
                  </a:lnTo>
                  <a:lnTo>
                    <a:pt x="2144776" y="186944"/>
                  </a:lnTo>
                  <a:lnTo>
                    <a:pt x="2185812" y="151447"/>
                  </a:lnTo>
                  <a:lnTo>
                    <a:pt x="2237993" y="123571"/>
                  </a:lnTo>
                  <a:lnTo>
                    <a:pt x="2301065" y="105457"/>
                  </a:lnTo>
                  <a:lnTo>
                    <a:pt x="2374900" y="99441"/>
                  </a:lnTo>
                  <a:lnTo>
                    <a:pt x="2649492" y="99441"/>
                  </a:lnTo>
                  <a:lnTo>
                    <a:pt x="2641562" y="90803"/>
                  </a:lnTo>
                  <a:lnTo>
                    <a:pt x="2581606" y="48079"/>
                  </a:lnTo>
                  <a:lnTo>
                    <a:pt x="2545461" y="31242"/>
                  </a:lnTo>
                  <a:lnTo>
                    <a:pt x="2506049" y="17833"/>
                  </a:lnTo>
                  <a:lnTo>
                    <a:pt x="2464387" y="8270"/>
                  </a:lnTo>
                  <a:lnTo>
                    <a:pt x="2420463" y="2541"/>
                  </a:lnTo>
                  <a:lnTo>
                    <a:pt x="2374265" y="635"/>
                  </a:lnTo>
                  <a:close/>
                </a:path>
                <a:path w="2745104" h="903605">
                  <a:moveTo>
                    <a:pt x="2744597" y="442975"/>
                  </a:moveTo>
                  <a:lnTo>
                    <a:pt x="2374900" y="443484"/>
                  </a:lnTo>
                  <a:lnTo>
                    <a:pt x="2374900" y="545973"/>
                  </a:lnTo>
                  <a:lnTo>
                    <a:pt x="2631440" y="545973"/>
                  </a:lnTo>
                  <a:lnTo>
                    <a:pt x="2631440" y="708406"/>
                  </a:lnTo>
                  <a:lnTo>
                    <a:pt x="2585894" y="740219"/>
                  </a:lnTo>
                  <a:lnTo>
                    <a:pt x="2523109" y="770128"/>
                  </a:lnTo>
                  <a:lnTo>
                    <a:pt x="2450798" y="791733"/>
                  </a:lnTo>
                  <a:lnTo>
                    <a:pt x="2376678" y="798957"/>
                  </a:lnTo>
                  <a:lnTo>
                    <a:pt x="2701185" y="798957"/>
                  </a:lnTo>
                  <a:lnTo>
                    <a:pt x="2701686" y="798639"/>
                  </a:lnTo>
                  <a:lnTo>
                    <a:pt x="2744597" y="766826"/>
                  </a:lnTo>
                  <a:lnTo>
                    <a:pt x="2744597" y="442975"/>
                  </a:lnTo>
                  <a:close/>
                </a:path>
                <a:path w="2745104" h="903605">
                  <a:moveTo>
                    <a:pt x="2649492" y="99441"/>
                  </a:moveTo>
                  <a:lnTo>
                    <a:pt x="2374900" y="99441"/>
                  </a:lnTo>
                  <a:lnTo>
                    <a:pt x="2407193" y="100871"/>
                  </a:lnTo>
                  <a:lnTo>
                    <a:pt x="2437987" y="105171"/>
                  </a:lnTo>
                  <a:lnTo>
                    <a:pt x="2495168" y="122428"/>
                  </a:lnTo>
                  <a:lnTo>
                    <a:pt x="2543063" y="149098"/>
                  </a:lnTo>
                  <a:lnTo>
                    <a:pt x="2578480" y="183387"/>
                  </a:lnTo>
                  <a:lnTo>
                    <a:pt x="2605246" y="228631"/>
                  </a:lnTo>
                  <a:lnTo>
                    <a:pt x="2627249" y="288163"/>
                  </a:lnTo>
                  <a:lnTo>
                    <a:pt x="2731516" y="259587"/>
                  </a:lnTo>
                  <a:lnTo>
                    <a:pt x="2718873" y="217582"/>
                  </a:lnTo>
                  <a:lnTo>
                    <a:pt x="2703623" y="179768"/>
                  </a:lnTo>
                  <a:lnTo>
                    <a:pt x="2685778" y="146145"/>
                  </a:lnTo>
                  <a:lnTo>
                    <a:pt x="2665349" y="116712"/>
                  </a:lnTo>
                  <a:lnTo>
                    <a:pt x="2649492" y="994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47947" y="1257553"/>
              <a:ext cx="2745105" cy="903605"/>
            </a:xfrm>
            <a:custGeom>
              <a:avLst/>
              <a:gdLst/>
              <a:ahLst/>
              <a:cxnLst/>
              <a:rect l="l" t="t" r="r" b="b"/>
              <a:pathLst>
                <a:path w="2745104" h="903605">
                  <a:moveTo>
                    <a:pt x="1401952" y="99441"/>
                  </a:moveTo>
                  <a:lnTo>
                    <a:pt x="1354251" y="102809"/>
                  </a:lnTo>
                  <a:lnTo>
                    <a:pt x="1309293" y="112913"/>
                  </a:lnTo>
                  <a:lnTo>
                    <a:pt x="1267078" y="129753"/>
                  </a:lnTo>
                  <a:lnTo>
                    <a:pt x="1227607" y="153329"/>
                  </a:lnTo>
                  <a:lnTo>
                    <a:pt x="1190878" y="183642"/>
                  </a:lnTo>
                  <a:lnTo>
                    <a:pt x="1163870" y="214895"/>
                  </a:lnTo>
                  <a:lnTo>
                    <a:pt x="1141772" y="252396"/>
                  </a:lnTo>
                  <a:lnTo>
                    <a:pt x="1124584" y="296148"/>
                  </a:lnTo>
                  <a:lnTo>
                    <a:pt x="1112308" y="346154"/>
                  </a:lnTo>
                  <a:lnTo>
                    <a:pt x="1104942" y="402420"/>
                  </a:lnTo>
                  <a:lnTo>
                    <a:pt x="1102487" y="464947"/>
                  </a:lnTo>
                  <a:lnTo>
                    <a:pt x="1105884" y="525371"/>
                  </a:lnTo>
                  <a:lnTo>
                    <a:pt x="1116072" y="580449"/>
                  </a:lnTo>
                  <a:lnTo>
                    <a:pt x="1133046" y="630169"/>
                  </a:lnTo>
                  <a:lnTo>
                    <a:pt x="1156798" y="674519"/>
                  </a:lnTo>
                  <a:lnTo>
                    <a:pt x="1187323" y="713486"/>
                  </a:lnTo>
                  <a:lnTo>
                    <a:pt x="1222968" y="746192"/>
                  </a:lnTo>
                  <a:lnTo>
                    <a:pt x="1262082" y="771619"/>
                  </a:lnTo>
                  <a:lnTo>
                    <a:pt x="1304658" y="789774"/>
                  </a:lnTo>
                  <a:lnTo>
                    <a:pt x="1350691" y="800662"/>
                  </a:lnTo>
                  <a:lnTo>
                    <a:pt x="1400175" y="804291"/>
                  </a:lnTo>
                  <a:lnTo>
                    <a:pt x="1450464" y="800619"/>
                  </a:lnTo>
                  <a:lnTo>
                    <a:pt x="1497085" y="789607"/>
                  </a:lnTo>
                  <a:lnTo>
                    <a:pt x="1540023" y="771262"/>
                  </a:lnTo>
                  <a:lnTo>
                    <a:pt x="1579267" y="745590"/>
                  </a:lnTo>
                  <a:lnTo>
                    <a:pt x="1614804" y="712597"/>
                  </a:lnTo>
                  <a:lnTo>
                    <a:pt x="1640533" y="679916"/>
                  </a:lnTo>
                  <a:lnTo>
                    <a:pt x="1661583" y="642963"/>
                  </a:lnTo>
                  <a:lnTo>
                    <a:pt x="1677955" y="601741"/>
                  </a:lnTo>
                  <a:lnTo>
                    <a:pt x="1689650" y="556255"/>
                  </a:lnTo>
                  <a:lnTo>
                    <a:pt x="1696667" y="506507"/>
                  </a:lnTo>
                  <a:lnTo>
                    <a:pt x="1699005" y="452500"/>
                  </a:lnTo>
                  <a:lnTo>
                    <a:pt x="1696745" y="400873"/>
                  </a:lnTo>
                  <a:lnTo>
                    <a:pt x="1689973" y="352663"/>
                  </a:lnTo>
                  <a:lnTo>
                    <a:pt x="1678699" y="307857"/>
                  </a:lnTo>
                  <a:lnTo>
                    <a:pt x="1662938" y="266446"/>
                  </a:lnTo>
                  <a:lnTo>
                    <a:pt x="1642862" y="228945"/>
                  </a:lnTo>
                  <a:lnTo>
                    <a:pt x="1618630" y="195897"/>
                  </a:lnTo>
                  <a:lnTo>
                    <a:pt x="1590232" y="167326"/>
                  </a:lnTo>
                  <a:lnTo>
                    <a:pt x="1557654" y="143256"/>
                  </a:lnTo>
                  <a:lnTo>
                    <a:pt x="1521914" y="124086"/>
                  </a:lnTo>
                  <a:lnTo>
                    <a:pt x="1484042" y="110394"/>
                  </a:lnTo>
                  <a:lnTo>
                    <a:pt x="1444051" y="102179"/>
                  </a:lnTo>
                  <a:lnTo>
                    <a:pt x="1401952" y="99441"/>
                  </a:lnTo>
                  <a:close/>
                </a:path>
                <a:path w="2745104" h="903605">
                  <a:moveTo>
                    <a:pt x="0" y="15494"/>
                  </a:moveTo>
                  <a:lnTo>
                    <a:pt x="173862" y="15494"/>
                  </a:lnTo>
                  <a:lnTo>
                    <a:pt x="380364" y="633476"/>
                  </a:lnTo>
                  <a:lnTo>
                    <a:pt x="393696" y="673909"/>
                  </a:lnTo>
                  <a:lnTo>
                    <a:pt x="405098" y="708914"/>
                  </a:lnTo>
                  <a:lnTo>
                    <a:pt x="414547" y="738489"/>
                  </a:lnTo>
                  <a:lnTo>
                    <a:pt x="422021" y="762635"/>
                  </a:lnTo>
                  <a:lnTo>
                    <a:pt x="430551" y="736034"/>
                  </a:lnTo>
                  <a:lnTo>
                    <a:pt x="441118" y="703849"/>
                  </a:lnTo>
                  <a:lnTo>
                    <a:pt x="453757" y="666069"/>
                  </a:lnTo>
                  <a:lnTo>
                    <a:pt x="468502" y="622681"/>
                  </a:lnTo>
                  <a:lnTo>
                    <a:pt x="677417" y="15494"/>
                  </a:lnTo>
                  <a:lnTo>
                    <a:pt x="832865" y="15494"/>
                  </a:lnTo>
                  <a:lnTo>
                    <a:pt x="832865" y="888238"/>
                  </a:lnTo>
                  <a:lnTo>
                    <a:pt x="721487" y="888238"/>
                  </a:lnTo>
                  <a:lnTo>
                    <a:pt x="721487" y="157734"/>
                  </a:lnTo>
                  <a:lnTo>
                    <a:pt x="467867" y="888238"/>
                  </a:lnTo>
                  <a:lnTo>
                    <a:pt x="363727" y="888238"/>
                  </a:lnTo>
                  <a:lnTo>
                    <a:pt x="111378" y="145287"/>
                  </a:lnTo>
                  <a:lnTo>
                    <a:pt x="111378" y="888238"/>
                  </a:lnTo>
                  <a:lnTo>
                    <a:pt x="0" y="888238"/>
                  </a:lnTo>
                  <a:lnTo>
                    <a:pt x="0" y="15494"/>
                  </a:lnTo>
                  <a:close/>
                </a:path>
                <a:path w="2745104" h="903605">
                  <a:moveTo>
                    <a:pt x="2374265" y="635"/>
                  </a:moveTo>
                  <a:lnTo>
                    <a:pt x="2420463" y="2541"/>
                  </a:lnTo>
                  <a:lnTo>
                    <a:pt x="2464387" y="8270"/>
                  </a:lnTo>
                  <a:lnTo>
                    <a:pt x="2506049" y="17833"/>
                  </a:lnTo>
                  <a:lnTo>
                    <a:pt x="2545461" y="31242"/>
                  </a:lnTo>
                  <a:lnTo>
                    <a:pt x="2581606" y="48079"/>
                  </a:lnTo>
                  <a:lnTo>
                    <a:pt x="2641562" y="90803"/>
                  </a:lnTo>
                  <a:lnTo>
                    <a:pt x="2685778" y="146145"/>
                  </a:lnTo>
                  <a:lnTo>
                    <a:pt x="2718873" y="217582"/>
                  </a:lnTo>
                  <a:lnTo>
                    <a:pt x="2731516" y="259587"/>
                  </a:lnTo>
                  <a:lnTo>
                    <a:pt x="2627249" y="288163"/>
                  </a:lnTo>
                  <a:lnTo>
                    <a:pt x="2616842" y="256611"/>
                  </a:lnTo>
                  <a:lnTo>
                    <a:pt x="2605246" y="228631"/>
                  </a:lnTo>
                  <a:lnTo>
                    <a:pt x="2578480" y="183387"/>
                  </a:lnTo>
                  <a:lnTo>
                    <a:pt x="2543063" y="149098"/>
                  </a:lnTo>
                  <a:lnTo>
                    <a:pt x="2495168" y="122428"/>
                  </a:lnTo>
                  <a:lnTo>
                    <a:pt x="2437987" y="105171"/>
                  </a:lnTo>
                  <a:lnTo>
                    <a:pt x="2374900" y="99441"/>
                  </a:lnTo>
                  <a:lnTo>
                    <a:pt x="2336631" y="100943"/>
                  </a:lnTo>
                  <a:lnTo>
                    <a:pt x="2268190" y="112996"/>
                  </a:lnTo>
                  <a:lnTo>
                    <a:pt x="2210516" y="136544"/>
                  </a:lnTo>
                  <a:lnTo>
                    <a:pt x="2163895" y="168255"/>
                  </a:lnTo>
                  <a:lnTo>
                    <a:pt x="2128055" y="207063"/>
                  </a:lnTo>
                  <a:lnTo>
                    <a:pt x="2100520" y="250255"/>
                  </a:lnTo>
                  <a:lnTo>
                    <a:pt x="2075082" y="314642"/>
                  </a:lnTo>
                  <a:lnTo>
                    <a:pt x="2064686" y="357695"/>
                  </a:lnTo>
                  <a:lnTo>
                    <a:pt x="2058457" y="402463"/>
                  </a:lnTo>
                  <a:lnTo>
                    <a:pt x="2056384" y="448945"/>
                  </a:lnTo>
                  <a:lnTo>
                    <a:pt x="2058886" y="504876"/>
                  </a:lnTo>
                  <a:lnTo>
                    <a:pt x="2066401" y="556069"/>
                  </a:lnTo>
                  <a:lnTo>
                    <a:pt x="2078940" y="602499"/>
                  </a:lnTo>
                  <a:lnTo>
                    <a:pt x="2096515" y="644144"/>
                  </a:lnTo>
                  <a:lnTo>
                    <a:pt x="2118899" y="680936"/>
                  </a:lnTo>
                  <a:lnTo>
                    <a:pt x="2145855" y="712644"/>
                  </a:lnTo>
                  <a:lnTo>
                    <a:pt x="2177383" y="739280"/>
                  </a:lnTo>
                  <a:lnTo>
                    <a:pt x="2213482" y="760857"/>
                  </a:lnTo>
                  <a:lnTo>
                    <a:pt x="2252537" y="777525"/>
                  </a:lnTo>
                  <a:lnTo>
                    <a:pt x="2292746" y="789432"/>
                  </a:lnTo>
                  <a:lnTo>
                    <a:pt x="2334123" y="796575"/>
                  </a:lnTo>
                  <a:lnTo>
                    <a:pt x="2376678" y="798957"/>
                  </a:lnTo>
                  <a:lnTo>
                    <a:pt x="2413970" y="797149"/>
                  </a:lnTo>
                  <a:lnTo>
                    <a:pt x="2487173" y="782722"/>
                  </a:lnTo>
                  <a:lnTo>
                    <a:pt x="2556662" y="755411"/>
                  </a:lnTo>
                  <a:lnTo>
                    <a:pt x="2610816" y="724550"/>
                  </a:lnTo>
                  <a:lnTo>
                    <a:pt x="2631440" y="708406"/>
                  </a:lnTo>
                  <a:lnTo>
                    <a:pt x="2631440" y="545973"/>
                  </a:lnTo>
                  <a:lnTo>
                    <a:pt x="2374900" y="545973"/>
                  </a:lnTo>
                  <a:lnTo>
                    <a:pt x="2374900" y="443484"/>
                  </a:lnTo>
                  <a:lnTo>
                    <a:pt x="2744597" y="442975"/>
                  </a:lnTo>
                  <a:lnTo>
                    <a:pt x="2744597" y="766826"/>
                  </a:lnTo>
                  <a:lnTo>
                    <a:pt x="2701686" y="798639"/>
                  </a:lnTo>
                  <a:lnTo>
                    <a:pt x="2658109" y="826262"/>
                  </a:lnTo>
                  <a:lnTo>
                    <a:pt x="2613866" y="849693"/>
                  </a:lnTo>
                  <a:lnTo>
                    <a:pt x="2568955" y="868934"/>
                  </a:lnTo>
                  <a:lnTo>
                    <a:pt x="2523404" y="883862"/>
                  </a:lnTo>
                  <a:lnTo>
                    <a:pt x="2477246" y="894540"/>
                  </a:lnTo>
                  <a:lnTo>
                    <a:pt x="2430492" y="900955"/>
                  </a:lnTo>
                  <a:lnTo>
                    <a:pt x="2383154" y="903097"/>
                  </a:lnTo>
                  <a:lnTo>
                    <a:pt x="2332664" y="900901"/>
                  </a:lnTo>
                  <a:lnTo>
                    <a:pt x="2284064" y="894310"/>
                  </a:lnTo>
                  <a:lnTo>
                    <a:pt x="2237353" y="883318"/>
                  </a:lnTo>
                  <a:lnTo>
                    <a:pt x="2192533" y="867919"/>
                  </a:lnTo>
                  <a:lnTo>
                    <a:pt x="2149602" y="848106"/>
                  </a:lnTo>
                  <a:lnTo>
                    <a:pt x="2109610" y="824118"/>
                  </a:lnTo>
                  <a:lnTo>
                    <a:pt x="2073751" y="796198"/>
                  </a:lnTo>
                  <a:lnTo>
                    <a:pt x="2042013" y="764346"/>
                  </a:lnTo>
                  <a:lnTo>
                    <a:pt x="2014384" y="728563"/>
                  </a:lnTo>
                  <a:lnTo>
                    <a:pt x="1990852" y="688848"/>
                  </a:lnTo>
                  <a:lnTo>
                    <a:pt x="1971574" y="646191"/>
                  </a:lnTo>
                  <a:lnTo>
                    <a:pt x="1956570" y="601583"/>
                  </a:lnTo>
                  <a:lnTo>
                    <a:pt x="1945845" y="555025"/>
                  </a:lnTo>
                  <a:lnTo>
                    <a:pt x="1939405" y="506516"/>
                  </a:lnTo>
                  <a:lnTo>
                    <a:pt x="1937257" y="456057"/>
                  </a:lnTo>
                  <a:lnTo>
                    <a:pt x="1939391" y="405763"/>
                  </a:lnTo>
                  <a:lnTo>
                    <a:pt x="1945792" y="356836"/>
                  </a:lnTo>
                  <a:lnTo>
                    <a:pt x="1956460" y="309268"/>
                  </a:lnTo>
                  <a:lnTo>
                    <a:pt x="1971395" y="263053"/>
                  </a:lnTo>
                  <a:lnTo>
                    <a:pt x="1990598" y="218186"/>
                  </a:lnTo>
                  <a:lnTo>
                    <a:pt x="2013794" y="176323"/>
                  </a:lnTo>
                  <a:lnTo>
                    <a:pt x="2040715" y="138984"/>
                  </a:lnTo>
                  <a:lnTo>
                    <a:pt x="2071366" y="106181"/>
                  </a:lnTo>
                  <a:lnTo>
                    <a:pt x="2105755" y="77925"/>
                  </a:lnTo>
                  <a:lnTo>
                    <a:pt x="2143887" y="54229"/>
                  </a:lnTo>
                  <a:lnTo>
                    <a:pt x="2185110" y="34951"/>
                  </a:lnTo>
                  <a:lnTo>
                    <a:pt x="2228765" y="19947"/>
                  </a:lnTo>
                  <a:lnTo>
                    <a:pt x="2274847" y="9222"/>
                  </a:lnTo>
                  <a:lnTo>
                    <a:pt x="2323349" y="2782"/>
                  </a:lnTo>
                  <a:lnTo>
                    <a:pt x="2374265" y="635"/>
                  </a:lnTo>
                  <a:close/>
                </a:path>
                <a:path w="2745104" h="903605">
                  <a:moveTo>
                    <a:pt x="1401317" y="0"/>
                  </a:moveTo>
                  <a:lnTo>
                    <a:pt x="1448732" y="2315"/>
                  </a:lnTo>
                  <a:lnTo>
                    <a:pt x="1494214" y="9257"/>
                  </a:lnTo>
                  <a:lnTo>
                    <a:pt x="1537783" y="20820"/>
                  </a:lnTo>
                  <a:lnTo>
                    <a:pt x="1579455" y="36998"/>
                  </a:lnTo>
                  <a:lnTo>
                    <a:pt x="1619250" y="57785"/>
                  </a:lnTo>
                  <a:lnTo>
                    <a:pt x="1664870" y="89501"/>
                  </a:lnTo>
                  <a:lnTo>
                    <a:pt x="1704752" y="126920"/>
                  </a:lnTo>
                  <a:lnTo>
                    <a:pt x="1738872" y="170031"/>
                  </a:lnTo>
                  <a:lnTo>
                    <a:pt x="1767204" y="218821"/>
                  </a:lnTo>
                  <a:lnTo>
                    <a:pt x="1785509" y="261232"/>
                  </a:lnTo>
                  <a:lnTo>
                    <a:pt x="1799735" y="305863"/>
                  </a:lnTo>
                  <a:lnTo>
                    <a:pt x="1809889" y="352707"/>
                  </a:lnTo>
                  <a:lnTo>
                    <a:pt x="1815977" y="401757"/>
                  </a:lnTo>
                  <a:lnTo>
                    <a:pt x="1818004" y="453009"/>
                  </a:lnTo>
                  <a:lnTo>
                    <a:pt x="1815870" y="505006"/>
                  </a:lnTo>
                  <a:lnTo>
                    <a:pt x="1809462" y="554773"/>
                  </a:lnTo>
                  <a:lnTo>
                    <a:pt x="1798775" y="602303"/>
                  </a:lnTo>
                  <a:lnTo>
                    <a:pt x="1783802" y="647589"/>
                  </a:lnTo>
                  <a:lnTo>
                    <a:pt x="1764538" y="690626"/>
                  </a:lnTo>
                  <a:lnTo>
                    <a:pt x="1734911" y="739824"/>
                  </a:lnTo>
                  <a:lnTo>
                    <a:pt x="1699736" y="782653"/>
                  </a:lnTo>
                  <a:lnTo>
                    <a:pt x="1658989" y="819124"/>
                  </a:lnTo>
                  <a:lnTo>
                    <a:pt x="1612646" y="849249"/>
                  </a:lnTo>
                  <a:lnTo>
                    <a:pt x="1562598" y="872825"/>
                  </a:lnTo>
                  <a:lnTo>
                    <a:pt x="1510585" y="889650"/>
                  </a:lnTo>
                  <a:lnTo>
                    <a:pt x="1456644" y="899737"/>
                  </a:lnTo>
                  <a:lnTo>
                    <a:pt x="1400810" y="903097"/>
                  </a:lnTo>
                  <a:lnTo>
                    <a:pt x="1352559" y="900718"/>
                  </a:lnTo>
                  <a:lnTo>
                    <a:pt x="1306405" y="893579"/>
                  </a:lnTo>
                  <a:lnTo>
                    <a:pt x="1262342" y="881672"/>
                  </a:lnTo>
                  <a:lnTo>
                    <a:pt x="1220364" y="864992"/>
                  </a:lnTo>
                  <a:lnTo>
                    <a:pt x="1180464" y="843534"/>
                  </a:lnTo>
                  <a:lnTo>
                    <a:pt x="1134911" y="811081"/>
                  </a:lnTo>
                  <a:lnTo>
                    <a:pt x="1095216" y="773176"/>
                  </a:lnTo>
                  <a:lnTo>
                    <a:pt x="1061378" y="729841"/>
                  </a:lnTo>
                  <a:lnTo>
                    <a:pt x="1033399" y="681101"/>
                  </a:lnTo>
                  <a:lnTo>
                    <a:pt x="1011562" y="628832"/>
                  </a:lnTo>
                  <a:lnTo>
                    <a:pt x="995965" y="575087"/>
                  </a:lnTo>
                  <a:lnTo>
                    <a:pt x="986607" y="519866"/>
                  </a:lnTo>
                  <a:lnTo>
                    <a:pt x="983488" y="463169"/>
                  </a:lnTo>
                  <a:lnTo>
                    <a:pt x="985867" y="403000"/>
                  </a:lnTo>
                  <a:lnTo>
                    <a:pt x="993005" y="346698"/>
                  </a:lnTo>
                  <a:lnTo>
                    <a:pt x="1004901" y="294254"/>
                  </a:lnTo>
                  <a:lnTo>
                    <a:pt x="1021556" y="245663"/>
                  </a:lnTo>
                  <a:lnTo>
                    <a:pt x="1042970" y="200917"/>
                  </a:lnTo>
                  <a:lnTo>
                    <a:pt x="1069143" y="160010"/>
                  </a:lnTo>
                  <a:lnTo>
                    <a:pt x="1100074" y="122936"/>
                  </a:lnTo>
                  <a:lnTo>
                    <a:pt x="1134815" y="90333"/>
                  </a:lnTo>
                  <a:lnTo>
                    <a:pt x="1172314" y="62740"/>
                  </a:lnTo>
                  <a:lnTo>
                    <a:pt x="1212574" y="40160"/>
                  </a:lnTo>
                  <a:lnTo>
                    <a:pt x="1255600" y="22593"/>
                  </a:lnTo>
                  <a:lnTo>
                    <a:pt x="1301396" y="10042"/>
                  </a:lnTo>
                  <a:lnTo>
                    <a:pt x="1349967" y="2511"/>
                  </a:lnTo>
                  <a:lnTo>
                    <a:pt x="1401317" y="0"/>
                  </a:lnTo>
                  <a:close/>
                </a:path>
              </a:pathLst>
            </a:custGeom>
            <a:ln w="1828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26920" y="2447544"/>
              <a:ext cx="1179576" cy="2621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54098" y="2475610"/>
              <a:ext cx="1124584" cy="20662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217164" y="2558795"/>
              <a:ext cx="214884" cy="9143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53740" y="2595131"/>
              <a:ext cx="141605" cy="18415"/>
            </a:xfrm>
            <a:custGeom>
              <a:avLst/>
              <a:gdLst/>
              <a:ahLst/>
              <a:cxnLst/>
              <a:rect l="l" t="t" r="r" b="b"/>
              <a:pathLst>
                <a:path w="141604" h="18414">
                  <a:moveTo>
                    <a:pt x="141541" y="0"/>
                  </a:moveTo>
                  <a:lnTo>
                    <a:pt x="0" y="0"/>
                  </a:lnTo>
                  <a:lnTo>
                    <a:pt x="0" y="18020"/>
                  </a:lnTo>
                  <a:lnTo>
                    <a:pt x="141541" y="18020"/>
                  </a:lnTo>
                  <a:lnTo>
                    <a:pt x="1415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253740" y="2595131"/>
              <a:ext cx="141605" cy="18415"/>
            </a:xfrm>
            <a:custGeom>
              <a:avLst/>
              <a:gdLst/>
              <a:ahLst/>
              <a:cxnLst/>
              <a:rect l="l" t="t" r="r" b="b"/>
              <a:pathLst>
                <a:path w="141604" h="18414">
                  <a:moveTo>
                    <a:pt x="0" y="18020"/>
                  </a:moveTo>
                  <a:lnTo>
                    <a:pt x="141541" y="18020"/>
                  </a:lnTo>
                  <a:lnTo>
                    <a:pt x="141541" y="0"/>
                  </a:lnTo>
                  <a:lnTo>
                    <a:pt x="0" y="0"/>
                  </a:lnTo>
                  <a:lnTo>
                    <a:pt x="0" y="18020"/>
                  </a:lnTo>
                  <a:close/>
                </a:path>
              </a:pathLst>
            </a:custGeom>
            <a:ln w="1828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441191" y="2447544"/>
              <a:ext cx="923543" cy="26212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467989" y="2475610"/>
              <a:ext cx="868934" cy="20662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75403" y="2558795"/>
              <a:ext cx="214884" cy="9143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11979" y="2595131"/>
              <a:ext cx="141605" cy="18415"/>
            </a:xfrm>
            <a:custGeom>
              <a:avLst/>
              <a:gdLst/>
              <a:ahLst/>
              <a:cxnLst/>
              <a:rect l="l" t="t" r="r" b="b"/>
              <a:pathLst>
                <a:path w="141604" h="18414">
                  <a:moveTo>
                    <a:pt x="141541" y="0"/>
                  </a:moveTo>
                  <a:lnTo>
                    <a:pt x="0" y="0"/>
                  </a:lnTo>
                  <a:lnTo>
                    <a:pt x="0" y="18020"/>
                  </a:lnTo>
                  <a:lnTo>
                    <a:pt x="141541" y="18020"/>
                  </a:lnTo>
                  <a:lnTo>
                    <a:pt x="1415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411979" y="2595131"/>
              <a:ext cx="141605" cy="18415"/>
            </a:xfrm>
            <a:custGeom>
              <a:avLst/>
              <a:gdLst/>
              <a:ahLst/>
              <a:cxnLst/>
              <a:rect l="l" t="t" r="r" b="b"/>
              <a:pathLst>
                <a:path w="141604" h="18414">
                  <a:moveTo>
                    <a:pt x="0" y="18020"/>
                  </a:moveTo>
                  <a:lnTo>
                    <a:pt x="141541" y="18020"/>
                  </a:lnTo>
                  <a:lnTo>
                    <a:pt x="141541" y="0"/>
                  </a:lnTo>
                  <a:lnTo>
                    <a:pt x="0" y="0"/>
                  </a:lnTo>
                  <a:lnTo>
                    <a:pt x="0" y="18020"/>
                  </a:lnTo>
                  <a:close/>
                </a:path>
              </a:pathLst>
            </a:custGeom>
            <a:ln w="1828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08576" y="2447544"/>
              <a:ext cx="1036320" cy="26212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644390" y="2484754"/>
              <a:ext cx="963930" cy="188595"/>
            </a:xfrm>
            <a:custGeom>
              <a:avLst/>
              <a:gdLst/>
              <a:ahLst/>
              <a:cxnLst/>
              <a:rect l="l" t="t" r="r" b="b"/>
              <a:pathLst>
                <a:path w="963929" h="188594">
                  <a:moveTo>
                    <a:pt x="903605" y="24637"/>
                  </a:moveTo>
                  <a:lnTo>
                    <a:pt x="879475" y="24637"/>
                  </a:lnTo>
                  <a:lnTo>
                    <a:pt x="879475" y="185293"/>
                  </a:lnTo>
                  <a:lnTo>
                    <a:pt x="903605" y="185293"/>
                  </a:lnTo>
                  <a:lnTo>
                    <a:pt x="903605" y="24637"/>
                  </a:lnTo>
                  <a:close/>
                </a:path>
                <a:path w="963929" h="188594">
                  <a:moveTo>
                    <a:pt x="963930" y="3048"/>
                  </a:moveTo>
                  <a:lnTo>
                    <a:pt x="819531" y="3048"/>
                  </a:lnTo>
                  <a:lnTo>
                    <a:pt x="819531" y="24637"/>
                  </a:lnTo>
                  <a:lnTo>
                    <a:pt x="963930" y="24637"/>
                  </a:lnTo>
                  <a:lnTo>
                    <a:pt x="963930" y="3048"/>
                  </a:lnTo>
                  <a:close/>
                </a:path>
                <a:path w="963929" h="188594">
                  <a:moveTo>
                    <a:pt x="611759" y="3048"/>
                  </a:moveTo>
                  <a:lnTo>
                    <a:pt x="480060" y="3048"/>
                  </a:lnTo>
                  <a:lnTo>
                    <a:pt x="480060" y="185293"/>
                  </a:lnTo>
                  <a:lnTo>
                    <a:pt x="616076" y="185293"/>
                  </a:lnTo>
                  <a:lnTo>
                    <a:pt x="616076" y="163830"/>
                  </a:lnTo>
                  <a:lnTo>
                    <a:pt x="504189" y="163830"/>
                  </a:lnTo>
                  <a:lnTo>
                    <a:pt x="504189" y="101727"/>
                  </a:lnTo>
                  <a:lnTo>
                    <a:pt x="604901" y="101727"/>
                  </a:lnTo>
                  <a:lnTo>
                    <a:pt x="604901" y="80391"/>
                  </a:lnTo>
                  <a:lnTo>
                    <a:pt x="504189" y="80391"/>
                  </a:lnTo>
                  <a:lnTo>
                    <a:pt x="504189" y="24637"/>
                  </a:lnTo>
                  <a:lnTo>
                    <a:pt x="611759" y="24637"/>
                  </a:lnTo>
                  <a:lnTo>
                    <a:pt x="611759" y="3048"/>
                  </a:lnTo>
                  <a:close/>
                </a:path>
                <a:path w="963929" h="188594">
                  <a:moveTo>
                    <a:pt x="448310" y="3048"/>
                  </a:moveTo>
                  <a:lnTo>
                    <a:pt x="325374" y="3048"/>
                  </a:lnTo>
                  <a:lnTo>
                    <a:pt x="325374" y="185293"/>
                  </a:lnTo>
                  <a:lnTo>
                    <a:pt x="349504" y="185293"/>
                  </a:lnTo>
                  <a:lnTo>
                    <a:pt x="349504" y="102489"/>
                  </a:lnTo>
                  <a:lnTo>
                    <a:pt x="434975" y="102489"/>
                  </a:lnTo>
                  <a:lnTo>
                    <a:pt x="434975" y="81025"/>
                  </a:lnTo>
                  <a:lnTo>
                    <a:pt x="349504" y="81025"/>
                  </a:lnTo>
                  <a:lnTo>
                    <a:pt x="349504" y="24637"/>
                  </a:lnTo>
                  <a:lnTo>
                    <a:pt x="448310" y="24637"/>
                  </a:lnTo>
                  <a:lnTo>
                    <a:pt x="448310" y="3048"/>
                  </a:lnTo>
                  <a:close/>
                </a:path>
                <a:path w="963929" h="188594">
                  <a:moveTo>
                    <a:pt x="292862" y="3048"/>
                  </a:moveTo>
                  <a:lnTo>
                    <a:pt x="169925" y="3048"/>
                  </a:lnTo>
                  <a:lnTo>
                    <a:pt x="169925" y="185293"/>
                  </a:lnTo>
                  <a:lnTo>
                    <a:pt x="194056" y="185293"/>
                  </a:lnTo>
                  <a:lnTo>
                    <a:pt x="194056" y="102489"/>
                  </a:lnTo>
                  <a:lnTo>
                    <a:pt x="279526" y="102489"/>
                  </a:lnTo>
                  <a:lnTo>
                    <a:pt x="279526" y="81025"/>
                  </a:lnTo>
                  <a:lnTo>
                    <a:pt x="194056" y="81025"/>
                  </a:lnTo>
                  <a:lnTo>
                    <a:pt x="194056" y="24637"/>
                  </a:lnTo>
                  <a:lnTo>
                    <a:pt x="292862" y="24637"/>
                  </a:lnTo>
                  <a:lnTo>
                    <a:pt x="292862" y="3048"/>
                  </a:lnTo>
                  <a:close/>
                </a:path>
                <a:path w="963929" h="188594">
                  <a:moveTo>
                    <a:pt x="131699" y="3048"/>
                  </a:moveTo>
                  <a:lnTo>
                    <a:pt x="0" y="3048"/>
                  </a:lnTo>
                  <a:lnTo>
                    <a:pt x="0" y="185293"/>
                  </a:lnTo>
                  <a:lnTo>
                    <a:pt x="136017" y="185293"/>
                  </a:lnTo>
                  <a:lnTo>
                    <a:pt x="136017" y="163830"/>
                  </a:lnTo>
                  <a:lnTo>
                    <a:pt x="24130" y="163830"/>
                  </a:lnTo>
                  <a:lnTo>
                    <a:pt x="24130" y="101727"/>
                  </a:lnTo>
                  <a:lnTo>
                    <a:pt x="124840" y="101727"/>
                  </a:lnTo>
                  <a:lnTo>
                    <a:pt x="124840" y="80391"/>
                  </a:lnTo>
                  <a:lnTo>
                    <a:pt x="24130" y="80391"/>
                  </a:lnTo>
                  <a:lnTo>
                    <a:pt x="24130" y="24637"/>
                  </a:lnTo>
                  <a:lnTo>
                    <a:pt x="131699" y="24637"/>
                  </a:lnTo>
                  <a:lnTo>
                    <a:pt x="131699" y="3048"/>
                  </a:lnTo>
                  <a:close/>
                </a:path>
                <a:path w="963929" h="188594">
                  <a:moveTo>
                    <a:pt x="727710" y="0"/>
                  </a:moveTo>
                  <a:lnTo>
                    <a:pt x="683640" y="11049"/>
                  </a:lnTo>
                  <a:lnTo>
                    <a:pt x="652652" y="43180"/>
                  </a:lnTo>
                  <a:lnTo>
                    <a:pt x="641731" y="92837"/>
                  </a:lnTo>
                  <a:lnTo>
                    <a:pt x="642346" y="105673"/>
                  </a:lnTo>
                  <a:lnTo>
                    <a:pt x="656768" y="152400"/>
                  </a:lnTo>
                  <a:lnTo>
                    <a:pt x="689379" y="181643"/>
                  </a:lnTo>
                  <a:lnTo>
                    <a:pt x="727456" y="188341"/>
                  </a:lnTo>
                  <a:lnTo>
                    <a:pt x="741102" y="187384"/>
                  </a:lnTo>
                  <a:lnTo>
                    <a:pt x="753665" y="184499"/>
                  </a:lnTo>
                  <a:lnTo>
                    <a:pt x="765157" y="179661"/>
                  </a:lnTo>
                  <a:lnTo>
                    <a:pt x="775588" y="172847"/>
                  </a:lnTo>
                  <a:lnTo>
                    <a:pt x="780890" y="167767"/>
                  </a:lnTo>
                  <a:lnTo>
                    <a:pt x="725424" y="167767"/>
                  </a:lnTo>
                  <a:lnTo>
                    <a:pt x="717206" y="167241"/>
                  </a:lnTo>
                  <a:lnTo>
                    <a:pt x="682037" y="148383"/>
                  </a:lnTo>
                  <a:lnTo>
                    <a:pt x="667049" y="103951"/>
                  </a:lnTo>
                  <a:lnTo>
                    <a:pt x="666623" y="92710"/>
                  </a:lnTo>
                  <a:lnTo>
                    <a:pt x="666980" y="83752"/>
                  </a:lnTo>
                  <a:lnTo>
                    <a:pt x="680148" y="42545"/>
                  </a:lnTo>
                  <a:lnTo>
                    <a:pt x="717206" y="21214"/>
                  </a:lnTo>
                  <a:lnTo>
                    <a:pt x="727329" y="20574"/>
                  </a:lnTo>
                  <a:lnTo>
                    <a:pt x="781208" y="20574"/>
                  </a:lnTo>
                  <a:lnTo>
                    <a:pt x="773811" y="13970"/>
                  </a:lnTo>
                  <a:lnTo>
                    <a:pt x="763928" y="7875"/>
                  </a:lnTo>
                  <a:lnTo>
                    <a:pt x="752951" y="3508"/>
                  </a:lnTo>
                  <a:lnTo>
                    <a:pt x="740878" y="879"/>
                  </a:lnTo>
                  <a:lnTo>
                    <a:pt x="727710" y="0"/>
                  </a:lnTo>
                  <a:close/>
                </a:path>
                <a:path w="963929" h="188594">
                  <a:moveTo>
                    <a:pt x="778763" y="121412"/>
                  </a:moveTo>
                  <a:lnTo>
                    <a:pt x="759713" y="156083"/>
                  </a:lnTo>
                  <a:lnTo>
                    <a:pt x="725424" y="167767"/>
                  </a:lnTo>
                  <a:lnTo>
                    <a:pt x="780890" y="167767"/>
                  </a:lnTo>
                  <a:lnTo>
                    <a:pt x="784659" y="164155"/>
                  </a:lnTo>
                  <a:lnTo>
                    <a:pt x="792241" y="153701"/>
                  </a:lnTo>
                  <a:lnTo>
                    <a:pt x="798323" y="141485"/>
                  </a:lnTo>
                  <a:lnTo>
                    <a:pt x="802894" y="127508"/>
                  </a:lnTo>
                  <a:lnTo>
                    <a:pt x="778763" y="121412"/>
                  </a:lnTo>
                  <a:close/>
                </a:path>
                <a:path w="963929" h="188594">
                  <a:moveTo>
                    <a:pt x="781208" y="20574"/>
                  </a:moveTo>
                  <a:lnTo>
                    <a:pt x="727329" y="20574"/>
                  </a:lnTo>
                  <a:lnTo>
                    <a:pt x="736016" y="21145"/>
                  </a:lnTo>
                  <a:lnTo>
                    <a:pt x="743966" y="22860"/>
                  </a:lnTo>
                  <a:lnTo>
                    <a:pt x="772467" y="49434"/>
                  </a:lnTo>
                  <a:lnTo>
                    <a:pt x="775970" y="58674"/>
                  </a:lnTo>
                  <a:lnTo>
                    <a:pt x="799719" y="53086"/>
                  </a:lnTo>
                  <a:lnTo>
                    <a:pt x="795367" y="41151"/>
                  </a:lnTo>
                  <a:lnTo>
                    <a:pt x="789574" y="30670"/>
                  </a:lnTo>
                  <a:lnTo>
                    <a:pt x="782377" y="21617"/>
                  </a:lnTo>
                  <a:lnTo>
                    <a:pt x="781208" y="2057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44390" y="2484754"/>
              <a:ext cx="963930" cy="188595"/>
            </a:xfrm>
            <a:custGeom>
              <a:avLst/>
              <a:gdLst/>
              <a:ahLst/>
              <a:cxnLst/>
              <a:rect l="l" t="t" r="r" b="b"/>
              <a:pathLst>
                <a:path w="963929" h="188594">
                  <a:moveTo>
                    <a:pt x="819531" y="3048"/>
                  </a:moveTo>
                  <a:lnTo>
                    <a:pt x="963930" y="3048"/>
                  </a:lnTo>
                  <a:lnTo>
                    <a:pt x="963930" y="24637"/>
                  </a:lnTo>
                  <a:lnTo>
                    <a:pt x="903605" y="24637"/>
                  </a:lnTo>
                  <a:lnTo>
                    <a:pt x="903605" y="185293"/>
                  </a:lnTo>
                  <a:lnTo>
                    <a:pt x="879475" y="185293"/>
                  </a:lnTo>
                  <a:lnTo>
                    <a:pt x="879475" y="24637"/>
                  </a:lnTo>
                  <a:lnTo>
                    <a:pt x="819531" y="24637"/>
                  </a:lnTo>
                  <a:lnTo>
                    <a:pt x="819531" y="3048"/>
                  </a:lnTo>
                  <a:close/>
                </a:path>
                <a:path w="963929" h="188594">
                  <a:moveTo>
                    <a:pt x="480060" y="3048"/>
                  </a:moveTo>
                  <a:lnTo>
                    <a:pt x="611759" y="3048"/>
                  </a:lnTo>
                  <a:lnTo>
                    <a:pt x="611759" y="24637"/>
                  </a:lnTo>
                  <a:lnTo>
                    <a:pt x="504189" y="24637"/>
                  </a:lnTo>
                  <a:lnTo>
                    <a:pt x="504189" y="80391"/>
                  </a:lnTo>
                  <a:lnTo>
                    <a:pt x="604901" y="80391"/>
                  </a:lnTo>
                  <a:lnTo>
                    <a:pt x="604901" y="101727"/>
                  </a:lnTo>
                  <a:lnTo>
                    <a:pt x="504189" y="101727"/>
                  </a:lnTo>
                  <a:lnTo>
                    <a:pt x="504189" y="163830"/>
                  </a:lnTo>
                  <a:lnTo>
                    <a:pt x="616076" y="163830"/>
                  </a:lnTo>
                  <a:lnTo>
                    <a:pt x="616076" y="185293"/>
                  </a:lnTo>
                  <a:lnTo>
                    <a:pt x="480060" y="185293"/>
                  </a:lnTo>
                  <a:lnTo>
                    <a:pt x="480060" y="3048"/>
                  </a:lnTo>
                  <a:close/>
                </a:path>
                <a:path w="963929" h="188594">
                  <a:moveTo>
                    <a:pt x="325374" y="3048"/>
                  </a:moveTo>
                  <a:lnTo>
                    <a:pt x="448310" y="3048"/>
                  </a:lnTo>
                  <a:lnTo>
                    <a:pt x="448310" y="24637"/>
                  </a:lnTo>
                  <a:lnTo>
                    <a:pt x="349504" y="24637"/>
                  </a:lnTo>
                  <a:lnTo>
                    <a:pt x="349504" y="81025"/>
                  </a:lnTo>
                  <a:lnTo>
                    <a:pt x="434975" y="81025"/>
                  </a:lnTo>
                  <a:lnTo>
                    <a:pt x="434975" y="102489"/>
                  </a:lnTo>
                  <a:lnTo>
                    <a:pt x="349504" y="102489"/>
                  </a:lnTo>
                  <a:lnTo>
                    <a:pt x="349504" y="185293"/>
                  </a:lnTo>
                  <a:lnTo>
                    <a:pt x="325374" y="185293"/>
                  </a:lnTo>
                  <a:lnTo>
                    <a:pt x="325374" y="3048"/>
                  </a:lnTo>
                  <a:close/>
                </a:path>
                <a:path w="963929" h="188594">
                  <a:moveTo>
                    <a:pt x="169925" y="3048"/>
                  </a:moveTo>
                  <a:lnTo>
                    <a:pt x="292862" y="3048"/>
                  </a:lnTo>
                  <a:lnTo>
                    <a:pt x="292862" y="24637"/>
                  </a:lnTo>
                  <a:lnTo>
                    <a:pt x="194056" y="24637"/>
                  </a:lnTo>
                  <a:lnTo>
                    <a:pt x="194056" y="81025"/>
                  </a:lnTo>
                  <a:lnTo>
                    <a:pt x="279526" y="81025"/>
                  </a:lnTo>
                  <a:lnTo>
                    <a:pt x="279526" y="102489"/>
                  </a:lnTo>
                  <a:lnTo>
                    <a:pt x="194056" y="102489"/>
                  </a:lnTo>
                  <a:lnTo>
                    <a:pt x="194056" y="185293"/>
                  </a:lnTo>
                  <a:lnTo>
                    <a:pt x="169925" y="185293"/>
                  </a:lnTo>
                  <a:lnTo>
                    <a:pt x="169925" y="3048"/>
                  </a:lnTo>
                  <a:close/>
                </a:path>
                <a:path w="963929" h="188594">
                  <a:moveTo>
                    <a:pt x="0" y="3048"/>
                  </a:moveTo>
                  <a:lnTo>
                    <a:pt x="131699" y="3048"/>
                  </a:lnTo>
                  <a:lnTo>
                    <a:pt x="131699" y="24637"/>
                  </a:lnTo>
                  <a:lnTo>
                    <a:pt x="24130" y="24637"/>
                  </a:lnTo>
                  <a:lnTo>
                    <a:pt x="24130" y="80391"/>
                  </a:lnTo>
                  <a:lnTo>
                    <a:pt x="124840" y="80391"/>
                  </a:lnTo>
                  <a:lnTo>
                    <a:pt x="124840" y="101727"/>
                  </a:lnTo>
                  <a:lnTo>
                    <a:pt x="24130" y="101727"/>
                  </a:lnTo>
                  <a:lnTo>
                    <a:pt x="24130" y="163830"/>
                  </a:lnTo>
                  <a:lnTo>
                    <a:pt x="136017" y="163830"/>
                  </a:lnTo>
                  <a:lnTo>
                    <a:pt x="136017" y="185293"/>
                  </a:lnTo>
                  <a:lnTo>
                    <a:pt x="0" y="185293"/>
                  </a:lnTo>
                  <a:lnTo>
                    <a:pt x="0" y="3048"/>
                  </a:lnTo>
                  <a:close/>
                </a:path>
                <a:path w="963929" h="188594">
                  <a:moveTo>
                    <a:pt x="727710" y="0"/>
                  </a:moveTo>
                  <a:lnTo>
                    <a:pt x="773811" y="13970"/>
                  </a:lnTo>
                  <a:lnTo>
                    <a:pt x="799719" y="53086"/>
                  </a:lnTo>
                  <a:lnTo>
                    <a:pt x="775970" y="58674"/>
                  </a:lnTo>
                  <a:lnTo>
                    <a:pt x="772467" y="49434"/>
                  </a:lnTo>
                  <a:lnTo>
                    <a:pt x="768238" y="41529"/>
                  </a:lnTo>
                  <a:lnTo>
                    <a:pt x="736016" y="21145"/>
                  </a:lnTo>
                  <a:lnTo>
                    <a:pt x="727329" y="20574"/>
                  </a:lnTo>
                  <a:lnTo>
                    <a:pt x="717206" y="21214"/>
                  </a:lnTo>
                  <a:lnTo>
                    <a:pt x="680148" y="42545"/>
                  </a:lnTo>
                  <a:lnTo>
                    <a:pt x="666980" y="83752"/>
                  </a:lnTo>
                  <a:lnTo>
                    <a:pt x="666623" y="92710"/>
                  </a:lnTo>
                  <a:lnTo>
                    <a:pt x="667049" y="103951"/>
                  </a:lnTo>
                  <a:lnTo>
                    <a:pt x="677237" y="141345"/>
                  </a:lnTo>
                  <a:lnTo>
                    <a:pt x="709310" y="165655"/>
                  </a:lnTo>
                  <a:lnTo>
                    <a:pt x="725424" y="167767"/>
                  </a:lnTo>
                  <a:lnTo>
                    <a:pt x="735139" y="167030"/>
                  </a:lnTo>
                  <a:lnTo>
                    <a:pt x="771525" y="141605"/>
                  </a:lnTo>
                  <a:lnTo>
                    <a:pt x="778763" y="121412"/>
                  </a:lnTo>
                  <a:lnTo>
                    <a:pt x="802894" y="127508"/>
                  </a:lnTo>
                  <a:lnTo>
                    <a:pt x="784659" y="164155"/>
                  </a:lnTo>
                  <a:lnTo>
                    <a:pt x="741102" y="187384"/>
                  </a:lnTo>
                  <a:lnTo>
                    <a:pt x="727456" y="188341"/>
                  </a:lnTo>
                  <a:lnTo>
                    <a:pt x="713382" y="187600"/>
                  </a:lnTo>
                  <a:lnTo>
                    <a:pt x="670778" y="169735"/>
                  </a:lnTo>
                  <a:lnTo>
                    <a:pt x="647195" y="130109"/>
                  </a:lnTo>
                  <a:lnTo>
                    <a:pt x="641731" y="92837"/>
                  </a:lnTo>
                  <a:lnTo>
                    <a:pt x="642419" y="79077"/>
                  </a:lnTo>
                  <a:lnTo>
                    <a:pt x="658655" y="33230"/>
                  </a:lnTo>
                  <a:lnTo>
                    <a:pt x="693902" y="6215"/>
                  </a:lnTo>
                  <a:lnTo>
                    <a:pt x="715948" y="690"/>
                  </a:lnTo>
                  <a:lnTo>
                    <a:pt x="727710" y="0"/>
                  </a:lnTo>
                  <a:close/>
                </a:path>
              </a:pathLst>
            </a:custGeom>
            <a:ln w="1828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50991" y="2555748"/>
              <a:ext cx="141732" cy="9601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686933" y="2592818"/>
              <a:ext cx="69215" cy="22860"/>
            </a:xfrm>
            <a:custGeom>
              <a:avLst/>
              <a:gdLst/>
              <a:ahLst/>
              <a:cxnLst/>
              <a:rect l="l" t="t" r="r" b="b"/>
              <a:pathLst>
                <a:path w="69214" h="22860">
                  <a:moveTo>
                    <a:pt x="68722" y="0"/>
                  </a:moveTo>
                  <a:lnTo>
                    <a:pt x="0" y="0"/>
                  </a:lnTo>
                  <a:lnTo>
                    <a:pt x="0" y="22492"/>
                  </a:lnTo>
                  <a:lnTo>
                    <a:pt x="68722" y="22492"/>
                  </a:lnTo>
                  <a:lnTo>
                    <a:pt x="687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86933" y="2592818"/>
              <a:ext cx="69215" cy="22860"/>
            </a:xfrm>
            <a:custGeom>
              <a:avLst/>
              <a:gdLst/>
              <a:ahLst/>
              <a:cxnLst/>
              <a:rect l="l" t="t" r="r" b="b"/>
              <a:pathLst>
                <a:path w="69214" h="22860">
                  <a:moveTo>
                    <a:pt x="0" y="22492"/>
                  </a:moveTo>
                  <a:lnTo>
                    <a:pt x="68722" y="22492"/>
                  </a:lnTo>
                  <a:lnTo>
                    <a:pt x="68722" y="0"/>
                  </a:lnTo>
                  <a:lnTo>
                    <a:pt x="0" y="0"/>
                  </a:lnTo>
                  <a:lnTo>
                    <a:pt x="0" y="22492"/>
                  </a:lnTo>
                  <a:close/>
                </a:path>
              </a:pathLst>
            </a:custGeom>
            <a:ln w="1828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815584" y="2447544"/>
              <a:ext cx="1368552" cy="262127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843651" y="2475610"/>
              <a:ext cx="1312926" cy="20662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</a:t>
            </a:r>
            <a:r>
              <a:rPr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REMEDIES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6235" algn="l"/>
                <a:tab pos="35687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Conserve energy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home, at work,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everywhere.</a:t>
            </a:r>
          </a:p>
          <a:p>
            <a:pPr marL="356870" indent="-342900" algn="just">
              <a:lnSpc>
                <a:spcPct val="100000"/>
              </a:lnSpc>
              <a:spcBef>
                <a:spcPts val="1295"/>
              </a:spcBef>
              <a:buFont typeface="Arial"/>
              <a:buChar char="•"/>
              <a:tabLst>
                <a:tab pos="356235" algn="l"/>
                <a:tab pos="356870" algn="l"/>
                <a:tab pos="1050290" algn="l"/>
                <a:tab pos="1510665" algn="l"/>
                <a:tab pos="2026920" algn="l"/>
                <a:tab pos="3179445" algn="l"/>
                <a:tab pos="3949065" algn="l"/>
                <a:tab pos="4641215" algn="l"/>
                <a:tab pos="5398770" algn="l"/>
                <a:tab pos="6319520" algn="l"/>
                <a:tab pos="7092315" algn="l"/>
                <a:tab pos="7479665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k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RG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Y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	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l	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n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buyin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g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</a:p>
          <a:p>
            <a:pPr marL="356870" algn="just">
              <a:lnSpc>
                <a:spcPct val="100000"/>
              </a:lnSpc>
              <a:spcBef>
                <a:spcPts val="865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equipment.</a:t>
            </a:r>
          </a:p>
          <a:p>
            <a:pPr marL="356870" indent="-342900" algn="just">
              <a:lnSpc>
                <a:spcPct val="100000"/>
              </a:lnSpc>
              <a:spcBef>
                <a:spcPts val="1300"/>
              </a:spcBef>
              <a:buFont typeface="Arial"/>
              <a:buChar char="•"/>
              <a:tabLst>
                <a:tab pos="356235" algn="l"/>
                <a:tab pos="356870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Carpool, use public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transportation,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bike, or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walk whenever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possible.</a:t>
            </a:r>
          </a:p>
          <a:p>
            <a:pPr marL="356870" indent="-342900" algn="just">
              <a:lnSpc>
                <a:spcPct val="100000"/>
              </a:lnSpc>
              <a:spcBef>
                <a:spcPts val="1295"/>
              </a:spcBef>
              <a:buFont typeface="Arial"/>
              <a:buChar char="•"/>
              <a:tabLst>
                <a:tab pos="356235" algn="l"/>
                <a:tab pos="356870" algn="l"/>
                <a:tab pos="1520825" algn="l"/>
                <a:tab pos="2947670" algn="l"/>
                <a:tab pos="4034790" algn="l"/>
                <a:tab pos="5112385" algn="l"/>
                <a:tab pos="6453505" algn="l"/>
                <a:tab pos="7412355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rchasing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portabl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gasolin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	contain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rs	lab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	“sp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ll-</a:t>
            </a:r>
          </a:p>
          <a:p>
            <a:pPr marL="356870" algn="just">
              <a:lnSpc>
                <a:spcPct val="100000"/>
              </a:lnSpc>
              <a:spcBef>
                <a:spcPts val="865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proof,”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available.</a:t>
            </a:r>
          </a:p>
          <a:p>
            <a:pPr marL="356870" indent="-342900" algn="just">
              <a:lnSpc>
                <a:spcPct val="100000"/>
              </a:lnSpc>
              <a:spcBef>
                <a:spcPts val="1295"/>
              </a:spcBef>
              <a:buFont typeface="Arial"/>
              <a:buChar char="•"/>
              <a:tabLst>
                <a:tab pos="356235" algn="l"/>
                <a:tab pos="356870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sure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tires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properly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inflated.</a:t>
            </a:r>
          </a:p>
          <a:p>
            <a:pPr marL="356870" marR="5080" indent="-342900" algn="just">
              <a:lnSpc>
                <a:spcPct val="140000"/>
              </a:lnSpc>
              <a:spcBef>
                <a:spcPts val="434"/>
              </a:spcBef>
              <a:buFont typeface="Arial"/>
              <a:buChar char="•"/>
              <a:tabLst>
                <a:tab pos="356235" algn="l"/>
                <a:tab pos="356870" algn="l"/>
                <a:tab pos="906780" algn="l"/>
                <a:tab pos="2842895" algn="l"/>
                <a:tab pos="3418840" algn="l"/>
                <a:tab pos="4252595" algn="l"/>
                <a:tab pos="4810760" algn="l"/>
                <a:tab pos="5878830" algn="l"/>
                <a:tab pos="700405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	enviro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ntall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y	sa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paint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g	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roducts	wh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ev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 possible.</a:t>
            </a:r>
          </a:p>
          <a:p>
            <a:pPr marL="356870" indent="-342900" algn="just">
              <a:lnSpc>
                <a:spcPct val="100000"/>
              </a:lnSpc>
              <a:spcBef>
                <a:spcPts val="1295"/>
              </a:spcBef>
              <a:buFont typeface="Arial"/>
              <a:buChar char="•"/>
              <a:tabLst>
                <a:tab pos="356235" algn="l"/>
                <a:tab pos="35687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Mulch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compost leaves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yard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waste.</a:t>
            </a:r>
          </a:p>
          <a:p>
            <a:pPr marL="356870" indent="-342900" algn="just">
              <a:lnSpc>
                <a:spcPct val="100000"/>
              </a:lnSpc>
              <a:spcBef>
                <a:spcPts val="1295"/>
              </a:spcBef>
              <a:buFont typeface="Arial"/>
              <a:buChar char="•"/>
              <a:tabLst>
                <a:tab pos="356235" algn="l"/>
                <a:tab pos="356870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burning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leaves, trash,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other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materials.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09600"/>
            <a:ext cx="25146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29400" y="609600"/>
            <a:ext cx="2514599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400799"/>
            <a:ext cx="91440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0" y="2438400"/>
            <a:ext cx="51816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2870" y="635634"/>
            <a:ext cx="13195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708150"/>
            <a:ext cx="8991600" cy="41940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is 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pollution caused by tiny particles in the</a:t>
            </a:r>
            <a:r>
              <a:rPr sz="2000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985" indent="-342900" algn="just">
              <a:lnSpc>
                <a:spcPct val="150000"/>
              </a:lnSpc>
              <a:spcBef>
                <a:spcPts val="41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coined in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1905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000" i="1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Dr. Henry </a:t>
            </a:r>
            <a:r>
              <a:rPr sz="2000" i="1" u="heavy" spc="53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i="1" u="heavy" spc="-1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Antoine </a:t>
            </a:r>
            <a:r>
              <a:rPr sz="2000" i="1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Des Voeux</a:t>
            </a:r>
            <a:r>
              <a:rPr sz="20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combination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000" spc="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7620" indent="-342900" algn="just">
              <a:lnSpc>
                <a:spcPct val="150000"/>
              </a:lnSpc>
              <a:spcBef>
                <a:spcPts val="42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mixture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heavily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polluted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can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cities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emissions of sulfur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dioxide and aerosols from the burning of fossil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fuels (primarily coal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oil).</a:t>
            </a:r>
          </a:p>
          <a:p>
            <a:pPr marL="355600" indent="-342900" algn="just">
              <a:lnSpc>
                <a:spcPct val="100000"/>
              </a:lnSpc>
              <a:spcBef>
                <a:spcPts val="143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generally formed in winter under calm, stable,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moist</a:t>
            </a:r>
            <a:r>
              <a:rPr sz="20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350" indent="-342900" algn="just">
              <a:lnSpc>
                <a:spcPct val="150100"/>
              </a:lnSpc>
              <a:spcBef>
                <a:spcPts val="4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is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applied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forms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air pollution, particularly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urban areas,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restrict visibility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people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suffer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breathing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sz="1700" dirty="0">
                <a:latin typeface="TeX Gyre Bonum"/>
                <a:cs typeface="TeX Gyre Bonum"/>
              </a:rPr>
              <a:t>.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85800"/>
            <a:ext cx="38100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34000" y="685800"/>
            <a:ext cx="3809999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400799"/>
            <a:ext cx="91440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4060" y="512190"/>
            <a:ext cx="35979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609600"/>
            <a:ext cx="25908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53200" y="609600"/>
            <a:ext cx="2590798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400799"/>
            <a:ext cx="91440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83286" y="2436114"/>
            <a:ext cx="4188714" cy="918585"/>
          </a:xfrm>
          <a:prstGeom prst="rect">
            <a:avLst/>
          </a:prstGeom>
          <a:ln w="25907">
            <a:solidFill>
              <a:srgbClr val="DF863E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117475" marR="114300" indent="650240">
              <a:lnSpc>
                <a:spcPct val="105800"/>
              </a:lnSpc>
            </a:pPr>
            <a:r>
              <a:rPr sz="28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CLASSICAL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sz="28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72405" y="2436114"/>
            <a:ext cx="3990340" cy="888577"/>
          </a:xfrm>
          <a:prstGeom prst="rect">
            <a:avLst/>
          </a:prstGeom>
          <a:ln w="25907">
            <a:solidFill>
              <a:srgbClr val="DF863E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1403350" marR="254635" indent="-1143635">
              <a:lnSpc>
                <a:spcPct val="105800"/>
              </a:lnSpc>
            </a:pPr>
            <a:r>
              <a:rPr sz="28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sz="2800" b="1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800" b="1" spc="-1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8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sz="28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8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EMIC</a:t>
            </a:r>
            <a:r>
              <a:rPr sz="28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0408" y="574675"/>
            <a:ext cx="41224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1576705"/>
            <a:ext cx="8839200" cy="4321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501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Classic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forms in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with high water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vapor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high levels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sulfur emissions,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burning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coal.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350" indent="-342900" algn="just">
              <a:lnSpc>
                <a:spcPct val="150000"/>
              </a:lnSpc>
              <a:spcBef>
                <a:spcPts val="43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Sulfur particles dissolve into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droplets to form sulfuric acid in  the atmosphere, while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coal soot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darkens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skies.</a:t>
            </a:r>
          </a:p>
          <a:p>
            <a:pPr marL="355600" marR="6350" indent="-342900" algn="just">
              <a:lnSpc>
                <a:spcPct val="150000"/>
              </a:lnSpc>
              <a:spcBef>
                <a:spcPts val="434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commonly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London and is  also referred as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“London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Smog” or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Sulphurous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dark brownish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colour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atmosphere.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ct val="150100"/>
              </a:lnSpc>
              <a:spcBef>
                <a:spcPts val="43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constituent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London-type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soot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it also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 large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quantities of fly ash,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sulfur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dioxide,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sodium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chloride,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calcium sulfate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particles.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09600"/>
            <a:ext cx="24384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05600" y="609600"/>
            <a:ext cx="2438399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400799"/>
            <a:ext cx="91440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0408" y="437514"/>
            <a:ext cx="4122420" cy="7950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</a:t>
            </a:r>
          </a:p>
          <a:p>
            <a:pPr marL="1905" algn="ctr">
              <a:lnSpc>
                <a:spcPct val="100000"/>
              </a:lnSpc>
              <a:spcBef>
                <a:spcPts val="55"/>
              </a:spcBef>
            </a:pP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REACTIONS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1348973"/>
            <a:ext cx="8121015" cy="4934043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concentrations are high,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sulfur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dioxide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react with</a:t>
            </a:r>
            <a:r>
              <a:rPr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>
              <a:lnSpc>
                <a:spcPct val="100000"/>
              </a:lnSpc>
              <a:spcBef>
                <a:spcPts val="1080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hydroxide to produce sulfuric acid, that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precipitate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rain.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14015" marR="2905760" algn="ctr">
              <a:lnSpc>
                <a:spcPct val="170000"/>
              </a:lnSpc>
              <a:spcBef>
                <a:spcPts val="45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+OH</a:t>
            </a:r>
            <a:r>
              <a:rPr spc="-7" baseline="42328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HOSO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+SO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+H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→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baseline="-2116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" algn="ctr">
              <a:lnSpc>
                <a:spcPct val="100000"/>
              </a:lnSpc>
              <a:spcBef>
                <a:spcPts val="1345"/>
              </a:spcBef>
              <a:tabLst>
                <a:tab pos="280670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	+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baseline="-2116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55645" marR="3247390" algn="ctr">
              <a:lnSpc>
                <a:spcPct val="170000"/>
              </a:lnSpc>
              <a:spcBef>
                <a:spcPts val="5"/>
              </a:spcBef>
              <a:tabLst>
                <a:tab pos="3520440" algn="l"/>
                <a:tab pos="3662045" algn="l"/>
              </a:tabLst>
            </a:pP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2C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2CO 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	+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3072765" marR="3062605" indent="-1905" algn="ctr">
              <a:lnSpc>
                <a:spcPts val="3270"/>
              </a:lnSpc>
              <a:spcBef>
                <a:spcPts val="325"/>
              </a:spcBef>
              <a:tabLst>
                <a:tab pos="3708400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2SO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→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635" algn="ctr">
              <a:lnSpc>
                <a:spcPct val="100000"/>
              </a:lnSpc>
              <a:spcBef>
                <a:spcPts val="1005"/>
              </a:spcBef>
            </a:pP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2NH</a:t>
            </a:r>
            <a:r>
              <a:rPr spc="-15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spc="-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(NH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baseline="-2116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533400"/>
            <a:ext cx="24384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05600" y="533400"/>
            <a:ext cx="2438399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400799"/>
            <a:ext cx="91440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3001" y="574675"/>
            <a:ext cx="53155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PHOTOCHEMICAL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1582800"/>
            <a:ext cx="8686800" cy="39934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 marR="68580" indent="-342900" algn="just">
              <a:lnSpc>
                <a:spcPct val="140000"/>
              </a:lnSpc>
              <a:spcBef>
                <a:spcPts val="100"/>
              </a:spcBef>
              <a:buFont typeface="Arial"/>
              <a:buChar char="•"/>
              <a:tabLst>
                <a:tab pos="39370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sunlight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reacts with primary pollutants  like nitrogen oxides and volatile organic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 that can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in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fossil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fuel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emissions from automobiles,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factories,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power  plants.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marR="67945" indent="-342900" algn="just">
              <a:lnSpc>
                <a:spcPct val="140000"/>
              </a:lnSpc>
              <a:spcBef>
                <a:spcPts val="434"/>
              </a:spcBef>
              <a:buFont typeface="Arial"/>
              <a:buChar char="•"/>
              <a:tabLst>
                <a:tab pos="3937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reactions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pollutants and are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 by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concentrations of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large variety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pollutants,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 as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nitrogen oxides, O</a:t>
            </a:r>
            <a:r>
              <a:rPr sz="20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CO, hydrocarbons, aldehydes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(and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that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eye irritants), and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sulfuric acid as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well.</a:t>
            </a:r>
          </a:p>
          <a:p>
            <a:pPr marL="393700" marR="69850" indent="-342900" algn="just">
              <a:lnSpc>
                <a:spcPct val="140000"/>
              </a:lnSpc>
              <a:spcBef>
                <a:spcPts val="434"/>
              </a:spcBef>
              <a:buFont typeface="Arial"/>
              <a:buChar char="•"/>
              <a:tabLst>
                <a:tab pos="3937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Photochemical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large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cities around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exemplified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cities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Los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Angeles,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Mexico city</a:t>
            </a:r>
            <a:r>
              <a:rPr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09600"/>
            <a:ext cx="17526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15200" y="609600"/>
            <a:ext cx="1828799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400799"/>
            <a:ext cx="91440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4420" y="437514"/>
            <a:ext cx="5454015" cy="7950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  <a:tabLst>
                <a:tab pos="4134485" algn="l"/>
              </a:tabLst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L	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</a:t>
            </a:r>
          </a:p>
          <a:p>
            <a:pPr marL="2540" algn="ctr">
              <a:lnSpc>
                <a:spcPct val="100000"/>
              </a:lnSpc>
              <a:spcBef>
                <a:spcPts val="55"/>
              </a:spcBef>
            </a:pP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REACTIONS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533400"/>
            <a:ext cx="17526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67600" y="533400"/>
            <a:ext cx="1676399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400799"/>
            <a:ext cx="91440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400" y="1600199"/>
            <a:ext cx="7543800" cy="45586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8513" y="574675"/>
            <a:ext cx="55067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TYPES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533400"/>
            <a:ext cx="17526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67600" y="533400"/>
            <a:ext cx="1676399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400799"/>
            <a:ext cx="91440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2000" y="1371600"/>
            <a:ext cx="7264014" cy="47211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2517" y="574675"/>
            <a:ext cx="39192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 OF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1358239"/>
            <a:ext cx="8546465" cy="49101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 marR="96520" indent="-342900" algn="just">
              <a:lnSpc>
                <a:spcPct val="140000"/>
              </a:lnSpc>
              <a:spcBef>
                <a:spcPts val="100"/>
              </a:spcBef>
              <a:buFont typeface="Arial"/>
              <a:buChar char="•"/>
              <a:tabLst>
                <a:tab pos="4318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constituents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smog, with the exception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</a:t>
            </a:r>
            <a:r>
              <a:rPr sz="2000" baseline="-20202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powerful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poisons.</a:t>
            </a:r>
          </a:p>
          <a:p>
            <a:pPr marL="431800" marR="93980" indent="-342900" algn="just">
              <a:lnSpc>
                <a:spcPct val="140000"/>
              </a:lnSpc>
              <a:spcBef>
                <a:spcPts val="409"/>
              </a:spcBef>
              <a:buFont typeface="Arial"/>
              <a:buChar char="•"/>
              <a:tabLst>
                <a:tab pos="4318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reduce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visibility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unattractive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haze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horizon.  Photochemical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causes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irritation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eyes,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nose, throat, and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chest.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irritation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000" spc="7" baseline="-20202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PANs and trace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radical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HCs.</a:t>
            </a:r>
          </a:p>
          <a:p>
            <a:pPr marL="431800" marR="97155" indent="-342900" algn="just">
              <a:lnSpc>
                <a:spcPct val="140000"/>
              </a:lnSpc>
              <a:spcBef>
                <a:spcPts val="409"/>
              </a:spcBef>
              <a:buFont typeface="Arial"/>
              <a:buChar char="•"/>
              <a:tabLst>
                <a:tab pos="4318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breathing more difficult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chocking lungs. This can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 troubling for people with</a:t>
            </a:r>
            <a:r>
              <a:rPr sz="20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asthma.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marR="97790" indent="-342900" algn="just">
              <a:lnSpc>
                <a:spcPct val="140000"/>
              </a:lnSpc>
              <a:spcBef>
                <a:spcPts val="405"/>
              </a:spcBef>
              <a:buFont typeface="Arial"/>
              <a:buChar char="•"/>
              <a:tabLst>
                <a:tab pos="4318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pollution has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been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damage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crops (blighting plants), as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cause health problems in pets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farm</a:t>
            </a:r>
            <a:r>
              <a:rPr sz="2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marR="95250" indent="-342900" algn="just">
              <a:lnSpc>
                <a:spcPct val="140000"/>
              </a:lnSpc>
              <a:spcBef>
                <a:spcPts val="414"/>
              </a:spcBef>
              <a:buFont typeface="Arial"/>
              <a:buChar char="•"/>
              <a:tabLst>
                <a:tab pos="4318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Smog has also been known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 corrosive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damage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buildings and 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vehicles.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09600"/>
            <a:ext cx="17526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15200" y="609600"/>
            <a:ext cx="1828799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400799"/>
            <a:ext cx="914400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518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Bookman Uralic</vt:lpstr>
      <vt:lpstr>Calibri</vt:lpstr>
      <vt:lpstr>TeX Gyre Bonum</vt:lpstr>
      <vt:lpstr>Times New Roman</vt:lpstr>
      <vt:lpstr>Office Theme</vt:lpstr>
      <vt:lpstr>PowerPoint Presentation</vt:lpstr>
      <vt:lpstr>SMOG</vt:lpstr>
      <vt:lpstr>TYPES OF SMOG</vt:lpstr>
      <vt:lpstr>INDUSTRIAL SMOG</vt:lpstr>
      <vt:lpstr>INDUSTRIAL SMOG REACTIONS</vt:lpstr>
      <vt:lpstr>PHOTOCHEMICAL SMOG</vt:lpstr>
      <vt:lpstr>PHOTOCHEMICAL SMOG REACTIONS</vt:lpstr>
      <vt:lpstr>SMOG TYPES - SUMMARY</vt:lpstr>
      <vt:lpstr>EFFECT OF SMOG</vt:lpstr>
      <vt:lpstr>SMOG REMEDIES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Mehmood</cp:lastModifiedBy>
  <cp:revision>7</cp:revision>
  <dcterms:created xsi:type="dcterms:W3CDTF">2021-03-04T09:00:35Z</dcterms:created>
  <dcterms:modified xsi:type="dcterms:W3CDTF">2021-03-08T18:33:51Z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2021-03-04T00:00:00Z</vt:filetime>
  </property>
</Properties>
</file>