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4" r:id="rId4"/>
    <p:sldId id="259" r:id="rId5"/>
    <p:sldId id="258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3FDFCFD8-CB4D-4FD8-8E5A-40FC550A7B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E7F5A316-72A7-4E01-A007-7CA28C81759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800099"/>
            <a:ext cx="7467600" cy="4200525"/>
          </a:xfrm>
        </p:spPr>
      </p:pic>
    </p:spTree>
    <p:extLst>
      <p:ext uri="{BB962C8B-B14F-4D97-AF65-F5344CB8AC3E}">
        <p14:creationId xmlns:p14="http://schemas.microsoft.com/office/powerpoint/2010/main" val="3374158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1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457200"/>
            <a:ext cx="5943599" cy="5943599"/>
          </a:xfrm>
        </p:spPr>
      </p:pic>
    </p:spTree>
    <p:extLst>
      <p:ext uri="{BB962C8B-B14F-4D97-AF65-F5344CB8AC3E}">
        <p14:creationId xmlns:p14="http://schemas.microsoft.com/office/powerpoint/2010/main" val="2674032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Movement in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806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Content Placeholder 1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685800"/>
            <a:ext cx="6400799" cy="4800600"/>
          </a:xfrm>
        </p:spPr>
      </p:pic>
    </p:spTree>
    <p:extLst>
      <p:ext uri="{BB962C8B-B14F-4D97-AF65-F5344CB8AC3E}">
        <p14:creationId xmlns:p14="http://schemas.microsoft.com/office/powerpoint/2010/main" val="3143109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066800"/>
            <a:ext cx="6602278" cy="4114800"/>
          </a:xfrm>
        </p:spPr>
      </p:pic>
    </p:spTree>
    <p:extLst>
      <p:ext uri="{BB962C8B-B14F-4D97-AF65-F5344CB8AC3E}">
        <p14:creationId xmlns:p14="http://schemas.microsoft.com/office/powerpoint/2010/main" val="827410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758952"/>
            <a:ext cx="6477000" cy="4974336"/>
          </a:xfrm>
        </p:spPr>
      </p:pic>
    </p:spTree>
    <p:extLst>
      <p:ext uri="{BB962C8B-B14F-4D97-AF65-F5344CB8AC3E}">
        <p14:creationId xmlns:p14="http://schemas.microsoft.com/office/powerpoint/2010/main" val="2403729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94" y="609600"/>
            <a:ext cx="7458982" cy="4191000"/>
          </a:xfrm>
        </p:spPr>
      </p:pic>
    </p:spTree>
    <p:extLst>
      <p:ext uri="{BB962C8B-B14F-4D97-AF65-F5344CB8AC3E}">
        <p14:creationId xmlns:p14="http://schemas.microsoft.com/office/powerpoint/2010/main" val="2723176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590674"/>
            <a:ext cx="5653087" cy="4234359"/>
          </a:xfrm>
        </p:spPr>
      </p:pic>
    </p:spTree>
    <p:extLst>
      <p:ext uri="{BB962C8B-B14F-4D97-AF65-F5344CB8AC3E}">
        <p14:creationId xmlns:p14="http://schemas.microsoft.com/office/powerpoint/2010/main" val="492559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04800"/>
            <a:ext cx="6248399" cy="6248399"/>
          </a:xfrm>
        </p:spPr>
      </p:pic>
    </p:spTree>
    <p:extLst>
      <p:ext uri="{BB962C8B-B14F-4D97-AF65-F5344CB8AC3E}">
        <p14:creationId xmlns:p14="http://schemas.microsoft.com/office/powerpoint/2010/main" val="3108696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709737"/>
            <a:ext cx="7238999" cy="4119161"/>
          </a:xfrm>
        </p:spPr>
      </p:pic>
    </p:spTree>
    <p:extLst>
      <p:ext uri="{BB962C8B-B14F-4D97-AF65-F5344CB8AC3E}">
        <p14:creationId xmlns:p14="http://schemas.microsoft.com/office/powerpoint/2010/main" val="27682490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109</TotalTime>
  <Words>3</Words>
  <Application>Microsoft Office PowerPoint</Application>
  <PresentationFormat>On-screen Show (4:3)</PresentationFormat>
  <Paragraphs>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Elemental</vt:lpstr>
      <vt:lpstr>PowerPoint Presentation</vt:lpstr>
      <vt:lpstr>Movement in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Turn Back</dc:creator>
  <cp:lastModifiedBy>Turn Back</cp:lastModifiedBy>
  <cp:revision>10</cp:revision>
  <dcterms:created xsi:type="dcterms:W3CDTF">2020-05-03T19:35:02Z</dcterms:created>
  <dcterms:modified xsi:type="dcterms:W3CDTF">2020-05-03T21:24:51Z</dcterms:modified>
</cp:coreProperties>
</file>