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4" r:id="rId4"/>
    <p:sldId id="259" r:id="rId5"/>
    <p:sldId id="258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FDFCFD8-CB4D-4FD8-8E5A-40FC550A7B4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7F5A316-72A7-4E01-A007-7CA28C8175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00099"/>
            <a:ext cx="7467600" cy="4200525"/>
          </a:xfrm>
        </p:spPr>
      </p:pic>
    </p:spTree>
    <p:extLst>
      <p:ext uri="{BB962C8B-B14F-4D97-AF65-F5344CB8AC3E}">
        <p14:creationId xmlns:p14="http://schemas.microsoft.com/office/powerpoint/2010/main" val="337415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"/>
            <a:ext cx="5943599" cy="5943599"/>
          </a:xfrm>
        </p:spPr>
      </p:pic>
    </p:spTree>
    <p:extLst>
      <p:ext uri="{BB962C8B-B14F-4D97-AF65-F5344CB8AC3E}">
        <p14:creationId xmlns:p14="http://schemas.microsoft.com/office/powerpoint/2010/main" val="267403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in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0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6400799" cy="4800600"/>
          </a:xfrm>
        </p:spPr>
      </p:pic>
    </p:spTree>
    <p:extLst>
      <p:ext uri="{BB962C8B-B14F-4D97-AF65-F5344CB8AC3E}">
        <p14:creationId xmlns:p14="http://schemas.microsoft.com/office/powerpoint/2010/main" val="314310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66800"/>
            <a:ext cx="6602278" cy="4114800"/>
          </a:xfrm>
        </p:spPr>
      </p:pic>
    </p:spTree>
    <p:extLst>
      <p:ext uri="{BB962C8B-B14F-4D97-AF65-F5344CB8AC3E}">
        <p14:creationId xmlns:p14="http://schemas.microsoft.com/office/powerpoint/2010/main" val="82741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58952"/>
            <a:ext cx="6477000" cy="4974336"/>
          </a:xfrm>
        </p:spPr>
      </p:pic>
    </p:spTree>
    <p:extLst>
      <p:ext uri="{BB962C8B-B14F-4D97-AF65-F5344CB8AC3E}">
        <p14:creationId xmlns:p14="http://schemas.microsoft.com/office/powerpoint/2010/main" val="240372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94" y="609600"/>
            <a:ext cx="7458982" cy="4191000"/>
          </a:xfrm>
        </p:spPr>
      </p:pic>
    </p:spTree>
    <p:extLst>
      <p:ext uri="{BB962C8B-B14F-4D97-AF65-F5344CB8AC3E}">
        <p14:creationId xmlns:p14="http://schemas.microsoft.com/office/powerpoint/2010/main" val="272317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90674"/>
            <a:ext cx="5653087" cy="4234359"/>
          </a:xfrm>
        </p:spPr>
      </p:pic>
    </p:spTree>
    <p:extLst>
      <p:ext uri="{BB962C8B-B14F-4D97-AF65-F5344CB8AC3E}">
        <p14:creationId xmlns:p14="http://schemas.microsoft.com/office/powerpoint/2010/main" val="49255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"/>
            <a:ext cx="6248399" cy="6248399"/>
          </a:xfrm>
        </p:spPr>
      </p:pic>
    </p:spTree>
    <p:extLst>
      <p:ext uri="{BB962C8B-B14F-4D97-AF65-F5344CB8AC3E}">
        <p14:creationId xmlns:p14="http://schemas.microsoft.com/office/powerpoint/2010/main" val="310869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09737"/>
            <a:ext cx="7238999" cy="4119161"/>
          </a:xfrm>
        </p:spPr>
      </p:pic>
    </p:spTree>
    <p:extLst>
      <p:ext uri="{BB962C8B-B14F-4D97-AF65-F5344CB8AC3E}">
        <p14:creationId xmlns:p14="http://schemas.microsoft.com/office/powerpoint/2010/main" val="276824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109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PowerPoint Presentation</vt:lpstr>
      <vt:lpstr>Movement in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 Back</dc:creator>
  <cp:lastModifiedBy>Turn Back</cp:lastModifiedBy>
  <cp:revision>10</cp:revision>
  <dcterms:created xsi:type="dcterms:W3CDTF">2020-05-03T19:35:02Z</dcterms:created>
  <dcterms:modified xsi:type="dcterms:W3CDTF">2020-05-03T21:24:51Z</dcterms:modified>
</cp:coreProperties>
</file>