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" y="70104"/>
            <a:ext cx="9012936" cy="669187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5532" y="70104"/>
            <a:ext cx="9013190" cy="6692265"/>
          </a:xfrm>
          <a:custGeom>
            <a:avLst/>
            <a:gdLst/>
            <a:ahLst/>
            <a:cxnLst/>
            <a:rect l="l" t="t" r="r" b="b"/>
            <a:pathLst>
              <a:path w="9013190" h="6692265">
                <a:moveTo>
                  <a:pt x="0" y="329819"/>
                </a:moveTo>
                <a:lnTo>
                  <a:pt x="3576" y="281088"/>
                </a:lnTo>
                <a:lnTo>
                  <a:pt x="13965" y="234576"/>
                </a:lnTo>
                <a:lnTo>
                  <a:pt x="30656" y="190791"/>
                </a:lnTo>
                <a:lnTo>
                  <a:pt x="53139" y="150245"/>
                </a:lnTo>
                <a:lnTo>
                  <a:pt x="80905" y="113448"/>
                </a:lnTo>
                <a:lnTo>
                  <a:pt x="113441" y="80911"/>
                </a:lnTo>
                <a:lnTo>
                  <a:pt x="150240" y="53144"/>
                </a:lnTo>
                <a:lnTo>
                  <a:pt x="190789" y="30660"/>
                </a:lnTo>
                <a:lnTo>
                  <a:pt x="234580" y="13967"/>
                </a:lnTo>
                <a:lnTo>
                  <a:pt x="281102" y="3576"/>
                </a:lnTo>
                <a:lnTo>
                  <a:pt x="329844" y="0"/>
                </a:lnTo>
                <a:lnTo>
                  <a:pt x="8683117" y="0"/>
                </a:lnTo>
                <a:lnTo>
                  <a:pt x="8731847" y="3576"/>
                </a:lnTo>
                <a:lnTo>
                  <a:pt x="8778359" y="13967"/>
                </a:lnTo>
                <a:lnTo>
                  <a:pt x="8822144" y="30660"/>
                </a:lnTo>
                <a:lnTo>
                  <a:pt x="8862690" y="53144"/>
                </a:lnTo>
                <a:lnTo>
                  <a:pt x="8899487" y="80911"/>
                </a:lnTo>
                <a:lnTo>
                  <a:pt x="8932024" y="113448"/>
                </a:lnTo>
                <a:lnTo>
                  <a:pt x="8959791" y="150245"/>
                </a:lnTo>
                <a:lnTo>
                  <a:pt x="8982275" y="190791"/>
                </a:lnTo>
                <a:lnTo>
                  <a:pt x="8998968" y="234576"/>
                </a:lnTo>
                <a:lnTo>
                  <a:pt x="9009359" y="281088"/>
                </a:lnTo>
                <a:lnTo>
                  <a:pt x="9012936" y="329819"/>
                </a:lnTo>
                <a:lnTo>
                  <a:pt x="9012936" y="6362026"/>
                </a:lnTo>
                <a:lnTo>
                  <a:pt x="9009359" y="6410769"/>
                </a:lnTo>
                <a:lnTo>
                  <a:pt x="8998968" y="6457290"/>
                </a:lnTo>
                <a:lnTo>
                  <a:pt x="8982275" y="6501081"/>
                </a:lnTo>
                <a:lnTo>
                  <a:pt x="8959791" y="6541631"/>
                </a:lnTo>
                <a:lnTo>
                  <a:pt x="8932024" y="6578430"/>
                </a:lnTo>
                <a:lnTo>
                  <a:pt x="8899487" y="6610967"/>
                </a:lnTo>
                <a:lnTo>
                  <a:pt x="8862690" y="6638733"/>
                </a:lnTo>
                <a:lnTo>
                  <a:pt x="8822144" y="6661216"/>
                </a:lnTo>
                <a:lnTo>
                  <a:pt x="8778359" y="6677908"/>
                </a:lnTo>
                <a:lnTo>
                  <a:pt x="8731847" y="6688297"/>
                </a:lnTo>
                <a:lnTo>
                  <a:pt x="8683117" y="6691873"/>
                </a:lnTo>
                <a:lnTo>
                  <a:pt x="329844" y="6691873"/>
                </a:lnTo>
                <a:lnTo>
                  <a:pt x="281102" y="6688297"/>
                </a:lnTo>
                <a:lnTo>
                  <a:pt x="234580" y="6677908"/>
                </a:lnTo>
                <a:lnTo>
                  <a:pt x="190789" y="6661216"/>
                </a:lnTo>
                <a:lnTo>
                  <a:pt x="150240" y="6638733"/>
                </a:lnTo>
                <a:lnTo>
                  <a:pt x="113441" y="6610967"/>
                </a:lnTo>
                <a:lnTo>
                  <a:pt x="80905" y="6578430"/>
                </a:lnTo>
                <a:lnTo>
                  <a:pt x="53139" y="6541631"/>
                </a:lnTo>
                <a:lnTo>
                  <a:pt x="30656" y="6501081"/>
                </a:lnTo>
                <a:lnTo>
                  <a:pt x="13965" y="6457290"/>
                </a:lnTo>
                <a:lnTo>
                  <a:pt x="3576" y="6410769"/>
                </a:lnTo>
                <a:lnTo>
                  <a:pt x="0" y="6362026"/>
                </a:lnTo>
                <a:lnTo>
                  <a:pt x="0" y="329819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484" y="1517903"/>
            <a:ext cx="9022080" cy="1458595"/>
          </a:xfrm>
          <a:custGeom>
            <a:avLst/>
            <a:gdLst/>
            <a:ahLst/>
            <a:cxnLst/>
            <a:rect l="l" t="t" r="r" b="b"/>
            <a:pathLst>
              <a:path w="9022080" h="1458595">
                <a:moveTo>
                  <a:pt x="0" y="1458468"/>
                </a:moveTo>
                <a:lnTo>
                  <a:pt x="9022080" y="1458468"/>
                </a:lnTo>
                <a:lnTo>
                  <a:pt x="9022080" y="0"/>
                </a:lnTo>
                <a:lnTo>
                  <a:pt x="0" y="0"/>
                </a:lnTo>
                <a:lnTo>
                  <a:pt x="0" y="1458468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484" y="1395983"/>
            <a:ext cx="9022080" cy="121920"/>
          </a:xfrm>
          <a:custGeom>
            <a:avLst/>
            <a:gdLst/>
            <a:ahLst/>
            <a:cxnLst/>
            <a:rect l="l" t="t" r="r" b="b"/>
            <a:pathLst>
              <a:path w="9022080" h="121919">
                <a:moveTo>
                  <a:pt x="9022080" y="0"/>
                </a:moveTo>
                <a:lnTo>
                  <a:pt x="0" y="0"/>
                </a:lnTo>
                <a:lnTo>
                  <a:pt x="0" y="121920"/>
                </a:lnTo>
                <a:lnTo>
                  <a:pt x="9022080" y="121920"/>
                </a:lnTo>
                <a:lnTo>
                  <a:pt x="9022080" y="0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2484" y="2976372"/>
            <a:ext cx="9022080" cy="111760"/>
          </a:xfrm>
          <a:custGeom>
            <a:avLst/>
            <a:gdLst/>
            <a:ahLst/>
            <a:cxnLst/>
            <a:rect l="l" t="t" r="r" b="b"/>
            <a:pathLst>
              <a:path w="9022080" h="111760">
                <a:moveTo>
                  <a:pt x="9022080" y="0"/>
                </a:moveTo>
                <a:lnTo>
                  <a:pt x="0" y="0"/>
                </a:lnTo>
                <a:lnTo>
                  <a:pt x="0" y="111251"/>
                </a:lnTo>
                <a:lnTo>
                  <a:pt x="9022080" y="111251"/>
                </a:lnTo>
                <a:lnTo>
                  <a:pt x="9022080" y="0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8636" y="1366265"/>
            <a:ext cx="6731634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363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363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363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8674" y="780415"/>
            <a:ext cx="222631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96363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439" y="1387601"/>
            <a:ext cx="7679055" cy="3897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356" y="66928"/>
            <a:ext cx="9022715" cy="6698615"/>
            <a:chOff x="62356" y="66928"/>
            <a:chExt cx="9022715" cy="6698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" y="70103"/>
              <a:ext cx="9012936" cy="66918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531" y="70103"/>
              <a:ext cx="9013190" cy="6692265"/>
            </a:xfrm>
            <a:custGeom>
              <a:avLst/>
              <a:gdLst/>
              <a:ahLst/>
              <a:cxnLst/>
              <a:rect l="l" t="t" r="r" b="b"/>
              <a:pathLst>
                <a:path w="9013190" h="6692265">
                  <a:moveTo>
                    <a:pt x="0" y="329819"/>
                  </a:moveTo>
                  <a:lnTo>
                    <a:pt x="3576" y="281088"/>
                  </a:lnTo>
                  <a:lnTo>
                    <a:pt x="13965" y="234576"/>
                  </a:lnTo>
                  <a:lnTo>
                    <a:pt x="30656" y="190791"/>
                  </a:lnTo>
                  <a:lnTo>
                    <a:pt x="53139" y="150245"/>
                  </a:lnTo>
                  <a:lnTo>
                    <a:pt x="80905" y="113448"/>
                  </a:lnTo>
                  <a:lnTo>
                    <a:pt x="113441" y="80911"/>
                  </a:lnTo>
                  <a:lnTo>
                    <a:pt x="150240" y="53144"/>
                  </a:lnTo>
                  <a:lnTo>
                    <a:pt x="190789" y="30660"/>
                  </a:lnTo>
                  <a:lnTo>
                    <a:pt x="234580" y="13967"/>
                  </a:lnTo>
                  <a:lnTo>
                    <a:pt x="281102" y="3576"/>
                  </a:lnTo>
                  <a:lnTo>
                    <a:pt x="329844" y="0"/>
                  </a:lnTo>
                  <a:lnTo>
                    <a:pt x="8683117" y="0"/>
                  </a:lnTo>
                  <a:lnTo>
                    <a:pt x="8731847" y="3576"/>
                  </a:lnTo>
                  <a:lnTo>
                    <a:pt x="8778359" y="13967"/>
                  </a:lnTo>
                  <a:lnTo>
                    <a:pt x="8822144" y="30660"/>
                  </a:lnTo>
                  <a:lnTo>
                    <a:pt x="8862690" y="53144"/>
                  </a:lnTo>
                  <a:lnTo>
                    <a:pt x="8899487" y="80911"/>
                  </a:lnTo>
                  <a:lnTo>
                    <a:pt x="8932024" y="113448"/>
                  </a:lnTo>
                  <a:lnTo>
                    <a:pt x="8959791" y="150245"/>
                  </a:lnTo>
                  <a:lnTo>
                    <a:pt x="8982275" y="190791"/>
                  </a:lnTo>
                  <a:lnTo>
                    <a:pt x="8998968" y="234576"/>
                  </a:lnTo>
                  <a:lnTo>
                    <a:pt x="9009359" y="281088"/>
                  </a:lnTo>
                  <a:lnTo>
                    <a:pt x="9012936" y="329819"/>
                  </a:lnTo>
                  <a:lnTo>
                    <a:pt x="9012936" y="6362026"/>
                  </a:lnTo>
                  <a:lnTo>
                    <a:pt x="9009359" y="6410769"/>
                  </a:lnTo>
                  <a:lnTo>
                    <a:pt x="8998968" y="6457290"/>
                  </a:lnTo>
                  <a:lnTo>
                    <a:pt x="8982275" y="6501081"/>
                  </a:lnTo>
                  <a:lnTo>
                    <a:pt x="8959791" y="6541631"/>
                  </a:lnTo>
                  <a:lnTo>
                    <a:pt x="8932024" y="6578430"/>
                  </a:lnTo>
                  <a:lnTo>
                    <a:pt x="8899487" y="6610967"/>
                  </a:lnTo>
                  <a:lnTo>
                    <a:pt x="8862690" y="6638733"/>
                  </a:lnTo>
                  <a:lnTo>
                    <a:pt x="8822144" y="6661216"/>
                  </a:lnTo>
                  <a:lnTo>
                    <a:pt x="8778359" y="6677908"/>
                  </a:lnTo>
                  <a:lnTo>
                    <a:pt x="8731847" y="6688297"/>
                  </a:lnTo>
                  <a:lnTo>
                    <a:pt x="8683117" y="6691873"/>
                  </a:lnTo>
                  <a:lnTo>
                    <a:pt x="329844" y="6691873"/>
                  </a:lnTo>
                  <a:lnTo>
                    <a:pt x="281102" y="6688297"/>
                  </a:lnTo>
                  <a:lnTo>
                    <a:pt x="234580" y="6677908"/>
                  </a:lnTo>
                  <a:lnTo>
                    <a:pt x="190789" y="6661216"/>
                  </a:lnTo>
                  <a:lnTo>
                    <a:pt x="150240" y="6638733"/>
                  </a:lnTo>
                  <a:lnTo>
                    <a:pt x="113441" y="6610967"/>
                  </a:lnTo>
                  <a:lnTo>
                    <a:pt x="80905" y="6578430"/>
                  </a:lnTo>
                  <a:lnTo>
                    <a:pt x="53139" y="6541631"/>
                  </a:lnTo>
                  <a:lnTo>
                    <a:pt x="30656" y="6501081"/>
                  </a:lnTo>
                  <a:lnTo>
                    <a:pt x="13965" y="6457290"/>
                  </a:lnTo>
                  <a:lnTo>
                    <a:pt x="3576" y="6410769"/>
                  </a:lnTo>
                  <a:lnTo>
                    <a:pt x="0" y="6362026"/>
                  </a:lnTo>
                  <a:lnTo>
                    <a:pt x="0" y="32981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3" y="1517903"/>
              <a:ext cx="9022080" cy="1458595"/>
            </a:xfrm>
            <a:custGeom>
              <a:avLst/>
              <a:gdLst/>
              <a:ahLst/>
              <a:cxnLst/>
              <a:rect l="l" t="t" r="r" b="b"/>
              <a:pathLst>
                <a:path w="9022080" h="1458595">
                  <a:moveTo>
                    <a:pt x="0" y="1458468"/>
                  </a:moveTo>
                  <a:lnTo>
                    <a:pt x="9022080" y="1458468"/>
                  </a:lnTo>
                  <a:lnTo>
                    <a:pt x="9022080" y="0"/>
                  </a:lnTo>
                  <a:lnTo>
                    <a:pt x="0" y="0"/>
                  </a:lnTo>
                  <a:lnTo>
                    <a:pt x="0" y="1458468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3" y="1395984"/>
              <a:ext cx="9022080" cy="121920"/>
            </a:xfrm>
            <a:custGeom>
              <a:avLst/>
              <a:gdLst/>
              <a:ahLst/>
              <a:cxn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83" y="2976371"/>
              <a:ext cx="9022080" cy="111760"/>
            </a:xfrm>
            <a:custGeom>
              <a:avLst/>
              <a:gdLst/>
              <a:ahLst/>
              <a:cxnLst/>
              <a:rect l="l" t="t" r="r" b="b"/>
              <a:pathLst>
                <a:path w="9022080" h="111760">
                  <a:moveTo>
                    <a:pt x="9022080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22080" y="111251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484" y="1517903"/>
            <a:ext cx="9022080" cy="87902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marL="3522979" marR="1341755" indent="-2176780" algn="ctr">
              <a:lnSpc>
                <a:spcPct val="119200"/>
              </a:lnSpc>
              <a:spcBef>
                <a:spcPts val="5"/>
              </a:spcBef>
            </a:pPr>
            <a:r>
              <a:rPr lang="en-US" sz="2600" b="1" spc="-3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Types of Surveying</a:t>
            </a:r>
            <a:endParaRPr sz="2600">
              <a:solidFill>
                <a:schemeClr val="accent4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7000" y="3429000"/>
            <a:ext cx="3794631" cy="18678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600" b="1" dirty="0" smtClean="0">
                <a:solidFill>
                  <a:srgbClr val="00AF50"/>
                </a:solidFill>
                <a:latin typeface="Times New Roman"/>
                <a:cs typeface="Times New Roman"/>
              </a:rPr>
              <a:t>Lecturer # 3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lang="en-US" sz="2600" b="1" dirty="0" smtClean="0">
                <a:solidFill>
                  <a:srgbClr val="00AF50"/>
                </a:solidFill>
                <a:latin typeface="Times New Roman"/>
                <a:cs typeface="Times New Roman"/>
              </a:rPr>
              <a:t>Engr. </a:t>
            </a:r>
            <a:r>
              <a:rPr lang="en-US" sz="2600" b="1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Syed</a:t>
            </a:r>
            <a:r>
              <a:rPr lang="en-US" sz="2600" b="1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Nasir</a:t>
            </a:r>
            <a:r>
              <a:rPr lang="en-US" sz="2600" b="1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Abbas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Assistant</a:t>
            </a:r>
            <a:r>
              <a:rPr sz="26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Professor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428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14600"/>
              <a:ext cx="9144000" cy="43433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342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95142"/>
              <a:ext cx="9144000" cy="45628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276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95142"/>
              <a:ext cx="9144000" cy="45628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200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24199"/>
              <a:ext cx="9144000" cy="37337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600"/>
              <a:ext cx="9144000" cy="396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200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600"/>
              <a:ext cx="9144000" cy="39623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276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19400"/>
              <a:ext cx="9144000" cy="4038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200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600"/>
              <a:ext cx="9144000" cy="39623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886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71800"/>
              <a:ext cx="9144000" cy="38861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886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76600"/>
              <a:ext cx="9144000" cy="3581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648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428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8"/>
            <a:chOff x="0" y="0"/>
            <a:chExt cx="9144000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38600"/>
              <a:ext cx="9144000" cy="2819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57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76655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10311"/>
            <a:ext cx="8814816" cy="64190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39" y="228600"/>
            <a:ext cx="8599932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514600"/>
            <a:ext cx="2226310" cy="635000"/>
          </a:xfrm>
        </p:spPr>
        <p:txBody>
          <a:bodyPr/>
          <a:lstStyle/>
          <a:p>
            <a:pPr algn="ctr"/>
            <a:r>
              <a:rPr lang="en-US" b="1" dirty="0" smtClean="0"/>
              <a:t>Thanks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19398"/>
              <a:ext cx="9144000" cy="4038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50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52800"/>
              <a:ext cx="9144000" cy="35051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7999"/>
              <a:ext cx="9144000" cy="3809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800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24200"/>
              <a:ext cx="9144000" cy="37337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50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14</Words>
  <Application>Microsoft Office PowerPoint</Application>
  <PresentationFormat>On-screen Show (4:3)</PresentationFormat>
  <Paragraphs>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BVRAO</dc:creator>
  <cp:lastModifiedBy>Nasir</cp:lastModifiedBy>
  <cp:revision>2</cp:revision>
  <dcterms:created xsi:type="dcterms:W3CDTF">2021-03-29T07:20:42Z</dcterms:created>
  <dcterms:modified xsi:type="dcterms:W3CDTF">2021-03-29T07:31:36Z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2021-03-29T00:00:00Z</vt:filetime>
  </property>
</Properties>
</file>