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5"/>
  </p:notesMasterIdLst>
  <p:sldIdLst>
    <p:sldId id="256" r:id="rId2"/>
    <p:sldId id="278" r:id="rId3"/>
    <p:sldId id="260" r:id="rId4"/>
    <p:sldId id="277" r:id="rId5"/>
    <p:sldId id="279" r:id="rId6"/>
    <p:sldId id="281" r:id="rId7"/>
    <p:sldId id="282" r:id="rId8"/>
    <p:sldId id="287" r:id="rId9"/>
    <p:sldId id="283" r:id="rId10"/>
    <p:sldId id="284" r:id="rId11"/>
    <p:sldId id="285" r:id="rId12"/>
    <p:sldId id="286" r:id="rId13"/>
    <p:sldId id="280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8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31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328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432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18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87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0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75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74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06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3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2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title" idx="2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26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23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  <p:grpSp>
        <p:nvGrpSpPr>
          <p:cNvPr id="12" name="Google Shape;12;p1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13" name="Google Shape;13;p1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312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5090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1534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312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5090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686800" y="17018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1534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312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5090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68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864600" y="187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312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090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686800" y="20574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312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5090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868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153400" y="24130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312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5090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686800" y="24130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1534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312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5090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6868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312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6868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0" y="1214203"/>
            <a:ext cx="9024079" cy="49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 To Demography</a:t>
            </a:r>
            <a:b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baseline="30000" dirty="0"/>
            </a:br>
            <a:r>
              <a:rPr lang="en-US" sz="4800" b="1" baseline="30000" dirty="0"/>
              <a:t>BS Sociology</a:t>
            </a:r>
            <a:br>
              <a:rPr lang="en-US" sz="4800" b="1" baseline="30000" dirty="0"/>
            </a:br>
            <a:r>
              <a:rPr lang="en-US" sz="2500" b="1" dirty="0"/>
              <a:t>Semester: 5</a:t>
            </a:r>
            <a:r>
              <a:rPr lang="en-US" sz="2500" b="1" baseline="30000" dirty="0"/>
              <a:t>th</a:t>
            </a:r>
            <a:br>
              <a:rPr lang="en-US" sz="2500" b="1" baseline="30000" dirty="0"/>
            </a:br>
            <a:r>
              <a:rPr lang="en-US" sz="2500" b="1" baseline="30000" dirty="0"/>
              <a:t>Lecture No. </a:t>
            </a:r>
            <a:r>
              <a:rPr lang="en-US" sz="2500" b="1" baseline="30000"/>
              <a:t>05, 6 and 7</a:t>
            </a:r>
            <a:br>
              <a:rPr lang="en-US" sz="4800" b="1" baseline="30000" dirty="0"/>
            </a:br>
            <a:br>
              <a:rPr lang="en-US" sz="4800" b="1" baseline="30000" dirty="0"/>
            </a:br>
            <a:r>
              <a:rPr lang="en-US" sz="4800" b="1" baseline="30000" dirty="0"/>
              <a:t>Instructor: Mumtaz Hussain</a:t>
            </a:r>
            <a:br>
              <a:rPr lang="en-US" sz="4800" b="1" baseline="30000" dirty="0"/>
            </a:br>
            <a:r>
              <a:rPr lang="en-US" sz="4800" b="1" baseline="30000" dirty="0"/>
              <a:t>University of Sargodha Sb Campus </a:t>
            </a:r>
            <a:br>
              <a:rPr lang="en-US" sz="4800" b="1" baseline="30000" dirty="0"/>
            </a:br>
            <a:r>
              <a:rPr lang="en-US" sz="4800" b="1" baseline="30000" dirty="0"/>
              <a:t>Bhakkar</a:t>
            </a:r>
            <a:br>
              <a:rPr lang="en-US" sz="2800" b="1" baseline="30000" dirty="0"/>
            </a:br>
            <a:br>
              <a:rPr lang="en-US" sz="4800" b="1" dirty="0"/>
            </a:br>
            <a:endParaRPr sz="3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F546FEA-729E-4B20-A34E-FDA3F7CFC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53" b="17814"/>
          <a:stretch/>
        </p:blipFill>
        <p:spPr>
          <a:xfrm>
            <a:off x="381000" y="152400"/>
            <a:ext cx="8382000" cy="62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2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9EFD6DF-B364-46E6-AF74-ED336249E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13" t="63606"/>
          <a:stretch/>
        </p:blipFill>
        <p:spPr>
          <a:xfrm>
            <a:off x="677133" y="284813"/>
            <a:ext cx="7297633" cy="65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6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196BDCA-93E5-44C4-B4BB-0F981A1FF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0"/>
            <a:ext cx="8752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2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62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0200" y="114300"/>
            <a:ext cx="87630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fontAlgn="base"/>
            <a:r>
              <a:rPr lang="en-US" sz="2400" b="1" i="0" u="none" strike="noStrike" cap="none" dirty="0">
                <a:solidFill>
                  <a:schemeClr val="dk1"/>
                </a:solidFill>
                <a:latin typeface="Lato"/>
                <a:sym typeface="Arial"/>
              </a:rPr>
              <a:t>Demography and other social science</a:t>
            </a:r>
          </a:p>
          <a:p>
            <a:pPr marL="139700" indent="0" algn="just" fontAlgn="base">
              <a:buNone/>
            </a:pPr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0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0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0311FF8-E2C9-410A-80AF-2449CC22F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46" b="11475"/>
          <a:stretch/>
        </p:blipFill>
        <p:spPr>
          <a:xfrm>
            <a:off x="240800" y="760751"/>
            <a:ext cx="7819669" cy="53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5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body" idx="1"/>
          </p:nvPr>
        </p:nvSpPr>
        <p:spPr>
          <a:xfrm>
            <a:off x="0" y="152399"/>
            <a:ext cx="9144000" cy="702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1250"/>
              <a:buNone/>
            </a:pPr>
            <a:r>
              <a:rPr lang="en-US" sz="2400" dirty="0">
                <a:latin typeface="Lato"/>
              </a:rPr>
              <a:t>Continue..</a:t>
            </a:r>
          </a:p>
          <a:p>
            <a:pPr marL="0" indent="0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0A77DBE-F080-418F-B891-2875A8455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2" b="73989"/>
          <a:stretch/>
        </p:blipFill>
        <p:spPr>
          <a:xfrm>
            <a:off x="211270" y="841944"/>
            <a:ext cx="9065377" cy="4539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0" y="152399"/>
            <a:ext cx="8763000" cy="705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DC21B2A-AD37-46FB-83F8-40C78FE4E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00" b="6011"/>
          <a:stretch/>
        </p:blipFill>
        <p:spPr>
          <a:xfrm>
            <a:off x="367279" y="584617"/>
            <a:ext cx="7517548" cy="52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0062071-978C-49E4-84C9-6CFD815F4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732"/>
          <a:stretch/>
        </p:blipFill>
        <p:spPr>
          <a:xfrm>
            <a:off x="381000" y="149259"/>
            <a:ext cx="7458963" cy="67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8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b="1" dirty="0">
              <a:latin typeface="Lato"/>
            </a:endParaRPr>
          </a:p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0CC70DBD-AF3B-4A3B-9623-1F531D52B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333" b="6389"/>
          <a:stretch/>
        </p:blipFill>
        <p:spPr>
          <a:xfrm>
            <a:off x="154781" y="329782"/>
            <a:ext cx="8299671" cy="58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EF2F099-6930-419B-8F4C-9B5B1212E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" b="42295"/>
          <a:stretch/>
        </p:blipFill>
        <p:spPr>
          <a:xfrm>
            <a:off x="575627" y="152400"/>
            <a:ext cx="7549041" cy="60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8512A43-718F-4C17-8825-9F38D0074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923" b="6448"/>
          <a:stretch/>
        </p:blipFill>
        <p:spPr>
          <a:xfrm>
            <a:off x="381000" y="254833"/>
            <a:ext cx="7683708" cy="422722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5F97E67-5428-45E0-A9B3-EACB577F1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88" b="69399"/>
          <a:stretch/>
        </p:blipFill>
        <p:spPr>
          <a:xfrm>
            <a:off x="914853" y="4062334"/>
            <a:ext cx="6999954" cy="19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5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AC1695E-662B-41AA-9275-F4A6525FE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72" b="5142"/>
          <a:stretch/>
        </p:blipFill>
        <p:spPr>
          <a:xfrm>
            <a:off x="149901" y="152399"/>
            <a:ext cx="8364512" cy="632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994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Network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CCCC00"/>
      </a:accent4>
      <a:accent5>
        <a:srgbClr val="669999"/>
      </a:accent5>
      <a:accent6>
        <a:srgbClr val="FFFFFF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On-screen Show (4:3)</PresentationFormat>
  <Paragraphs>12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Lato</vt:lpstr>
      <vt:lpstr>Custom</vt:lpstr>
      <vt:lpstr>Introduction To Demography  BS Sociology Semester: 5th Lecture No. 05, 6 and 7  Instructor: Mumtaz Hussain University of Sargodha Sb Campus  Bhakkar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  Semester: 7th BS Sociology University of Sargodha Sb Campus  Bahkker  Instructor: Mumtaz Hussain PhD Scholar in Sociology University of Punjab, Lahore </dc:title>
  <cp:lastModifiedBy>mumtaz</cp:lastModifiedBy>
  <cp:revision>139</cp:revision>
  <dcterms:modified xsi:type="dcterms:W3CDTF">2020-11-02T04:36:54Z</dcterms:modified>
</cp:coreProperties>
</file>