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6" r:id="rId4"/>
    <p:sldId id="295"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894"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1450" y="146050"/>
            <a:ext cx="8521700" cy="123825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998220" y="1939290"/>
            <a:ext cx="7147559" cy="1671320"/>
          </a:xfrm>
          <a:prstGeom prst="rect">
            <a:avLst/>
          </a:prstGeom>
        </p:spPr>
        <p:txBody>
          <a:bodyPr wrap="square" lIns="0" tIns="0" rIns="0" bIns="0">
            <a:spAutoFit/>
          </a:bodyPr>
          <a:lstStyle>
            <a:lvl1pPr>
              <a:defRPr sz="3600" b="0"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913129" y="4610100"/>
            <a:ext cx="7317740" cy="756920"/>
          </a:xfrm>
          <a:prstGeom prst="rect">
            <a:avLst/>
          </a:prstGeom>
        </p:spPr>
        <p:txBody>
          <a:bodyPr wrap="square" lIns="0" tIns="0" rIns="0" bIns="0">
            <a:spAutoFit/>
          </a:bodyPr>
          <a:lstStyle>
            <a:lvl1pPr>
              <a:defRPr sz="24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FDF9C8"/>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10540" y="1056640"/>
            <a:ext cx="7284084" cy="88773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808990" y="1496059"/>
            <a:ext cx="7747634" cy="2035810"/>
          </a:xfrm>
          <a:prstGeom prst="rect">
            <a:avLst/>
          </a:prstGeom>
        </p:spPr>
        <p:txBody>
          <a:bodyPr wrap="square" lIns="0" tIns="0" rIns="0" bIns="0">
            <a:spAutoFit/>
          </a:bodyPr>
          <a:lstStyle>
            <a:lvl1pPr>
              <a:defRPr sz="2000" b="0" i="0">
                <a:solidFill>
                  <a:srgbClr val="FDF9C8"/>
                </a:solidFill>
                <a:latin typeface="Constantia"/>
                <a:cs typeface="Constant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10/31/2019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3619" y="1322069"/>
            <a:ext cx="7053580" cy="135508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2260" y="3657600"/>
            <a:ext cx="2971800" cy="1270"/>
          </a:xfrm>
          <a:custGeom>
            <a:avLst/>
            <a:gdLst/>
            <a:ahLst/>
            <a:cxnLst/>
            <a:rect l="l" t="t" r="r" b="b"/>
            <a:pathLst>
              <a:path w="2971800" h="1270">
                <a:moveTo>
                  <a:pt x="0" y="0"/>
                </a:moveTo>
                <a:lnTo>
                  <a:pt x="2971800" y="1269"/>
                </a:lnTo>
              </a:path>
            </a:pathLst>
          </a:custGeom>
          <a:ln w="9344">
            <a:solidFill>
              <a:srgbClr val="000000"/>
            </a:solidFill>
          </a:ln>
        </p:spPr>
        <p:txBody>
          <a:bodyPr wrap="square" lIns="0" tIns="0" rIns="0" bIns="0" rtlCol="0"/>
          <a:lstStyle/>
          <a:p>
            <a:endParaRPr/>
          </a:p>
        </p:txBody>
      </p:sp>
      <p:sp>
        <p:nvSpPr>
          <p:cNvPr id="3" name="object 3"/>
          <p:cNvSpPr/>
          <p:nvPr/>
        </p:nvSpPr>
        <p:spPr>
          <a:xfrm>
            <a:off x="1464310" y="3549650"/>
            <a:ext cx="2971800" cy="1270"/>
          </a:xfrm>
          <a:custGeom>
            <a:avLst/>
            <a:gdLst/>
            <a:ahLst/>
            <a:cxnLst/>
            <a:rect l="l" t="t" r="r" b="b"/>
            <a:pathLst>
              <a:path w="2971800" h="1270">
                <a:moveTo>
                  <a:pt x="0" y="0"/>
                </a:moveTo>
                <a:lnTo>
                  <a:pt x="2971800" y="1270"/>
                </a:lnTo>
              </a:path>
            </a:pathLst>
          </a:custGeom>
          <a:ln w="9344">
            <a:solidFill>
              <a:srgbClr val="E8E8E7"/>
            </a:solidFill>
          </a:ln>
        </p:spPr>
        <p:txBody>
          <a:bodyPr wrap="square" lIns="0" tIns="0" rIns="0" bIns="0" rtlCol="0"/>
          <a:lstStyle/>
          <a:p>
            <a:endParaRPr/>
          </a:p>
        </p:txBody>
      </p:sp>
      <p:sp>
        <p:nvSpPr>
          <p:cNvPr id="4" name="object 4"/>
          <p:cNvSpPr/>
          <p:nvPr/>
        </p:nvSpPr>
        <p:spPr>
          <a:xfrm>
            <a:off x="4815840" y="3657600"/>
            <a:ext cx="2971800" cy="1270"/>
          </a:xfrm>
          <a:custGeom>
            <a:avLst/>
            <a:gdLst/>
            <a:ahLst/>
            <a:cxnLst/>
            <a:rect l="l" t="t" r="r" b="b"/>
            <a:pathLst>
              <a:path w="2971800" h="1270">
                <a:moveTo>
                  <a:pt x="0" y="0"/>
                </a:moveTo>
                <a:lnTo>
                  <a:pt x="2971800" y="1269"/>
                </a:lnTo>
              </a:path>
            </a:pathLst>
          </a:custGeom>
          <a:ln w="9344">
            <a:solidFill>
              <a:srgbClr val="000000"/>
            </a:solidFill>
          </a:ln>
        </p:spPr>
        <p:txBody>
          <a:bodyPr wrap="square" lIns="0" tIns="0" rIns="0" bIns="0" rtlCol="0"/>
          <a:lstStyle/>
          <a:p>
            <a:endParaRPr/>
          </a:p>
        </p:txBody>
      </p:sp>
      <p:sp>
        <p:nvSpPr>
          <p:cNvPr id="5" name="object 5"/>
          <p:cNvSpPr/>
          <p:nvPr/>
        </p:nvSpPr>
        <p:spPr>
          <a:xfrm>
            <a:off x="4707890" y="3549650"/>
            <a:ext cx="2971800" cy="1270"/>
          </a:xfrm>
          <a:custGeom>
            <a:avLst/>
            <a:gdLst/>
            <a:ahLst/>
            <a:cxnLst/>
            <a:rect l="l" t="t" r="r" b="b"/>
            <a:pathLst>
              <a:path w="2971800" h="1270">
                <a:moveTo>
                  <a:pt x="0" y="0"/>
                </a:moveTo>
                <a:lnTo>
                  <a:pt x="2971800" y="1270"/>
                </a:lnTo>
              </a:path>
            </a:pathLst>
          </a:custGeom>
          <a:ln w="9344">
            <a:solidFill>
              <a:srgbClr val="E8E8E7"/>
            </a:solidFill>
          </a:ln>
        </p:spPr>
        <p:txBody>
          <a:bodyPr wrap="square" lIns="0" tIns="0" rIns="0" bIns="0" rtlCol="0"/>
          <a:lstStyle/>
          <a:p>
            <a:endParaRPr/>
          </a:p>
        </p:txBody>
      </p:sp>
      <p:sp>
        <p:nvSpPr>
          <p:cNvPr id="6" name="object 6"/>
          <p:cNvSpPr/>
          <p:nvPr/>
        </p:nvSpPr>
        <p:spPr>
          <a:xfrm>
            <a:off x="4629151" y="3614421"/>
            <a:ext cx="83817" cy="8508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521201" y="3506471"/>
            <a:ext cx="83817" cy="8508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004820" y="4681220"/>
            <a:ext cx="3439795" cy="360680"/>
          </a:xfrm>
          <a:prstGeom prst="rect">
            <a:avLst/>
          </a:prstGeom>
        </p:spPr>
        <p:txBody>
          <a:bodyPr vert="horz" wrap="square" lIns="0" tIns="12700" rIns="0" bIns="0" rtlCol="0">
            <a:spAutoFit/>
          </a:bodyPr>
          <a:lstStyle/>
          <a:p>
            <a:pPr marL="12700">
              <a:lnSpc>
                <a:spcPct val="100000"/>
              </a:lnSpc>
              <a:spcBef>
                <a:spcPts val="100"/>
              </a:spcBef>
            </a:pPr>
            <a:r>
              <a:rPr sz="2200" spc="-5" dirty="0">
                <a:solidFill>
                  <a:srgbClr val="FDF9C8"/>
                </a:solidFill>
                <a:latin typeface="Constantia"/>
                <a:cs typeface="Constantia"/>
              </a:rPr>
              <a:t>What</a:t>
            </a:r>
            <a:r>
              <a:rPr sz="2200" spc="-95" dirty="0">
                <a:solidFill>
                  <a:srgbClr val="FDF9C8"/>
                </a:solidFill>
                <a:latin typeface="Constantia"/>
                <a:cs typeface="Constantia"/>
              </a:rPr>
              <a:t> </a:t>
            </a:r>
            <a:r>
              <a:rPr sz="2200" spc="-5" dirty="0">
                <a:solidFill>
                  <a:srgbClr val="FDF9C8"/>
                </a:solidFill>
                <a:latin typeface="Constantia"/>
                <a:cs typeface="Constantia"/>
              </a:rPr>
              <a:t>parts</a:t>
            </a:r>
            <a:r>
              <a:rPr sz="2200" spc="-65" dirty="0">
                <a:solidFill>
                  <a:srgbClr val="FDF9C8"/>
                </a:solidFill>
                <a:latin typeface="Constantia"/>
                <a:cs typeface="Constantia"/>
              </a:rPr>
              <a:t> </a:t>
            </a:r>
            <a:r>
              <a:rPr sz="2200" spc="-15" dirty="0">
                <a:solidFill>
                  <a:srgbClr val="FDF9C8"/>
                </a:solidFill>
                <a:latin typeface="Constantia"/>
                <a:cs typeface="Constantia"/>
              </a:rPr>
              <a:t>make</a:t>
            </a:r>
            <a:r>
              <a:rPr sz="2200" spc="-100" dirty="0">
                <a:solidFill>
                  <a:srgbClr val="FDF9C8"/>
                </a:solidFill>
                <a:latin typeface="Constantia"/>
                <a:cs typeface="Constantia"/>
              </a:rPr>
              <a:t> </a:t>
            </a:r>
            <a:r>
              <a:rPr sz="2200" spc="-5" dirty="0">
                <a:solidFill>
                  <a:srgbClr val="FDF9C8"/>
                </a:solidFill>
                <a:latin typeface="Constantia"/>
                <a:cs typeface="Constantia"/>
              </a:rPr>
              <a:t>up</a:t>
            </a:r>
            <a:r>
              <a:rPr sz="2200" spc="-114" dirty="0">
                <a:solidFill>
                  <a:srgbClr val="FDF9C8"/>
                </a:solidFill>
                <a:latin typeface="Constantia"/>
                <a:cs typeface="Constantia"/>
              </a:rPr>
              <a:t> </a:t>
            </a:r>
            <a:r>
              <a:rPr sz="2200" dirty="0">
                <a:solidFill>
                  <a:srgbClr val="FDF9C8"/>
                </a:solidFill>
                <a:latin typeface="Constantia"/>
                <a:cs typeface="Constantia"/>
              </a:rPr>
              <a:t>a</a:t>
            </a:r>
            <a:r>
              <a:rPr sz="2200" spc="-110" dirty="0">
                <a:solidFill>
                  <a:srgbClr val="FDF9C8"/>
                </a:solidFill>
                <a:latin typeface="Constantia"/>
                <a:cs typeface="Constantia"/>
              </a:rPr>
              <a:t> </a:t>
            </a:r>
            <a:r>
              <a:rPr sz="2200" spc="-5" dirty="0">
                <a:solidFill>
                  <a:srgbClr val="FDF9C8"/>
                </a:solidFill>
                <a:latin typeface="Constantia"/>
                <a:cs typeface="Constantia"/>
              </a:rPr>
              <a:t>story?</a:t>
            </a:r>
            <a:endParaRPr sz="2200">
              <a:latin typeface="Constantia"/>
              <a:cs typeface="Constantia"/>
            </a:endParaRPr>
          </a:p>
        </p:txBody>
      </p:sp>
      <p:sp>
        <p:nvSpPr>
          <p:cNvPr id="9" name="object 9"/>
          <p:cNvSpPr/>
          <p:nvPr/>
        </p:nvSpPr>
        <p:spPr>
          <a:xfrm>
            <a:off x="450850" y="1427480"/>
            <a:ext cx="8322309" cy="199263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2940" y="1709420"/>
            <a:ext cx="3394710" cy="3453129"/>
          </a:xfrm>
          <a:prstGeom prst="rect">
            <a:avLst/>
          </a:prstGeom>
        </p:spPr>
        <p:txBody>
          <a:bodyPr vert="horz" wrap="square" lIns="0" tIns="88900" rIns="0" bIns="0" rtlCol="0">
            <a:spAutoFit/>
          </a:bodyPr>
          <a:lstStyle/>
          <a:p>
            <a:pPr marL="381635" indent="-344170">
              <a:lnSpc>
                <a:spcPct val="100000"/>
              </a:lnSpc>
              <a:spcBef>
                <a:spcPts val="700"/>
              </a:spcBef>
              <a:buClr>
                <a:srgbClr val="F2A346"/>
              </a:buClr>
              <a:buSzPct val="82500"/>
              <a:buFont typeface="Wingdings"/>
              <a:buChar char=""/>
              <a:tabLst>
                <a:tab pos="382270" algn="l"/>
              </a:tabLst>
            </a:pPr>
            <a:r>
              <a:rPr sz="4000" spc="-5" dirty="0">
                <a:solidFill>
                  <a:srgbClr val="FDF9C8"/>
                </a:solidFill>
                <a:latin typeface="Constantia"/>
                <a:cs typeface="Constantia"/>
              </a:rPr>
              <a:t>Plot</a:t>
            </a:r>
            <a:endParaRPr sz="4000">
              <a:latin typeface="Constantia"/>
              <a:cs typeface="Constantia"/>
            </a:endParaRPr>
          </a:p>
          <a:p>
            <a:pPr marL="381635" indent="-344170">
              <a:lnSpc>
                <a:spcPct val="100000"/>
              </a:lnSpc>
              <a:spcBef>
                <a:spcPts val="600"/>
              </a:spcBef>
              <a:buClr>
                <a:srgbClr val="F2A346"/>
              </a:buClr>
              <a:buSzPct val="82500"/>
              <a:buFont typeface="Wingdings"/>
              <a:buChar char=""/>
              <a:tabLst>
                <a:tab pos="382270" algn="l"/>
              </a:tabLst>
            </a:pPr>
            <a:r>
              <a:rPr sz="4000" spc="-5" dirty="0">
                <a:solidFill>
                  <a:srgbClr val="FDF9C8"/>
                </a:solidFill>
                <a:latin typeface="Constantia"/>
                <a:cs typeface="Constantia"/>
              </a:rPr>
              <a:t>Setting</a:t>
            </a:r>
            <a:endParaRPr sz="4000">
              <a:latin typeface="Constantia"/>
              <a:cs typeface="Constantia"/>
            </a:endParaRPr>
          </a:p>
          <a:p>
            <a:pPr marL="381635" indent="-344170">
              <a:lnSpc>
                <a:spcPct val="100000"/>
              </a:lnSpc>
              <a:spcBef>
                <a:spcPts val="590"/>
              </a:spcBef>
              <a:buClr>
                <a:srgbClr val="F2A346"/>
              </a:buClr>
              <a:buSzPct val="82500"/>
              <a:buFont typeface="Wingdings"/>
              <a:buChar char=""/>
              <a:tabLst>
                <a:tab pos="382270" algn="l"/>
              </a:tabLst>
            </a:pPr>
            <a:r>
              <a:rPr sz="4000" spc="-5" dirty="0">
                <a:solidFill>
                  <a:srgbClr val="FDF9C8"/>
                </a:solidFill>
                <a:latin typeface="Constantia"/>
                <a:cs typeface="Constantia"/>
              </a:rPr>
              <a:t>Characters</a:t>
            </a:r>
            <a:endParaRPr sz="4000">
              <a:latin typeface="Constantia"/>
              <a:cs typeface="Constantia"/>
            </a:endParaRPr>
          </a:p>
          <a:p>
            <a:pPr marL="381635" indent="-344170">
              <a:lnSpc>
                <a:spcPct val="100000"/>
              </a:lnSpc>
              <a:spcBef>
                <a:spcPts val="600"/>
              </a:spcBef>
              <a:buClr>
                <a:srgbClr val="F2A346"/>
              </a:buClr>
              <a:buSzPct val="82500"/>
              <a:buFont typeface="Wingdings"/>
              <a:buChar char=""/>
              <a:tabLst>
                <a:tab pos="382270" algn="l"/>
              </a:tabLst>
            </a:pPr>
            <a:r>
              <a:rPr sz="4000" spc="-5" dirty="0">
                <a:solidFill>
                  <a:srgbClr val="FDF9C8"/>
                </a:solidFill>
                <a:latin typeface="Constantia"/>
                <a:cs typeface="Constantia"/>
              </a:rPr>
              <a:t>Theme</a:t>
            </a:r>
            <a:endParaRPr sz="4000">
              <a:latin typeface="Constantia"/>
              <a:cs typeface="Constantia"/>
            </a:endParaRPr>
          </a:p>
          <a:p>
            <a:pPr marL="381635" indent="-344170">
              <a:lnSpc>
                <a:spcPct val="100000"/>
              </a:lnSpc>
              <a:spcBef>
                <a:spcPts val="600"/>
              </a:spcBef>
              <a:buClr>
                <a:srgbClr val="F2A346"/>
              </a:buClr>
              <a:buSzPct val="82500"/>
              <a:buFont typeface="Wingdings"/>
              <a:buChar char=""/>
              <a:tabLst>
                <a:tab pos="382270" algn="l"/>
              </a:tabLst>
            </a:pPr>
            <a:r>
              <a:rPr sz="4000" spc="-5" dirty="0">
                <a:solidFill>
                  <a:srgbClr val="FDF9C8"/>
                </a:solidFill>
                <a:latin typeface="Constantia"/>
                <a:cs typeface="Constantia"/>
              </a:rPr>
              <a:t>Point of</a:t>
            </a:r>
            <a:r>
              <a:rPr sz="4000" spc="-60" dirty="0">
                <a:solidFill>
                  <a:srgbClr val="FDF9C8"/>
                </a:solidFill>
                <a:latin typeface="Constantia"/>
                <a:cs typeface="Constantia"/>
              </a:rPr>
              <a:t> </a:t>
            </a:r>
            <a:r>
              <a:rPr sz="4000" spc="-5" dirty="0">
                <a:solidFill>
                  <a:srgbClr val="FDF9C8"/>
                </a:solidFill>
                <a:latin typeface="Constantia"/>
                <a:cs typeface="Constantia"/>
              </a:rPr>
              <a:t>View</a:t>
            </a:r>
            <a:endParaRPr sz="4000">
              <a:latin typeface="Constantia"/>
              <a:cs typeface="Constantia"/>
            </a:endParaRPr>
          </a:p>
        </p:txBody>
      </p:sp>
      <p:sp>
        <p:nvSpPr>
          <p:cNvPr id="3" name="object 3"/>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14800" y="2708910"/>
            <a:ext cx="4321810" cy="2609850"/>
          </a:xfrm>
          <a:custGeom>
            <a:avLst/>
            <a:gdLst/>
            <a:ahLst/>
            <a:cxnLst/>
            <a:rect l="l" t="t" r="r" b="b"/>
            <a:pathLst>
              <a:path w="4321809" h="2609850">
                <a:moveTo>
                  <a:pt x="1342389" y="0"/>
                </a:moveTo>
                <a:lnTo>
                  <a:pt x="1149350" y="0"/>
                </a:lnTo>
                <a:lnTo>
                  <a:pt x="981710" y="12700"/>
                </a:lnTo>
                <a:lnTo>
                  <a:pt x="826770" y="35560"/>
                </a:lnTo>
                <a:lnTo>
                  <a:pt x="692150" y="68579"/>
                </a:lnTo>
                <a:lnTo>
                  <a:pt x="570229" y="105410"/>
                </a:lnTo>
                <a:lnTo>
                  <a:pt x="463550" y="153669"/>
                </a:lnTo>
                <a:lnTo>
                  <a:pt x="369570" y="203200"/>
                </a:lnTo>
                <a:lnTo>
                  <a:pt x="289560" y="259079"/>
                </a:lnTo>
                <a:lnTo>
                  <a:pt x="218439" y="314960"/>
                </a:lnTo>
                <a:lnTo>
                  <a:pt x="160020" y="372110"/>
                </a:lnTo>
                <a:lnTo>
                  <a:pt x="110489" y="425450"/>
                </a:lnTo>
                <a:lnTo>
                  <a:pt x="71120" y="480060"/>
                </a:lnTo>
                <a:lnTo>
                  <a:pt x="39370" y="527050"/>
                </a:lnTo>
                <a:lnTo>
                  <a:pt x="13970" y="572769"/>
                </a:lnTo>
                <a:lnTo>
                  <a:pt x="0" y="608329"/>
                </a:lnTo>
                <a:lnTo>
                  <a:pt x="0" y="660400"/>
                </a:lnTo>
                <a:lnTo>
                  <a:pt x="317500" y="2387600"/>
                </a:lnTo>
                <a:lnTo>
                  <a:pt x="4182109" y="2609850"/>
                </a:lnTo>
                <a:lnTo>
                  <a:pt x="4182109" y="2602229"/>
                </a:lnTo>
                <a:lnTo>
                  <a:pt x="4187190" y="2583179"/>
                </a:lnTo>
                <a:lnTo>
                  <a:pt x="4191000" y="2550160"/>
                </a:lnTo>
                <a:lnTo>
                  <a:pt x="4197350" y="2510790"/>
                </a:lnTo>
                <a:lnTo>
                  <a:pt x="4204970" y="2458720"/>
                </a:lnTo>
                <a:lnTo>
                  <a:pt x="4213859" y="2397760"/>
                </a:lnTo>
                <a:lnTo>
                  <a:pt x="4224020" y="2329179"/>
                </a:lnTo>
                <a:lnTo>
                  <a:pt x="4236720" y="2256790"/>
                </a:lnTo>
                <a:lnTo>
                  <a:pt x="4246880" y="2172970"/>
                </a:lnTo>
                <a:lnTo>
                  <a:pt x="4257040" y="2086609"/>
                </a:lnTo>
                <a:lnTo>
                  <a:pt x="4268470" y="1992629"/>
                </a:lnTo>
                <a:lnTo>
                  <a:pt x="4278630" y="1901189"/>
                </a:lnTo>
                <a:lnTo>
                  <a:pt x="4286250" y="1802129"/>
                </a:lnTo>
                <a:lnTo>
                  <a:pt x="4296409" y="1704339"/>
                </a:lnTo>
                <a:lnTo>
                  <a:pt x="4305300" y="1604009"/>
                </a:lnTo>
                <a:lnTo>
                  <a:pt x="4311650" y="1506220"/>
                </a:lnTo>
                <a:lnTo>
                  <a:pt x="4315459" y="1407159"/>
                </a:lnTo>
                <a:lnTo>
                  <a:pt x="4318000" y="1310639"/>
                </a:lnTo>
                <a:lnTo>
                  <a:pt x="4319270" y="1219200"/>
                </a:lnTo>
                <a:lnTo>
                  <a:pt x="4321809" y="1130300"/>
                </a:lnTo>
                <a:lnTo>
                  <a:pt x="4319270" y="1045209"/>
                </a:lnTo>
                <a:lnTo>
                  <a:pt x="4319270" y="963929"/>
                </a:lnTo>
                <a:lnTo>
                  <a:pt x="4318000" y="889000"/>
                </a:lnTo>
                <a:lnTo>
                  <a:pt x="4318000" y="820419"/>
                </a:lnTo>
                <a:lnTo>
                  <a:pt x="4311650" y="755650"/>
                </a:lnTo>
                <a:lnTo>
                  <a:pt x="4309109" y="699769"/>
                </a:lnTo>
                <a:lnTo>
                  <a:pt x="4307840" y="650239"/>
                </a:lnTo>
                <a:lnTo>
                  <a:pt x="4305300" y="610869"/>
                </a:lnTo>
                <a:lnTo>
                  <a:pt x="4301490" y="577850"/>
                </a:lnTo>
                <a:lnTo>
                  <a:pt x="4298950" y="552450"/>
                </a:lnTo>
                <a:lnTo>
                  <a:pt x="4298950" y="533400"/>
                </a:lnTo>
                <a:lnTo>
                  <a:pt x="4296409" y="532129"/>
                </a:lnTo>
                <a:lnTo>
                  <a:pt x="4292600" y="532129"/>
                </a:lnTo>
                <a:lnTo>
                  <a:pt x="4286250" y="527050"/>
                </a:lnTo>
                <a:lnTo>
                  <a:pt x="4279900" y="525779"/>
                </a:lnTo>
                <a:lnTo>
                  <a:pt x="4268470" y="519429"/>
                </a:lnTo>
                <a:lnTo>
                  <a:pt x="4257040" y="515619"/>
                </a:lnTo>
                <a:lnTo>
                  <a:pt x="4240530" y="506729"/>
                </a:lnTo>
                <a:lnTo>
                  <a:pt x="4221480" y="502919"/>
                </a:lnTo>
                <a:lnTo>
                  <a:pt x="4201159" y="492760"/>
                </a:lnTo>
                <a:lnTo>
                  <a:pt x="4175759" y="483869"/>
                </a:lnTo>
                <a:lnTo>
                  <a:pt x="4151629" y="474979"/>
                </a:lnTo>
                <a:lnTo>
                  <a:pt x="4122420" y="467360"/>
                </a:lnTo>
                <a:lnTo>
                  <a:pt x="4056379" y="447039"/>
                </a:lnTo>
                <a:lnTo>
                  <a:pt x="4015740" y="435610"/>
                </a:lnTo>
                <a:lnTo>
                  <a:pt x="3976370" y="425450"/>
                </a:lnTo>
                <a:lnTo>
                  <a:pt x="3815079" y="388619"/>
                </a:lnTo>
                <a:lnTo>
                  <a:pt x="3685540" y="356869"/>
                </a:lnTo>
                <a:lnTo>
                  <a:pt x="3346450" y="284479"/>
                </a:lnTo>
                <a:lnTo>
                  <a:pt x="2933700" y="200660"/>
                </a:lnTo>
                <a:lnTo>
                  <a:pt x="2473959" y="120650"/>
                </a:lnTo>
                <a:lnTo>
                  <a:pt x="2239010" y="85089"/>
                </a:lnTo>
                <a:lnTo>
                  <a:pt x="2001520" y="52069"/>
                </a:lnTo>
                <a:lnTo>
                  <a:pt x="1772920" y="26669"/>
                </a:lnTo>
                <a:lnTo>
                  <a:pt x="1550670" y="7619"/>
                </a:lnTo>
                <a:lnTo>
                  <a:pt x="1342389" y="0"/>
                </a:lnTo>
                <a:close/>
              </a:path>
            </a:pathLst>
          </a:custGeom>
          <a:solidFill>
            <a:srgbClr val="DAF5DA"/>
          </a:solidFill>
        </p:spPr>
        <p:txBody>
          <a:bodyPr wrap="square" lIns="0" tIns="0" rIns="0" bIns="0" rtlCol="0"/>
          <a:lstStyle/>
          <a:p>
            <a:endParaRPr/>
          </a:p>
        </p:txBody>
      </p:sp>
      <p:sp>
        <p:nvSpPr>
          <p:cNvPr id="5" name="object 5"/>
          <p:cNvSpPr/>
          <p:nvPr/>
        </p:nvSpPr>
        <p:spPr>
          <a:xfrm>
            <a:off x="4235450" y="2738120"/>
            <a:ext cx="4257040" cy="310006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72260" y="3657600"/>
            <a:ext cx="2971800" cy="1270"/>
          </a:xfrm>
          <a:custGeom>
            <a:avLst/>
            <a:gdLst/>
            <a:ahLst/>
            <a:cxnLst/>
            <a:rect l="l" t="t" r="r" b="b"/>
            <a:pathLst>
              <a:path w="2971800" h="1270">
                <a:moveTo>
                  <a:pt x="0" y="0"/>
                </a:moveTo>
                <a:lnTo>
                  <a:pt x="2971800" y="1269"/>
                </a:lnTo>
              </a:path>
            </a:pathLst>
          </a:custGeom>
          <a:ln w="9344">
            <a:solidFill>
              <a:srgbClr val="000000"/>
            </a:solidFill>
          </a:ln>
        </p:spPr>
        <p:txBody>
          <a:bodyPr wrap="square" lIns="0" tIns="0" rIns="0" bIns="0" rtlCol="0"/>
          <a:lstStyle/>
          <a:p>
            <a:endParaRPr/>
          </a:p>
        </p:txBody>
      </p:sp>
      <p:sp>
        <p:nvSpPr>
          <p:cNvPr id="3" name="object 3"/>
          <p:cNvSpPr/>
          <p:nvPr/>
        </p:nvSpPr>
        <p:spPr>
          <a:xfrm>
            <a:off x="4815840" y="3657600"/>
            <a:ext cx="2971800" cy="1270"/>
          </a:xfrm>
          <a:custGeom>
            <a:avLst/>
            <a:gdLst/>
            <a:ahLst/>
            <a:cxnLst/>
            <a:rect l="l" t="t" r="r" b="b"/>
            <a:pathLst>
              <a:path w="2971800" h="1270">
                <a:moveTo>
                  <a:pt x="0" y="0"/>
                </a:moveTo>
                <a:lnTo>
                  <a:pt x="2971800" y="1269"/>
                </a:lnTo>
              </a:path>
            </a:pathLst>
          </a:custGeom>
          <a:ln w="9344">
            <a:solidFill>
              <a:srgbClr val="000000"/>
            </a:solidFill>
          </a:ln>
        </p:spPr>
        <p:txBody>
          <a:bodyPr wrap="square" lIns="0" tIns="0" rIns="0" bIns="0" rtlCol="0"/>
          <a:lstStyle/>
          <a:p>
            <a:endParaRPr/>
          </a:p>
        </p:txBody>
      </p:sp>
      <p:sp>
        <p:nvSpPr>
          <p:cNvPr id="4" name="object 4"/>
          <p:cNvSpPr/>
          <p:nvPr/>
        </p:nvSpPr>
        <p:spPr>
          <a:xfrm>
            <a:off x="4629151" y="3614421"/>
            <a:ext cx="83817" cy="850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21201" y="3506471"/>
            <a:ext cx="83817" cy="85087"/>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374139" y="2053590"/>
            <a:ext cx="6435725" cy="1941830"/>
          </a:xfrm>
          <a:prstGeom prst="rect">
            <a:avLst/>
          </a:prstGeom>
        </p:spPr>
        <p:txBody>
          <a:bodyPr vert="horz" wrap="square" lIns="0" tIns="125095" rIns="0" bIns="0" rtlCol="0">
            <a:spAutoFit/>
          </a:bodyPr>
          <a:lstStyle/>
          <a:p>
            <a:pPr marL="12700" marR="5080">
              <a:lnSpc>
                <a:spcPct val="80000"/>
              </a:lnSpc>
              <a:spcBef>
                <a:spcPts val="985"/>
              </a:spcBef>
              <a:tabLst>
                <a:tab pos="4822825" algn="l"/>
              </a:tabLst>
            </a:pPr>
            <a:r>
              <a:rPr sz="3700" spc="-10" dirty="0">
                <a:solidFill>
                  <a:srgbClr val="FDF9C8"/>
                </a:solidFill>
                <a:latin typeface="Constantia"/>
                <a:cs typeface="Constantia"/>
              </a:rPr>
              <a:t>Plot </a:t>
            </a:r>
            <a:r>
              <a:rPr sz="3700" spc="-5" dirty="0">
                <a:solidFill>
                  <a:srgbClr val="FDF9C8"/>
                </a:solidFill>
                <a:latin typeface="Constantia"/>
                <a:cs typeface="Constantia"/>
              </a:rPr>
              <a:t>is </a:t>
            </a:r>
            <a:r>
              <a:rPr sz="3700" spc="-15" dirty="0">
                <a:solidFill>
                  <a:srgbClr val="FDF9C8"/>
                </a:solidFill>
                <a:latin typeface="Constantia"/>
                <a:cs typeface="Constantia"/>
              </a:rPr>
              <a:t>what </a:t>
            </a:r>
            <a:r>
              <a:rPr sz="3700" spc="-5" dirty="0">
                <a:solidFill>
                  <a:srgbClr val="FDF9C8"/>
                </a:solidFill>
                <a:latin typeface="Constantia"/>
                <a:cs typeface="Constantia"/>
              </a:rPr>
              <a:t>happens and </a:t>
            </a:r>
            <a:r>
              <a:rPr sz="3700" spc="-25">
                <a:solidFill>
                  <a:srgbClr val="FDF9C8"/>
                </a:solidFill>
                <a:latin typeface="Constantia"/>
                <a:cs typeface="Constantia"/>
              </a:rPr>
              <a:t>how</a:t>
            </a:r>
            <a:r>
              <a:rPr sz="3700" spc="-650">
                <a:solidFill>
                  <a:srgbClr val="FDF9C8"/>
                </a:solidFill>
                <a:latin typeface="Constantia"/>
                <a:cs typeface="Constantia"/>
              </a:rPr>
              <a:t> </a:t>
            </a:r>
            <a:r>
              <a:rPr lang="en-US" sz="3700" spc="-650" dirty="0" smtClean="0">
                <a:solidFill>
                  <a:srgbClr val="FDF9C8"/>
                </a:solidFill>
                <a:latin typeface="Constantia"/>
                <a:cs typeface="Constantia"/>
              </a:rPr>
              <a:t> </a:t>
            </a:r>
            <a:r>
              <a:rPr sz="3700" spc="-5" smtClean="0">
                <a:solidFill>
                  <a:srgbClr val="FDF9C8"/>
                </a:solidFill>
                <a:latin typeface="Constantia"/>
                <a:cs typeface="Constantia"/>
              </a:rPr>
              <a:t>it  </a:t>
            </a:r>
            <a:r>
              <a:rPr sz="3700" spc="-5" dirty="0">
                <a:solidFill>
                  <a:srgbClr val="FDF9C8"/>
                </a:solidFill>
                <a:latin typeface="Constantia"/>
                <a:cs typeface="Constantia"/>
              </a:rPr>
              <a:t>happens in</a:t>
            </a:r>
            <a:r>
              <a:rPr sz="3700" spc="-225" dirty="0">
                <a:solidFill>
                  <a:srgbClr val="FDF9C8"/>
                </a:solidFill>
                <a:latin typeface="Constantia"/>
                <a:cs typeface="Constantia"/>
              </a:rPr>
              <a:t> </a:t>
            </a:r>
            <a:r>
              <a:rPr sz="3700" dirty="0">
                <a:solidFill>
                  <a:srgbClr val="FDF9C8"/>
                </a:solidFill>
                <a:latin typeface="Constantia"/>
                <a:cs typeface="Constantia"/>
              </a:rPr>
              <a:t>a</a:t>
            </a:r>
            <a:r>
              <a:rPr sz="3700" spc="-95" dirty="0">
                <a:solidFill>
                  <a:srgbClr val="FDF9C8"/>
                </a:solidFill>
                <a:latin typeface="Constantia"/>
                <a:cs typeface="Constantia"/>
              </a:rPr>
              <a:t> </a:t>
            </a:r>
            <a:r>
              <a:rPr sz="3700" spc="-25" dirty="0">
                <a:solidFill>
                  <a:srgbClr val="FDF9C8"/>
                </a:solidFill>
                <a:latin typeface="Constantia"/>
                <a:cs typeface="Constantia"/>
              </a:rPr>
              <a:t>narrative.	</a:t>
            </a:r>
            <a:r>
              <a:rPr sz="3700" dirty="0">
                <a:solidFill>
                  <a:srgbClr val="FDF9C8"/>
                </a:solidFill>
                <a:latin typeface="Constantia"/>
                <a:cs typeface="Constantia"/>
              </a:rPr>
              <a:t>A  </a:t>
            </a:r>
            <a:r>
              <a:rPr sz="3700" spc="-25" dirty="0">
                <a:solidFill>
                  <a:srgbClr val="FDF9C8"/>
                </a:solidFill>
                <a:latin typeface="Constantia"/>
                <a:cs typeface="Constantia"/>
              </a:rPr>
              <a:t>n</a:t>
            </a:r>
            <a:r>
              <a:rPr sz="3700" u="sng" spc="-25" dirty="0">
                <a:solidFill>
                  <a:srgbClr val="FDF9C8"/>
                </a:solidFill>
                <a:uFill>
                  <a:solidFill>
                    <a:srgbClr val="E8E8E7"/>
                  </a:solidFill>
                </a:uFill>
                <a:latin typeface="Constantia"/>
                <a:cs typeface="Constantia"/>
              </a:rPr>
              <a:t>arrative</a:t>
            </a:r>
            <a:r>
              <a:rPr sz="3700" u="sng" spc="-110" dirty="0">
                <a:solidFill>
                  <a:srgbClr val="FDF9C8"/>
                </a:solidFill>
                <a:uFill>
                  <a:solidFill>
                    <a:srgbClr val="E8E8E7"/>
                  </a:solidFill>
                </a:uFill>
                <a:latin typeface="Constantia"/>
                <a:cs typeface="Constantia"/>
              </a:rPr>
              <a:t> </a:t>
            </a:r>
            <a:r>
              <a:rPr sz="3700" u="sng" dirty="0">
                <a:solidFill>
                  <a:srgbClr val="FDF9C8"/>
                </a:solidFill>
                <a:uFill>
                  <a:solidFill>
                    <a:srgbClr val="E8E8E7"/>
                  </a:solidFill>
                </a:uFill>
                <a:latin typeface="Constantia"/>
                <a:cs typeface="Constantia"/>
              </a:rPr>
              <a:t>is</a:t>
            </a:r>
            <a:r>
              <a:rPr sz="3700" u="sng" spc="-190" dirty="0">
                <a:solidFill>
                  <a:srgbClr val="FDF9C8"/>
                </a:solidFill>
                <a:uFill>
                  <a:solidFill>
                    <a:srgbClr val="E8E8E7"/>
                  </a:solidFill>
                </a:uFill>
                <a:latin typeface="Constantia"/>
                <a:cs typeface="Constantia"/>
              </a:rPr>
              <a:t> </a:t>
            </a:r>
            <a:r>
              <a:rPr sz="3700" u="sng" spc="-25" dirty="0">
                <a:solidFill>
                  <a:srgbClr val="FDF9C8"/>
                </a:solidFill>
                <a:uFill>
                  <a:solidFill>
                    <a:srgbClr val="E8E8E7"/>
                  </a:solidFill>
                </a:uFill>
                <a:latin typeface="Constantia"/>
                <a:cs typeface="Constantia"/>
              </a:rPr>
              <a:t>any</a:t>
            </a:r>
            <a:r>
              <a:rPr sz="3700" spc="-215" dirty="0">
                <a:solidFill>
                  <a:srgbClr val="FDF9C8"/>
                </a:solidFill>
                <a:latin typeface="Constantia"/>
                <a:cs typeface="Constantia"/>
              </a:rPr>
              <a:t> </a:t>
            </a:r>
            <a:r>
              <a:rPr sz="3700" spc="-40" dirty="0">
                <a:solidFill>
                  <a:srgbClr val="FDF9C8"/>
                </a:solidFill>
                <a:latin typeface="Constantia"/>
                <a:cs typeface="Constantia"/>
              </a:rPr>
              <a:t>w</a:t>
            </a:r>
            <a:r>
              <a:rPr sz="3700" u="sng" spc="-40" dirty="0">
                <a:solidFill>
                  <a:srgbClr val="FDF9C8"/>
                </a:solidFill>
                <a:uFill>
                  <a:solidFill>
                    <a:srgbClr val="E8E8E7"/>
                  </a:solidFill>
                </a:uFill>
                <a:latin typeface="Constantia"/>
                <a:cs typeface="Constantia"/>
              </a:rPr>
              <a:t>ork</a:t>
            </a:r>
            <a:r>
              <a:rPr sz="3700" u="sng" spc="-85" dirty="0">
                <a:solidFill>
                  <a:srgbClr val="FDF9C8"/>
                </a:solidFill>
                <a:uFill>
                  <a:solidFill>
                    <a:srgbClr val="E8E8E7"/>
                  </a:solidFill>
                </a:uFill>
                <a:latin typeface="Constantia"/>
                <a:cs typeface="Constantia"/>
              </a:rPr>
              <a:t> </a:t>
            </a:r>
            <a:r>
              <a:rPr sz="3700" u="sng" spc="-5" dirty="0">
                <a:solidFill>
                  <a:srgbClr val="FDF9C8"/>
                </a:solidFill>
                <a:uFill>
                  <a:solidFill>
                    <a:srgbClr val="E8E8E7"/>
                  </a:solidFill>
                </a:uFill>
                <a:latin typeface="Constantia"/>
                <a:cs typeface="Constantia"/>
              </a:rPr>
              <a:t>that</a:t>
            </a:r>
            <a:r>
              <a:rPr sz="3700" u="sng" spc="-145" dirty="0">
                <a:solidFill>
                  <a:srgbClr val="FDF9C8"/>
                </a:solidFill>
                <a:uFill>
                  <a:solidFill>
                    <a:srgbClr val="E8E8E7"/>
                  </a:solidFill>
                </a:uFill>
                <a:latin typeface="Constantia"/>
                <a:cs typeface="Constantia"/>
              </a:rPr>
              <a:t> </a:t>
            </a:r>
            <a:r>
              <a:rPr sz="3700" u="sng" spc="-20" dirty="0">
                <a:solidFill>
                  <a:srgbClr val="FDF9C8"/>
                </a:solidFill>
                <a:uFill>
                  <a:solidFill>
                    <a:srgbClr val="E8E8E7"/>
                  </a:solidFill>
                </a:uFill>
                <a:latin typeface="Constantia"/>
                <a:cs typeface="Constantia"/>
              </a:rPr>
              <a:t>tells</a:t>
            </a:r>
            <a:r>
              <a:rPr sz="3700" spc="-175" dirty="0">
                <a:solidFill>
                  <a:srgbClr val="FDF9C8"/>
                </a:solidFill>
                <a:latin typeface="Constantia"/>
                <a:cs typeface="Constantia"/>
              </a:rPr>
              <a:t> </a:t>
            </a:r>
            <a:r>
              <a:rPr sz="3700" u="sng" dirty="0">
                <a:solidFill>
                  <a:srgbClr val="FDF9C8"/>
                </a:solidFill>
                <a:uFill>
                  <a:solidFill>
                    <a:srgbClr val="E8E8E7"/>
                  </a:solidFill>
                </a:uFill>
                <a:latin typeface="Constantia"/>
                <a:cs typeface="Constantia"/>
              </a:rPr>
              <a:t>a </a:t>
            </a:r>
            <a:r>
              <a:rPr sz="3700" dirty="0">
                <a:solidFill>
                  <a:srgbClr val="FDF9C8"/>
                </a:solidFill>
                <a:latin typeface="Constantia"/>
                <a:cs typeface="Constantia"/>
              </a:rPr>
              <a:t> </a:t>
            </a:r>
            <a:r>
              <a:rPr sz="3700" spc="-60" dirty="0">
                <a:solidFill>
                  <a:srgbClr val="FDF9C8"/>
                </a:solidFill>
                <a:latin typeface="Constantia"/>
                <a:cs typeface="Constantia"/>
              </a:rPr>
              <a:t>story,</a:t>
            </a:r>
            <a:r>
              <a:rPr sz="3700" spc="-80" dirty="0">
                <a:solidFill>
                  <a:srgbClr val="FDF9C8"/>
                </a:solidFill>
                <a:latin typeface="Constantia"/>
                <a:cs typeface="Constantia"/>
              </a:rPr>
              <a:t> </a:t>
            </a:r>
            <a:r>
              <a:rPr sz="3700" spc="-5" dirty="0">
                <a:solidFill>
                  <a:srgbClr val="FDF9C8"/>
                </a:solidFill>
                <a:latin typeface="Constantia"/>
                <a:cs typeface="Constantia"/>
              </a:rPr>
              <a:t>such</a:t>
            </a:r>
            <a:r>
              <a:rPr sz="3700" spc="-160" dirty="0">
                <a:solidFill>
                  <a:srgbClr val="FDF9C8"/>
                </a:solidFill>
                <a:latin typeface="Constantia"/>
                <a:cs typeface="Constantia"/>
              </a:rPr>
              <a:t> </a:t>
            </a:r>
            <a:r>
              <a:rPr sz="3700" spc="-5" dirty="0">
                <a:solidFill>
                  <a:srgbClr val="FDF9C8"/>
                </a:solidFill>
                <a:latin typeface="Constantia"/>
                <a:cs typeface="Constantia"/>
              </a:rPr>
              <a:t>as</a:t>
            </a:r>
            <a:r>
              <a:rPr sz="3700" spc="-175" dirty="0">
                <a:solidFill>
                  <a:srgbClr val="FDF9C8"/>
                </a:solidFill>
                <a:latin typeface="Constantia"/>
                <a:cs typeface="Constantia"/>
              </a:rPr>
              <a:t> </a:t>
            </a:r>
            <a:r>
              <a:rPr sz="3700" dirty="0">
                <a:solidFill>
                  <a:srgbClr val="FDF9C8"/>
                </a:solidFill>
                <a:latin typeface="Constantia"/>
                <a:cs typeface="Constantia"/>
              </a:rPr>
              <a:t>a</a:t>
            </a:r>
            <a:r>
              <a:rPr sz="3700" spc="-175" dirty="0">
                <a:solidFill>
                  <a:srgbClr val="FDF9C8"/>
                </a:solidFill>
                <a:latin typeface="Constantia"/>
                <a:cs typeface="Constantia"/>
              </a:rPr>
              <a:t> </a:t>
            </a:r>
            <a:r>
              <a:rPr sz="3700" spc="-5" dirty="0">
                <a:solidFill>
                  <a:srgbClr val="FDF9C8"/>
                </a:solidFill>
                <a:latin typeface="Constantia"/>
                <a:cs typeface="Constantia"/>
              </a:rPr>
              <a:t>short</a:t>
            </a:r>
            <a:r>
              <a:rPr sz="3700" spc="-180" dirty="0">
                <a:solidFill>
                  <a:srgbClr val="FDF9C8"/>
                </a:solidFill>
                <a:latin typeface="Constantia"/>
                <a:cs typeface="Constantia"/>
              </a:rPr>
              <a:t> </a:t>
            </a:r>
            <a:r>
              <a:rPr sz="3700" spc="-60" dirty="0">
                <a:solidFill>
                  <a:srgbClr val="FDF9C8"/>
                </a:solidFill>
                <a:latin typeface="Constantia"/>
                <a:cs typeface="Constantia"/>
              </a:rPr>
              <a:t>story,</a:t>
            </a:r>
            <a:r>
              <a:rPr sz="3700" spc="-100" dirty="0">
                <a:solidFill>
                  <a:srgbClr val="FDF9C8"/>
                </a:solidFill>
                <a:latin typeface="Constantia"/>
                <a:cs typeface="Constantia"/>
              </a:rPr>
              <a:t> </a:t>
            </a:r>
            <a:r>
              <a:rPr sz="3700" dirty="0">
                <a:solidFill>
                  <a:srgbClr val="FDF9C8"/>
                </a:solidFill>
                <a:latin typeface="Constantia"/>
                <a:cs typeface="Constantia"/>
              </a:rPr>
              <a:t>a</a:t>
            </a:r>
            <a:endParaRPr sz="3700">
              <a:latin typeface="Constantia"/>
              <a:cs typeface="Constantia"/>
            </a:endParaRPr>
          </a:p>
        </p:txBody>
      </p:sp>
      <p:sp>
        <p:nvSpPr>
          <p:cNvPr id="7" name="object 7"/>
          <p:cNvSpPr txBox="1"/>
          <p:nvPr/>
        </p:nvSpPr>
        <p:spPr>
          <a:xfrm>
            <a:off x="1374139" y="3856990"/>
            <a:ext cx="5845175" cy="1038860"/>
          </a:xfrm>
          <a:prstGeom prst="rect">
            <a:avLst/>
          </a:prstGeom>
        </p:spPr>
        <p:txBody>
          <a:bodyPr vert="horz" wrap="square" lIns="0" tIns="127000" rIns="0" bIns="0" rtlCol="0">
            <a:spAutoFit/>
          </a:bodyPr>
          <a:lstStyle/>
          <a:p>
            <a:pPr marL="12700" marR="5080">
              <a:lnSpc>
                <a:spcPct val="79700"/>
              </a:lnSpc>
              <a:spcBef>
                <a:spcPts val="1000"/>
              </a:spcBef>
            </a:pPr>
            <a:r>
              <a:rPr sz="3700" spc="-35" dirty="0">
                <a:solidFill>
                  <a:srgbClr val="FDF9C8"/>
                </a:solidFill>
                <a:latin typeface="Constantia"/>
                <a:cs typeface="Constantia"/>
              </a:rPr>
              <a:t>novel,</a:t>
            </a:r>
            <a:r>
              <a:rPr sz="3700" spc="-120" dirty="0">
                <a:solidFill>
                  <a:srgbClr val="FDF9C8"/>
                </a:solidFill>
                <a:latin typeface="Constantia"/>
                <a:cs typeface="Constantia"/>
              </a:rPr>
              <a:t> </a:t>
            </a:r>
            <a:r>
              <a:rPr sz="3700" dirty="0">
                <a:solidFill>
                  <a:srgbClr val="FDF9C8"/>
                </a:solidFill>
                <a:latin typeface="Constantia"/>
                <a:cs typeface="Constantia"/>
              </a:rPr>
              <a:t>a</a:t>
            </a:r>
            <a:r>
              <a:rPr sz="3700" spc="-204" dirty="0">
                <a:solidFill>
                  <a:srgbClr val="FDF9C8"/>
                </a:solidFill>
                <a:latin typeface="Constantia"/>
                <a:cs typeface="Constantia"/>
              </a:rPr>
              <a:t> </a:t>
            </a:r>
            <a:r>
              <a:rPr sz="3700" spc="-15" dirty="0">
                <a:solidFill>
                  <a:srgbClr val="FDF9C8"/>
                </a:solidFill>
                <a:latin typeface="Constantia"/>
                <a:cs typeface="Constantia"/>
              </a:rPr>
              <a:t>drama,</a:t>
            </a:r>
            <a:r>
              <a:rPr sz="3700" spc="-120" dirty="0">
                <a:solidFill>
                  <a:srgbClr val="FDF9C8"/>
                </a:solidFill>
                <a:latin typeface="Constantia"/>
                <a:cs typeface="Constantia"/>
              </a:rPr>
              <a:t> </a:t>
            </a:r>
            <a:r>
              <a:rPr sz="3700" spc="-5" dirty="0">
                <a:solidFill>
                  <a:srgbClr val="FDF9C8"/>
                </a:solidFill>
                <a:latin typeface="Constantia"/>
                <a:cs typeface="Constantia"/>
              </a:rPr>
              <a:t>or</a:t>
            </a:r>
            <a:r>
              <a:rPr sz="3700" spc="-245" dirty="0">
                <a:solidFill>
                  <a:srgbClr val="FDF9C8"/>
                </a:solidFill>
                <a:latin typeface="Constantia"/>
                <a:cs typeface="Constantia"/>
              </a:rPr>
              <a:t> </a:t>
            </a:r>
            <a:r>
              <a:rPr sz="3700" dirty="0">
                <a:solidFill>
                  <a:srgbClr val="FDF9C8"/>
                </a:solidFill>
                <a:latin typeface="Constantia"/>
                <a:cs typeface="Constantia"/>
              </a:rPr>
              <a:t>a</a:t>
            </a:r>
            <a:r>
              <a:rPr sz="3700" spc="-105" dirty="0">
                <a:solidFill>
                  <a:srgbClr val="FDF9C8"/>
                </a:solidFill>
                <a:latin typeface="Constantia"/>
                <a:cs typeface="Constantia"/>
              </a:rPr>
              <a:t> </a:t>
            </a:r>
            <a:r>
              <a:rPr sz="3700" spc="-25" dirty="0">
                <a:solidFill>
                  <a:srgbClr val="FDF9C8"/>
                </a:solidFill>
                <a:latin typeface="Constantia"/>
                <a:cs typeface="Constantia"/>
              </a:rPr>
              <a:t>narrative  </a:t>
            </a:r>
            <a:r>
              <a:rPr sz="3700" spc="-5" dirty="0">
                <a:solidFill>
                  <a:srgbClr val="FDF9C8"/>
                </a:solidFill>
                <a:latin typeface="Constantia"/>
                <a:cs typeface="Constantia"/>
              </a:rPr>
              <a:t>poem.</a:t>
            </a:r>
            <a:endParaRPr sz="3700">
              <a:latin typeface="Constantia"/>
              <a:cs typeface="Constantia"/>
            </a:endParaRPr>
          </a:p>
        </p:txBody>
      </p:sp>
      <p:sp>
        <p:nvSpPr>
          <p:cNvPr id="8" name="object 8"/>
          <p:cNvSpPr/>
          <p:nvPr/>
        </p:nvSpPr>
        <p:spPr>
          <a:xfrm>
            <a:off x="603250" y="986789"/>
            <a:ext cx="7785100" cy="115951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408420" y="702309"/>
            <a:ext cx="1822450" cy="13716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9140" y="2014220"/>
            <a:ext cx="7433309" cy="3497579"/>
          </a:xfrm>
          <a:prstGeom prst="rect">
            <a:avLst/>
          </a:prstGeom>
        </p:spPr>
        <p:txBody>
          <a:bodyPr vert="horz" wrap="square" lIns="0" tIns="12700" rIns="0" bIns="0" rtlCol="0">
            <a:spAutoFit/>
          </a:bodyPr>
          <a:lstStyle/>
          <a:p>
            <a:pPr marL="311150" marR="876935" indent="-273050">
              <a:lnSpc>
                <a:spcPct val="100000"/>
              </a:lnSpc>
              <a:spcBef>
                <a:spcPts val="10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Exposition</a:t>
            </a:r>
            <a:r>
              <a:rPr sz="2600" spc="-5" dirty="0">
                <a:solidFill>
                  <a:srgbClr val="FDF9C8"/>
                </a:solidFill>
                <a:latin typeface="Constantia"/>
                <a:cs typeface="Constantia"/>
              </a:rPr>
              <a:t> </a:t>
            </a:r>
            <a:r>
              <a:rPr sz="2600" dirty="0">
                <a:solidFill>
                  <a:srgbClr val="FDF9C8"/>
                </a:solidFill>
                <a:latin typeface="Constantia"/>
                <a:cs typeface="Constantia"/>
              </a:rPr>
              <a:t>– event that gives </a:t>
            </a:r>
            <a:r>
              <a:rPr sz="2600" spc="-5" dirty="0">
                <a:solidFill>
                  <a:srgbClr val="FDF9C8"/>
                </a:solidFill>
                <a:latin typeface="Constantia"/>
                <a:cs typeface="Constantia"/>
              </a:rPr>
              <a:t>rise </a:t>
            </a:r>
            <a:r>
              <a:rPr sz="2600" dirty="0">
                <a:solidFill>
                  <a:srgbClr val="FDF9C8"/>
                </a:solidFill>
                <a:latin typeface="Constantia"/>
                <a:cs typeface="Constantia"/>
              </a:rPr>
              <a:t>to </a:t>
            </a:r>
            <a:r>
              <a:rPr sz="2600" spc="-5" dirty="0">
                <a:solidFill>
                  <a:srgbClr val="FDF9C8"/>
                </a:solidFill>
                <a:latin typeface="Constantia"/>
                <a:cs typeface="Constantia"/>
              </a:rPr>
              <a:t>conflict  (opening</a:t>
            </a:r>
            <a:r>
              <a:rPr sz="2600" spc="-10" dirty="0">
                <a:solidFill>
                  <a:srgbClr val="FDF9C8"/>
                </a:solidFill>
                <a:latin typeface="Constantia"/>
                <a:cs typeface="Constantia"/>
              </a:rPr>
              <a:t> </a:t>
            </a:r>
            <a:r>
              <a:rPr sz="2600" spc="-5" dirty="0">
                <a:solidFill>
                  <a:srgbClr val="FDF9C8"/>
                </a:solidFill>
                <a:latin typeface="Constantia"/>
                <a:cs typeface="Constantia"/>
              </a:rPr>
              <a:t>situation)</a:t>
            </a:r>
            <a:endParaRPr sz="2600">
              <a:latin typeface="Constantia"/>
              <a:cs typeface="Constantia"/>
            </a:endParaRPr>
          </a:p>
          <a:p>
            <a:pPr marL="311150" marR="30480" indent="-273050">
              <a:lnSpc>
                <a:spcPct val="100000"/>
              </a:lnSpc>
              <a:spcBef>
                <a:spcPts val="59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Rising Action</a:t>
            </a:r>
            <a:r>
              <a:rPr sz="2600" spc="-5" dirty="0">
                <a:solidFill>
                  <a:srgbClr val="FDF9C8"/>
                </a:solidFill>
                <a:latin typeface="Constantia"/>
                <a:cs typeface="Constantia"/>
              </a:rPr>
              <a:t>- </a:t>
            </a:r>
            <a:r>
              <a:rPr sz="2600" dirty="0">
                <a:solidFill>
                  <a:srgbClr val="FDF9C8"/>
                </a:solidFill>
                <a:latin typeface="Constantia"/>
                <a:cs typeface="Constantia"/>
              </a:rPr>
              <a:t>events that </a:t>
            </a:r>
            <a:r>
              <a:rPr sz="2600" spc="-5" dirty="0">
                <a:solidFill>
                  <a:srgbClr val="FDF9C8"/>
                </a:solidFill>
                <a:latin typeface="Constantia"/>
                <a:cs typeface="Constantia"/>
              </a:rPr>
              <a:t>complicate or intensify  </a:t>
            </a:r>
            <a:r>
              <a:rPr sz="2600" dirty="0">
                <a:solidFill>
                  <a:srgbClr val="FDF9C8"/>
                </a:solidFill>
                <a:latin typeface="Constantia"/>
                <a:cs typeface="Constantia"/>
              </a:rPr>
              <a:t>the central </a:t>
            </a:r>
            <a:r>
              <a:rPr sz="2600" spc="-5" dirty="0">
                <a:solidFill>
                  <a:srgbClr val="FDF9C8"/>
                </a:solidFill>
                <a:latin typeface="Constantia"/>
                <a:cs typeface="Constantia"/>
              </a:rPr>
              <a:t>conflict (rising action)</a:t>
            </a:r>
            <a:endParaRPr sz="2600">
              <a:latin typeface="Constantia"/>
              <a:cs typeface="Constantia"/>
            </a:endParaRPr>
          </a:p>
          <a:p>
            <a:pPr marL="311150" marR="537845" indent="-273050">
              <a:lnSpc>
                <a:spcPct val="100000"/>
              </a:lnSpc>
              <a:spcBef>
                <a:spcPts val="60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Climax</a:t>
            </a:r>
            <a:r>
              <a:rPr sz="2600" spc="-5" dirty="0">
                <a:solidFill>
                  <a:srgbClr val="FDF9C8"/>
                </a:solidFill>
                <a:latin typeface="Constantia"/>
                <a:cs typeface="Constantia"/>
              </a:rPr>
              <a:t>- </a:t>
            </a:r>
            <a:r>
              <a:rPr sz="2600" dirty="0">
                <a:solidFill>
                  <a:srgbClr val="FDF9C8"/>
                </a:solidFill>
                <a:latin typeface="Constantia"/>
                <a:cs typeface="Constantia"/>
              </a:rPr>
              <a:t>highest </a:t>
            </a:r>
            <a:r>
              <a:rPr sz="2600" spc="-5" dirty="0">
                <a:solidFill>
                  <a:srgbClr val="FDF9C8"/>
                </a:solidFill>
                <a:latin typeface="Constantia"/>
                <a:cs typeface="Constantia"/>
              </a:rPr>
              <a:t>point of </a:t>
            </a:r>
            <a:r>
              <a:rPr sz="2600" dirty="0">
                <a:solidFill>
                  <a:srgbClr val="FDF9C8"/>
                </a:solidFill>
                <a:latin typeface="Constantia"/>
                <a:cs typeface="Constantia"/>
              </a:rPr>
              <a:t>interest </a:t>
            </a:r>
            <a:r>
              <a:rPr sz="2600" spc="-5" dirty="0">
                <a:solidFill>
                  <a:srgbClr val="FDF9C8"/>
                </a:solidFill>
                <a:latin typeface="Constantia"/>
                <a:cs typeface="Constantia"/>
              </a:rPr>
              <a:t>or emotional  involvement in </a:t>
            </a:r>
            <a:r>
              <a:rPr sz="2600" dirty="0">
                <a:solidFill>
                  <a:srgbClr val="FDF9C8"/>
                </a:solidFill>
                <a:latin typeface="Constantia"/>
                <a:cs typeface="Constantia"/>
              </a:rPr>
              <a:t>the</a:t>
            </a:r>
            <a:r>
              <a:rPr sz="2600" spc="5" dirty="0">
                <a:solidFill>
                  <a:srgbClr val="FDF9C8"/>
                </a:solidFill>
                <a:latin typeface="Constantia"/>
                <a:cs typeface="Constantia"/>
              </a:rPr>
              <a:t> </a:t>
            </a:r>
            <a:r>
              <a:rPr sz="2600" spc="-5" dirty="0">
                <a:solidFill>
                  <a:srgbClr val="FDF9C8"/>
                </a:solidFill>
                <a:latin typeface="Constantia"/>
                <a:cs typeface="Constantia"/>
              </a:rPr>
              <a:t>story</a:t>
            </a:r>
            <a:endParaRPr sz="2600">
              <a:latin typeface="Constantia"/>
              <a:cs typeface="Constantia"/>
            </a:endParaRPr>
          </a:p>
          <a:p>
            <a:pPr marL="311150" indent="-273050">
              <a:lnSpc>
                <a:spcPct val="100000"/>
              </a:lnSpc>
              <a:spcBef>
                <a:spcPts val="59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Falling Action</a:t>
            </a:r>
            <a:r>
              <a:rPr sz="2600" spc="-5" dirty="0">
                <a:solidFill>
                  <a:srgbClr val="FDF9C8"/>
                </a:solidFill>
                <a:latin typeface="Constantia"/>
                <a:cs typeface="Constantia"/>
              </a:rPr>
              <a:t>- logical </a:t>
            </a:r>
            <a:r>
              <a:rPr sz="2600" dirty="0">
                <a:solidFill>
                  <a:srgbClr val="FDF9C8"/>
                </a:solidFill>
                <a:latin typeface="Constantia"/>
                <a:cs typeface="Constantia"/>
              </a:rPr>
              <a:t>result of</a:t>
            </a:r>
            <a:r>
              <a:rPr sz="2600" spc="-35" dirty="0">
                <a:solidFill>
                  <a:srgbClr val="FDF9C8"/>
                </a:solidFill>
                <a:latin typeface="Constantia"/>
                <a:cs typeface="Constantia"/>
              </a:rPr>
              <a:t> </a:t>
            </a:r>
            <a:r>
              <a:rPr sz="2600" spc="-5" dirty="0">
                <a:solidFill>
                  <a:srgbClr val="FDF9C8"/>
                </a:solidFill>
                <a:latin typeface="Constantia"/>
                <a:cs typeface="Constantia"/>
              </a:rPr>
              <a:t>Climax</a:t>
            </a:r>
            <a:endParaRPr sz="2600">
              <a:latin typeface="Constantia"/>
              <a:cs typeface="Constantia"/>
            </a:endParaRPr>
          </a:p>
          <a:p>
            <a:pPr marL="311150" indent="-273050">
              <a:lnSpc>
                <a:spcPct val="100000"/>
              </a:lnSpc>
              <a:spcBef>
                <a:spcPts val="60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Resolution</a:t>
            </a:r>
            <a:r>
              <a:rPr sz="2600" spc="-5" dirty="0">
                <a:solidFill>
                  <a:srgbClr val="FDF9C8"/>
                </a:solidFill>
                <a:latin typeface="Constantia"/>
                <a:cs typeface="Constantia"/>
              </a:rPr>
              <a:t>- Final </a:t>
            </a:r>
            <a:r>
              <a:rPr sz="2600" dirty="0">
                <a:solidFill>
                  <a:srgbClr val="FDF9C8"/>
                </a:solidFill>
                <a:latin typeface="Constantia"/>
                <a:cs typeface="Constantia"/>
              </a:rPr>
              <a:t>outcome of the</a:t>
            </a:r>
            <a:r>
              <a:rPr sz="2600" spc="-55" dirty="0">
                <a:solidFill>
                  <a:srgbClr val="FDF9C8"/>
                </a:solidFill>
                <a:latin typeface="Constantia"/>
                <a:cs typeface="Constantia"/>
              </a:rPr>
              <a:t> </a:t>
            </a:r>
            <a:r>
              <a:rPr sz="2600" spc="-5" dirty="0">
                <a:solidFill>
                  <a:srgbClr val="FDF9C8"/>
                </a:solidFill>
                <a:latin typeface="Constantia"/>
                <a:cs typeface="Constantia"/>
              </a:rPr>
              <a:t>story</a:t>
            </a:r>
            <a:endParaRPr sz="2600">
              <a:latin typeface="Constantia"/>
              <a:cs typeface="Constantia"/>
            </a:endParaRPr>
          </a:p>
        </p:txBody>
      </p:sp>
      <p:sp>
        <p:nvSpPr>
          <p:cNvPr id="3" name="object 3"/>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9600" y="4953000"/>
            <a:ext cx="2895600" cy="0"/>
          </a:xfrm>
          <a:custGeom>
            <a:avLst/>
            <a:gdLst/>
            <a:ahLst/>
            <a:cxnLst/>
            <a:rect l="l" t="t" r="r" b="b"/>
            <a:pathLst>
              <a:path w="2895600">
                <a:moveTo>
                  <a:pt x="0" y="0"/>
                </a:moveTo>
                <a:lnTo>
                  <a:pt x="2895600" y="0"/>
                </a:lnTo>
              </a:path>
            </a:pathLst>
          </a:custGeom>
          <a:ln w="9344">
            <a:solidFill>
              <a:srgbClr val="FFFFFF"/>
            </a:solidFill>
          </a:ln>
        </p:spPr>
        <p:txBody>
          <a:bodyPr wrap="square" lIns="0" tIns="0" rIns="0" bIns="0" rtlCol="0"/>
          <a:lstStyle/>
          <a:p>
            <a:endParaRPr/>
          </a:p>
        </p:txBody>
      </p:sp>
      <p:sp>
        <p:nvSpPr>
          <p:cNvPr id="4" name="object 4"/>
          <p:cNvSpPr/>
          <p:nvPr/>
        </p:nvSpPr>
        <p:spPr>
          <a:xfrm>
            <a:off x="3505200" y="2209800"/>
            <a:ext cx="1600200" cy="2743200"/>
          </a:xfrm>
          <a:custGeom>
            <a:avLst/>
            <a:gdLst/>
            <a:ahLst/>
            <a:cxnLst/>
            <a:rect l="l" t="t" r="r" b="b"/>
            <a:pathLst>
              <a:path w="1600200" h="2743200">
                <a:moveTo>
                  <a:pt x="0" y="2743200"/>
                </a:moveTo>
                <a:lnTo>
                  <a:pt x="1600200" y="0"/>
                </a:lnTo>
              </a:path>
            </a:pathLst>
          </a:custGeom>
          <a:ln w="9344">
            <a:solidFill>
              <a:srgbClr val="FFFFFF"/>
            </a:solidFill>
          </a:ln>
        </p:spPr>
        <p:txBody>
          <a:bodyPr wrap="square" lIns="0" tIns="0" rIns="0" bIns="0" rtlCol="0"/>
          <a:lstStyle/>
          <a:p>
            <a:endParaRPr/>
          </a:p>
        </p:txBody>
      </p:sp>
      <p:sp>
        <p:nvSpPr>
          <p:cNvPr id="5" name="object 5"/>
          <p:cNvSpPr/>
          <p:nvPr/>
        </p:nvSpPr>
        <p:spPr>
          <a:xfrm>
            <a:off x="5105400" y="2209800"/>
            <a:ext cx="1143000" cy="2743200"/>
          </a:xfrm>
          <a:custGeom>
            <a:avLst/>
            <a:gdLst/>
            <a:ahLst/>
            <a:cxnLst/>
            <a:rect l="l" t="t" r="r" b="b"/>
            <a:pathLst>
              <a:path w="1143000" h="2743200">
                <a:moveTo>
                  <a:pt x="0" y="0"/>
                </a:moveTo>
                <a:lnTo>
                  <a:pt x="1143000" y="2743200"/>
                </a:lnTo>
              </a:path>
            </a:pathLst>
          </a:custGeom>
          <a:ln w="9344">
            <a:solidFill>
              <a:srgbClr val="FFFFFF"/>
            </a:solidFill>
          </a:ln>
        </p:spPr>
        <p:txBody>
          <a:bodyPr wrap="square" lIns="0" tIns="0" rIns="0" bIns="0" rtlCol="0"/>
          <a:lstStyle/>
          <a:p>
            <a:endParaRPr/>
          </a:p>
        </p:txBody>
      </p:sp>
      <p:sp>
        <p:nvSpPr>
          <p:cNvPr id="6" name="object 6"/>
          <p:cNvSpPr/>
          <p:nvPr/>
        </p:nvSpPr>
        <p:spPr>
          <a:xfrm>
            <a:off x="6248400" y="4953000"/>
            <a:ext cx="2743200" cy="0"/>
          </a:xfrm>
          <a:custGeom>
            <a:avLst/>
            <a:gdLst/>
            <a:ahLst/>
            <a:cxnLst/>
            <a:rect l="l" t="t" r="r" b="b"/>
            <a:pathLst>
              <a:path w="2743200">
                <a:moveTo>
                  <a:pt x="0" y="0"/>
                </a:moveTo>
                <a:lnTo>
                  <a:pt x="2743200" y="0"/>
                </a:lnTo>
              </a:path>
            </a:pathLst>
          </a:custGeom>
          <a:ln w="9344">
            <a:solidFill>
              <a:srgbClr val="FFFFFF"/>
            </a:solidFill>
          </a:ln>
        </p:spPr>
        <p:txBody>
          <a:bodyPr wrap="square" lIns="0" tIns="0" rIns="0" bIns="0" rtlCol="0"/>
          <a:lstStyle/>
          <a:p>
            <a:endParaRPr/>
          </a:p>
        </p:txBody>
      </p:sp>
      <p:sp>
        <p:nvSpPr>
          <p:cNvPr id="7" name="object 7"/>
          <p:cNvSpPr txBox="1"/>
          <p:nvPr/>
        </p:nvSpPr>
        <p:spPr>
          <a:xfrm>
            <a:off x="3049270" y="4986020"/>
            <a:ext cx="102616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DF9C8"/>
                </a:solidFill>
                <a:latin typeface="Times New Roman"/>
                <a:cs typeface="Times New Roman"/>
              </a:rPr>
              <a:t>C</a:t>
            </a:r>
            <a:r>
              <a:rPr sz="2400" dirty="0">
                <a:solidFill>
                  <a:srgbClr val="FDF9C8"/>
                </a:solidFill>
                <a:latin typeface="Times New Roman"/>
                <a:cs typeface="Times New Roman"/>
              </a:rPr>
              <a:t>o</a:t>
            </a:r>
            <a:r>
              <a:rPr sz="2400" spc="5" dirty="0">
                <a:solidFill>
                  <a:srgbClr val="FDF9C8"/>
                </a:solidFill>
                <a:latin typeface="Times New Roman"/>
                <a:cs typeface="Times New Roman"/>
              </a:rPr>
              <a:t>n</a:t>
            </a:r>
            <a:r>
              <a:rPr sz="2400" dirty="0">
                <a:solidFill>
                  <a:srgbClr val="FDF9C8"/>
                </a:solidFill>
                <a:latin typeface="Times New Roman"/>
                <a:cs typeface="Times New Roman"/>
              </a:rPr>
              <a:t>fli</a:t>
            </a:r>
            <a:r>
              <a:rPr sz="2400" spc="5" dirty="0">
                <a:solidFill>
                  <a:srgbClr val="FDF9C8"/>
                </a:solidFill>
                <a:latin typeface="Times New Roman"/>
                <a:cs typeface="Times New Roman"/>
              </a:rPr>
              <a:t>c</a:t>
            </a:r>
            <a:r>
              <a:rPr sz="2400" dirty="0">
                <a:solidFill>
                  <a:srgbClr val="FDF9C8"/>
                </a:solidFill>
                <a:latin typeface="Times New Roman"/>
                <a:cs typeface="Times New Roman"/>
              </a:rPr>
              <a:t>t</a:t>
            </a:r>
            <a:endParaRPr sz="2400">
              <a:latin typeface="Times New Roman"/>
              <a:cs typeface="Times New Roman"/>
            </a:endParaRPr>
          </a:p>
        </p:txBody>
      </p:sp>
      <p:sp>
        <p:nvSpPr>
          <p:cNvPr id="8" name="object 8"/>
          <p:cNvSpPr txBox="1"/>
          <p:nvPr/>
        </p:nvSpPr>
        <p:spPr>
          <a:xfrm>
            <a:off x="610869" y="4453890"/>
            <a:ext cx="134874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DF9C8"/>
                </a:solidFill>
                <a:latin typeface="Times New Roman"/>
                <a:cs typeface="Times New Roman"/>
              </a:rPr>
              <a:t>E</a:t>
            </a:r>
            <a:r>
              <a:rPr sz="2400" dirty="0">
                <a:solidFill>
                  <a:srgbClr val="FDF9C8"/>
                </a:solidFill>
                <a:latin typeface="Times New Roman"/>
                <a:cs typeface="Times New Roman"/>
              </a:rPr>
              <a:t>xpo</a:t>
            </a:r>
            <a:r>
              <a:rPr sz="2400" spc="5" dirty="0">
                <a:solidFill>
                  <a:srgbClr val="FDF9C8"/>
                </a:solidFill>
                <a:latin typeface="Times New Roman"/>
                <a:cs typeface="Times New Roman"/>
              </a:rPr>
              <a:t>s</a:t>
            </a:r>
            <a:r>
              <a:rPr sz="2400" dirty="0">
                <a:solidFill>
                  <a:srgbClr val="FDF9C8"/>
                </a:solidFill>
                <a:latin typeface="Times New Roman"/>
                <a:cs typeface="Times New Roman"/>
              </a:rPr>
              <a:t>it</a:t>
            </a:r>
            <a:r>
              <a:rPr sz="2400" spc="10" dirty="0">
                <a:solidFill>
                  <a:srgbClr val="FDF9C8"/>
                </a:solidFill>
                <a:latin typeface="Times New Roman"/>
                <a:cs typeface="Times New Roman"/>
              </a:rPr>
              <a:t>i</a:t>
            </a:r>
            <a:r>
              <a:rPr sz="2400" dirty="0">
                <a:solidFill>
                  <a:srgbClr val="FDF9C8"/>
                </a:solidFill>
                <a:latin typeface="Times New Roman"/>
                <a:cs typeface="Times New Roman"/>
              </a:rPr>
              <a:t>on</a:t>
            </a:r>
            <a:endParaRPr sz="2400">
              <a:latin typeface="Times New Roman"/>
              <a:cs typeface="Times New Roman"/>
            </a:endParaRPr>
          </a:p>
        </p:txBody>
      </p:sp>
      <p:sp>
        <p:nvSpPr>
          <p:cNvPr id="9" name="object 9"/>
          <p:cNvSpPr txBox="1"/>
          <p:nvPr/>
        </p:nvSpPr>
        <p:spPr>
          <a:xfrm rot="18120000">
            <a:off x="3240955" y="3252472"/>
            <a:ext cx="1733255" cy="304800"/>
          </a:xfrm>
          <a:prstGeom prst="rect">
            <a:avLst/>
          </a:prstGeom>
        </p:spPr>
        <p:txBody>
          <a:bodyPr vert="horz" wrap="square" lIns="0" tIns="0" rIns="0" bIns="0" rtlCol="0">
            <a:spAutoFit/>
          </a:bodyPr>
          <a:lstStyle/>
          <a:p>
            <a:pPr>
              <a:lnSpc>
                <a:spcPts val="2400"/>
              </a:lnSpc>
            </a:pPr>
            <a:r>
              <a:rPr sz="2400" spc="-35" dirty="0">
                <a:solidFill>
                  <a:srgbClr val="FDF9C8"/>
                </a:solidFill>
                <a:latin typeface="Times New Roman"/>
                <a:cs typeface="Times New Roman"/>
              </a:rPr>
              <a:t>R</a:t>
            </a:r>
            <a:r>
              <a:rPr sz="2400" spc="-25" dirty="0">
                <a:solidFill>
                  <a:srgbClr val="FDF9C8"/>
                </a:solidFill>
                <a:latin typeface="Times New Roman"/>
                <a:cs typeface="Times New Roman"/>
              </a:rPr>
              <a:t>i</a:t>
            </a:r>
            <a:r>
              <a:rPr sz="2400" spc="-20" dirty="0">
                <a:solidFill>
                  <a:srgbClr val="FDF9C8"/>
                </a:solidFill>
                <a:latin typeface="Times New Roman"/>
                <a:cs typeface="Times New Roman"/>
              </a:rPr>
              <a:t>s</a:t>
            </a:r>
            <a:r>
              <a:rPr sz="3600" spc="-37" baseline="1157" dirty="0">
                <a:solidFill>
                  <a:srgbClr val="FDF9C8"/>
                </a:solidFill>
                <a:latin typeface="Times New Roman"/>
                <a:cs typeface="Times New Roman"/>
              </a:rPr>
              <a:t>i</a:t>
            </a:r>
            <a:r>
              <a:rPr sz="3600" baseline="1157" dirty="0">
                <a:solidFill>
                  <a:srgbClr val="FDF9C8"/>
                </a:solidFill>
                <a:latin typeface="Times New Roman"/>
                <a:cs typeface="Times New Roman"/>
              </a:rPr>
              <a:t>ng</a:t>
            </a:r>
            <a:r>
              <a:rPr sz="3600" spc="-37" baseline="1157" dirty="0">
                <a:solidFill>
                  <a:srgbClr val="FDF9C8"/>
                </a:solidFill>
                <a:latin typeface="Times New Roman"/>
                <a:cs typeface="Times New Roman"/>
              </a:rPr>
              <a:t> </a:t>
            </a:r>
            <a:r>
              <a:rPr sz="3600" spc="-44" baseline="1157" dirty="0">
                <a:solidFill>
                  <a:srgbClr val="FDF9C8"/>
                </a:solidFill>
                <a:latin typeface="Times New Roman"/>
                <a:cs typeface="Times New Roman"/>
              </a:rPr>
              <a:t>A</a:t>
            </a:r>
            <a:r>
              <a:rPr sz="3600" spc="-30" baseline="2314" dirty="0">
                <a:solidFill>
                  <a:srgbClr val="FDF9C8"/>
                </a:solidFill>
                <a:latin typeface="Times New Roman"/>
                <a:cs typeface="Times New Roman"/>
              </a:rPr>
              <a:t>c</a:t>
            </a:r>
            <a:r>
              <a:rPr sz="3600" spc="-37" baseline="2314" dirty="0">
                <a:solidFill>
                  <a:srgbClr val="FDF9C8"/>
                </a:solidFill>
                <a:latin typeface="Times New Roman"/>
                <a:cs typeface="Times New Roman"/>
              </a:rPr>
              <a:t>ti</a:t>
            </a:r>
            <a:r>
              <a:rPr sz="3600" baseline="2314" dirty="0">
                <a:solidFill>
                  <a:srgbClr val="FDF9C8"/>
                </a:solidFill>
                <a:latin typeface="Times New Roman"/>
                <a:cs typeface="Times New Roman"/>
              </a:rPr>
              <a:t>on</a:t>
            </a:r>
            <a:endParaRPr sz="3600" baseline="2314">
              <a:latin typeface="Times New Roman"/>
              <a:cs typeface="Times New Roman"/>
            </a:endParaRPr>
          </a:p>
        </p:txBody>
      </p:sp>
      <p:sp>
        <p:nvSpPr>
          <p:cNvPr id="10" name="object 10"/>
          <p:cNvSpPr txBox="1">
            <a:spLocks noGrp="1"/>
          </p:cNvSpPr>
          <p:nvPr>
            <p:ph type="title"/>
          </p:nvPr>
        </p:nvSpPr>
        <p:spPr>
          <a:xfrm>
            <a:off x="4649470" y="1710690"/>
            <a:ext cx="37128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DF9C8"/>
                </a:solidFill>
                <a:latin typeface="Times New Roman"/>
                <a:cs typeface="Times New Roman"/>
              </a:rPr>
              <a:t>Climax </a:t>
            </a:r>
            <a:r>
              <a:rPr sz="1600" spc="-5" dirty="0">
                <a:solidFill>
                  <a:srgbClr val="FDF9C8"/>
                </a:solidFill>
                <a:latin typeface="Times New Roman"/>
                <a:cs typeface="Times New Roman"/>
              </a:rPr>
              <a:t>(often called </a:t>
            </a:r>
            <a:r>
              <a:rPr sz="1600" dirty="0">
                <a:solidFill>
                  <a:srgbClr val="FDF9C8"/>
                </a:solidFill>
                <a:latin typeface="Times New Roman"/>
                <a:cs typeface="Times New Roman"/>
              </a:rPr>
              <a:t>the </a:t>
            </a:r>
            <a:r>
              <a:rPr sz="1600" spc="-5" dirty="0">
                <a:solidFill>
                  <a:srgbClr val="FDF9C8"/>
                </a:solidFill>
                <a:latin typeface="Times New Roman"/>
                <a:cs typeface="Times New Roman"/>
              </a:rPr>
              <a:t>“Turning</a:t>
            </a:r>
            <a:r>
              <a:rPr sz="1600" spc="355" dirty="0">
                <a:solidFill>
                  <a:srgbClr val="FDF9C8"/>
                </a:solidFill>
                <a:latin typeface="Times New Roman"/>
                <a:cs typeface="Times New Roman"/>
              </a:rPr>
              <a:t> </a:t>
            </a:r>
            <a:r>
              <a:rPr sz="1600" dirty="0">
                <a:solidFill>
                  <a:srgbClr val="FDF9C8"/>
                </a:solidFill>
                <a:latin typeface="Times New Roman"/>
                <a:cs typeface="Times New Roman"/>
              </a:rPr>
              <a:t>Point)</a:t>
            </a:r>
            <a:endParaRPr sz="1600">
              <a:latin typeface="Times New Roman"/>
              <a:cs typeface="Times New Roman"/>
            </a:endParaRPr>
          </a:p>
        </p:txBody>
      </p:sp>
      <p:sp>
        <p:nvSpPr>
          <p:cNvPr id="11" name="object 11"/>
          <p:cNvSpPr txBox="1"/>
          <p:nvPr/>
        </p:nvSpPr>
        <p:spPr>
          <a:xfrm rot="3960000">
            <a:off x="5029680" y="3206094"/>
            <a:ext cx="1800807" cy="304800"/>
          </a:xfrm>
          <a:prstGeom prst="rect">
            <a:avLst/>
          </a:prstGeom>
        </p:spPr>
        <p:txBody>
          <a:bodyPr vert="horz" wrap="square" lIns="0" tIns="0" rIns="0" bIns="0" rtlCol="0">
            <a:spAutoFit/>
          </a:bodyPr>
          <a:lstStyle/>
          <a:p>
            <a:pPr>
              <a:lnSpc>
                <a:spcPts val="2400"/>
              </a:lnSpc>
            </a:pPr>
            <a:r>
              <a:rPr sz="3600" spc="-44" baseline="2314" dirty="0">
                <a:solidFill>
                  <a:srgbClr val="FDF9C8"/>
                </a:solidFill>
                <a:latin typeface="Times New Roman"/>
                <a:cs typeface="Times New Roman"/>
              </a:rPr>
              <a:t>F</a:t>
            </a:r>
            <a:r>
              <a:rPr sz="3600" spc="-30" baseline="2314" dirty="0">
                <a:solidFill>
                  <a:srgbClr val="FDF9C8"/>
                </a:solidFill>
                <a:latin typeface="Times New Roman"/>
                <a:cs typeface="Times New Roman"/>
              </a:rPr>
              <a:t>a</a:t>
            </a:r>
            <a:r>
              <a:rPr sz="3600" spc="-37" baseline="2314" dirty="0">
                <a:solidFill>
                  <a:srgbClr val="FDF9C8"/>
                </a:solidFill>
                <a:latin typeface="Times New Roman"/>
                <a:cs typeface="Times New Roman"/>
              </a:rPr>
              <a:t>ll</a:t>
            </a:r>
            <a:r>
              <a:rPr sz="3600" spc="-22" baseline="2314" dirty="0">
                <a:solidFill>
                  <a:srgbClr val="FDF9C8"/>
                </a:solidFill>
                <a:latin typeface="Times New Roman"/>
                <a:cs typeface="Times New Roman"/>
              </a:rPr>
              <a:t>i</a:t>
            </a:r>
            <a:r>
              <a:rPr sz="3600" spc="-52" baseline="1157" dirty="0">
                <a:solidFill>
                  <a:srgbClr val="FDF9C8"/>
                </a:solidFill>
                <a:latin typeface="Times New Roman"/>
                <a:cs typeface="Times New Roman"/>
              </a:rPr>
              <a:t>n</a:t>
            </a:r>
            <a:r>
              <a:rPr sz="3600" baseline="1157" dirty="0">
                <a:solidFill>
                  <a:srgbClr val="FDF9C8"/>
                </a:solidFill>
                <a:latin typeface="Times New Roman"/>
                <a:cs typeface="Times New Roman"/>
              </a:rPr>
              <a:t>g</a:t>
            </a:r>
            <a:r>
              <a:rPr sz="3600" spc="-37" baseline="1157" dirty="0">
                <a:solidFill>
                  <a:srgbClr val="FDF9C8"/>
                </a:solidFill>
                <a:latin typeface="Times New Roman"/>
                <a:cs typeface="Times New Roman"/>
              </a:rPr>
              <a:t> </a:t>
            </a:r>
            <a:r>
              <a:rPr sz="3600" spc="-44" baseline="1157" dirty="0">
                <a:solidFill>
                  <a:srgbClr val="FDF9C8"/>
                </a:solidFill>
                <a:latin typeface="Times New Roman"/>
                <a:cs typeface="Times New Roman"/>
              </a:rPr>
              <a:t>A</a:t>
            </a:r>
            <a:r>
              <a:rPr sz="3600" spc="-30" baseline="1157" dirty="0">
                <a:solidFill>
                  <a:srgbClr val="FDF9C8"/>
                </a:solidFill>
                <a:latin typeface="Times New Roman"/>
                <a:cs typeface="Times New Roman"/>
              </a:rPr>
              <a:t>c</a:t>
            </a:r>
            <a:r>
              <a:rPr sz="2400" spc="-25" dirty="0">
                <a:solidFill>
                  <a:srgbClr val="FDF9C8"/>
                </a:solidFill>
                <a:latin typeface="Times New Roman"/>
                <a:cs typeface="Times New Roman"/>
              </a:rPr>
              <a:t>t</a:t>
            </a:r>
            <a:r>
              <a:rPr sz="2400" spc="-15" dirty="0">
                <a:solidFill>
                  <a:srgbClr val="FDF9C8"/>
                </a:solidFill>
                <a:latin typeface="Times New Roman"/>
                <a:cs typeface="Times New Roman"/>
              </a:rPr>
              <a:t>i</a:t>
            </a:r>
            <a:r>
              <a:rPr sz="2400" spc="-35" dirty="0">
                <a:solidFill>
                  <a:srgbClr val="FDF9C8"/>
                </a:solidFill>
                <a:latin typeface="Times New Roman"/>
                <a:cs typeface="Times New Roman"/>
              </a:rPr>
              <a:t>o</a:t>
            </a:r>
            <a:r>
              <a:rPr sz="2400" dirty="0">
                <a:solidFill>
                  <a:srgbClr val="FDF9C8"/>
                </a:solidFill>
                <a:latin typeface="Times New Roman"/>
                <a:cs typeface="Times New Roman"/>
              </a:rPr>
              <a:t>n</a:t>
            </a:r>
            <a:endParaRPr sz="2400">
              <a:latin typeface="Times New Roman"/>
              <a:cs typeface="Times New Roman"/>
            </a:endParaRPr>
          </a:p>
        </p:txBody>
      </p:sp>
      <p:sp>
        <p:nvSpPr>
          <p:cNvPr id="12" name="object 12"/>
          <p:cNvSpPr txBox="1"/>
          <p:nvPr/>
        </p:nvSpPr>
        <p:spPr>
          <a:xfrm>
            <a:off x="6629400" y="4453890"/>
            <a:ext cx="134874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DF9C8"/>
                </a:solidFill>
                <a:latin typeface="Times New Roman"/>
                <a:cs typeface="Times New Roman"/>
              </a:rPr>
              <a:t>R</a:t>
            </a:r>
            <a:r>
              <a:rPr sz="2400" spc="-5" dirty="0">
                <a:solidFill>
                  <a:srgbClr val="FDF9C8"/>
                </a:solidFill>
                <a:latin typeface="Times New Roman"/>
                <a:cs typeface="Times New Roman"/>
              </a:rPr>
              <a:t>e</a:t>
            </a:r>
            <a:r>
              <a:rPr sz="2400" spc="5" dirty="0">
                <a:solidFill>
                  <a:srgbClr val="FDF9C8"/>
                </a:solidFill>
                <a:latin typeface="Times New Roman"/>
                <a:cs typeface="Times New Roman"/>
              </a:rPr>
              <a:t>s</a:t>
            </a:r>
            <a:r>
              <a:rPr sz="2400" dirty="0">
                <a:solidFill>
                  <a:srgbClr val="FDF9C8"/>
                </a:solidFill>
                <a:latin typeface="Times New Roman"/>
                <a:cs typeface="Times New Roman"/>
              </a:rPr>
              <a:t>olut</a:t>
            </a:r>
            <a:r>
              <a:rPr sz="2400" spc="10" dirty="0">
                <a:solidFill>
                  <a:srgbClr val="FDF9C8"/>
                </a:solidFill>
                <a:latin typeface="Times New Roman"/>
                <a:cs typeface="Times New Roman"/>
              </a:rPr>
              <a:t>i</a:t>
            </a:r>
            <a:r>
              <a:rPr sz="2400" spc="-10" dirty="0">
                <a:solidFill>
                  <a:srgbClr val="FDF9C8"/>
                </a:solidFill>
                <a:latin typeface="Times New Roman"/>
                <a:cs typeface="Times New Roman"/>
              </a:rPr>
              <a:t>o</a:t>
            </a:r>
            <a:r>
              <a:rPr sz="2400" dirty="0">
                <a:solidFill>
                  <a:srgbClr val="FDF9C8"/>
                </a:solidFill>
                <a:latin typeface="Times New Roman"/>
                <a:cs typeface="Times New Roman"/>
              </a:rPr>
              <a:t>n</a:t>
            </a:r>
            <a:endParaRPr sz="2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1482089"/>
            <a:ext cx="7860030" cy="2823210"/>
          </a:xfrm>
          <a:prstGeom prst="rect">
            <a:avLst/>
          </a:prstGeom>
        </p:spPr>
        <p:txBody>
          <a:bodyPr vert="horz" wrap="square" lIns="0" tIns="48260" rIns="0" bIns="0" rtlCol="0">
            <a:spAutoFit/>
          </a:bodyPr>
          <a:lstStyle/>
          <a:p>
            <a:pPr marL="311150" indent="-273050">
              <a:lnSpc>
                <a:spcPct val="100000"/>
              </a:lnSpc>
              <a:spcBef>
                <a:spcPts val="380"/>
              </a:spcBef>
              <a:buClr>
                <a:srgbClr val="F2A346"/>
              </a:buClr>
              <a:buSzPct val="84615"/>
              <a:buFont typeface="Wingdings"/>
              <a:buChar char=""/>
              <a:tabLst>
                <a:tab pos="311150" algn="l"/>
              </a:tabLst>
            </a:pPr>
            <a:r>
              <a:rPr sz="2600" u="heavy" dirty="0">
                <a:solidFill>
                  <a:srgbClr val="FDF9C8"/>
                </a:solidFill>
                <a:uFill>
                  <a:solidFill>
                    <a:srgbClr val="FDF9C8"/>
                  </a:solidFill>
                </a:uFill>
                <a:latin typeface="Constantia"/>
                <a:cs typeface="Constantia"/>
              </a:rPr>
              <a:t>Suspense</a:t>
            </a:r>
            <a:r>
              <a:rPr sz="2600" dirty="0">
                <a:solidFill>
                  <a:srgbClr val="FDF9C8"/>
                </a:solidFill>
                <a:latin typeface="Constantia"/>
                <a:cs typeface="Constantia"/>
              </a:rPr>
              <a:t>- </a:t>
            </a:r>
            <a:r>
              <a:rPr sz="2600" spc="-5" dirty="0">
                <a:solidFill>
                  <a:srgbClr val="FDF9C8"/>
                </a:solidFill>
                <a:latin typeface="Constantia"/>
                <a:cs typeface="Constantia"/>
              </a:rPr>
              <a:t>excitement </a:t>
            </a:r>
            <a:r>
              <a:rPr sz="2600" dirty="0">
                <a:solidFill>
                  <a:srgbClr val="FDF9C8"/>
                </a:solidFill>
                <a:latin typeface="Constantia"/>
                <a:cs typeface="Constantia"/>
              </a:rPr>
              <a:t>or</a:t>
            </a:r>
            <a:r>
              <a:rPr sz="2600" spc="-10" dirty="0">
                <a:solidFill>
                  <a:srgbClr val="FDF9C8"/>
                </a:solidFill>
                <a:latin typeface="Constantia"/>
                <a:cs typeface="Constantia"/>
              </a:rPr>
              <a:t> </a:t>
            </a:r>
            <a:r>
              <a:rPr sz="2600" spc="-5" dirty="0">
                <a:solidFill>
                  <a:srgbClr val="FDF9C8"/>
                </a:solidFill>
                <a:latin typeface="Constantia"/>
                <a:cs typeface="Constantia"/>
              </a:rPr>
              <a:t>tension</a:t>
            </a:r>
            <a:endParaRPr sz="2600">
              <a:latin typeface="Constantia"/>
              <a:cs typeface="Constantia"/>
            </a:endParaRPr>
          </a:p>
          <a:p>
            <a:pPr marL="311150" marR="36830" indent="-273050">
              <a:lnSpc>
                <a:spcPts val="2810"/>
              </a:lnSpc>
              <a:spcBef>
                <a:spcPts val="63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Foreshadowing</a:t>
            </a:r>
            <a:r>
              <a:rPr sz="2600" spc="-5" dirty="0">
                <a:solidFill>
                  <a:srgbClr val="FDF9C8"/>
                </a:solidFill>
                <a:latin typeface="Constantia"/>
                <a:cs typeface="Constantia"/>
              </a:rPr>
              <a:t>- hint </a:t>
            </a:r>
            <a:r>
              <a:rPr sz="2600" dirty="0">
                <a:solidFill>
                  <a:srgbClr val="FDF9C8"/>
                </a:solidFill>
                <a:latin typeface="Constantia"/>
                <a:cs typeface="Constantia"/>
              </a:rPr>
              <a:t>or clue </a:t>
            </a:r>
            <a:r>
              <a:rPr sz="2600" spc="-5" dirty="0">
                <a:solidFill>
                  <a:srgbClr val="FDF9C8"/>
                </a:solidFill>
                <a:latin typeface="Constantia"/>
                <a:cs typeface="Constantia"/>
              </a:rPr>
              <a:t>about </a:t>
            </a:r>
            <a:r>
              <a:rPr sz="2600" dirty="0">
                <a:solidFill>
                  <a:srgbClr val="FDF9C8"/>
                </a:solidFill>
                <a:latin typeface="Constantia"/>
                <a:cs typeface="Constantia"/>
              </a:rPr>
              <a:t>what </a:t>
            </a:r>
            <a:r>
              <a:rPr sz="2600" spc="-5" dirty="0">
                <a:solidFill>
                  <a:srgbClr val="FDF9C8"/>
                </a:solidFill>
                <a:latin typeface="Constantia"/>
                <a:cs typeface="Constantia"/>
              </a:rPr>
              <a:t>will happen  in</a:t>
            </a:r>
            <a:r>
              <a:rPr sz="2600" spc="-15" dirty="0">
                <a:solidFill>
                  <a:srgbClr val="FDF9C8"/>
                </a:solidFill>
                <a:latin typeface="Constantia"/>
                <a:cs typeface="Constantia"/>
              </a:rPr>
              <a:t> </a:t>
            </a:r>
            <a:r>
              <a:rPr sz="2600" spc="-5" dirty="0">
                <a:solidFill>
                  <a:srgbClr val="FDF9C8"/>
                </a:solidFill>
                <a:latin typeface="Constantia"/>
                <a:cs typeface="Constantia"/>
              </a:rPr>
              <a:t>story</a:t>
            </a:r>
            <a:endParaRPr sz="2600">
              <a:latin typeface="Constantia"/>
              <a:cs typeface="Constantia"/>
            </a:endParaRPr>
          </a:p>
          <a:p>
            <a:pPr marL="311150" marR="30480" indent="-273050">
              <a:lnSpc>
                <a:spcPts val="2810"/>
              </a:lnSpc>
              <a:spcBef>
                <a:spcPts val="59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Flashback</a:t>
            </a:r>
            <a:r>
              <a:rPr sz="2600" spc="-5" dirty="0">
                <a:solidFill>
                  <a:srgbClr val="FDF9C8"/>
                </a:solidFill>
                <a:latin typeface="Constantia"/>
                <a:cs typeface="Constantia"/>
              </a:rPr>
              <a:t>- interrupts </a:t>
            </a:r>
            <a:r>
              <a:rPr sz="2600" dirty="0">
                <a:solidFill>
                  <a:srgbClr val="FDF9C8"/>
                </a:solidFill>
                <a:latin typeface="Constantia"/>
                <a:cs typeface="Constantia"/>
              </a:rPr>
              <a:t>the </a:t>
            </a:r>
            <a:r>
              <a:rPr sz="2600" spc="-5" dirty="0">
                <a:solidFill>
                  <a:srgbClr val="FDF9C8"/>
                </a:solidFill>
                <a:latin typeface="Constantia"/>
                <a:cs typeface="Constantia"/>
              </a:rPr>
              <a:t>normal </a:t>
            </a:r>
            <a:r>
              <a:rPr sz="2600" dirty="0">
                <a:solidFill>
                  <a:srgbClr val="FDF9C8"/>
                </a:solidFill>
                <a:latin typeface="Constantia"/>
                <a:cs typeface="Constantia"/>
              </a:rPr>
              <a:t>sequence </a:t>
            </a:r>
            <a:r>
              <a:rPr sz="2600" spc="-5" dirty="0">
                <a:solidFill>
                  <a:srgbClr val="FDF9C8"/>
                </a:solidFill>
                <a:latin typeface="Constantia"/>
                <a:cs typeface="Constantia"/>
              </a:rPr>
              <a:t>of </a:t>
            </a:r>
            <a:r>
              <a:rPr sz="2600" dirty="0">
                <a:solidFill>
                  <a:srgbClr val="FDF9C8"/>
                </a:solidFill>
                <a:latin typeface="Constantia"/>
                <a:cs typeface="Constantia"/>
              </a:rPr>
              <a:t>events  to tell </a:t>
            </a:r>
            <a:r>
              <a:rPr sz="2600" spc="-5" dirty="0">
                <a:solidFill>
                  <a:srgbClr val="FDF9C8"/>
                </a:solidFill>
                <a:latin typeface="Constantia"/>
                <a:cs typeface="Constantia"/>
              </a:rPr>
              <a:t>about </a:t>
            </a:r>
            <a:r>
              <a:rPr sz="2600" dirty="0">
                <a:solidFill>
                  <a:srgbClr val="FDF9C8"/>
                </a:solidFill>
                <a:latin typeface="Constantia"/>
                <a:cs typeface="Constantia"/>
              </a:rPr>
              <a:t>something that </a:t>
            </a:r>
            <a:r>
              <a:rPr sz="2600" spc="-5" dirty="0">
                <a:solidFill>
                  <a:srgbClr val="FDF9C8"/>
                </a:solidFill>
                <a:latin typeface="Constantia"/>
                <a:cs typeface="Constantia"/>
              </a:rPr>
              <a:t>happened in </a:t>
            </a:r>
            <a:r>
              <a:rPr sz="2600" dirty="0">
                <a:solidFill>
                  <a:srgbClr val="FDF9C8"/>
                </a:solidFill>
                <a:latin typeface="Constantia"/>
                <a:cs typeface="Constantia"/>
              </a:rPr>
              <a:t>the</a:t>
            </a:r>
            <a:r>
              <a:rPr sz="2600" spc="-40" dirty="0">
                <a:solidFill>
                  <a:srgbClr val="FDF9C8"/>
                </a:solidFill>
                <a:latin typeface="Constantia"/>
                <a:cs typeface="Constantia"/>
              </a:rPr>
              <a:t> </a:t>
            </a:r>
            <a:r>
              <a:rPr sz="2600" dirty="0">
                <a:solidFill>
                  <a:srgbClr val="FDF9C8"/>
                </a:solidFill>
                <a:latin typeface="Constantia"/>
                <a:cs typeface="Constantia"/>
              </a:rPr>
              <a:t>past</a:t>
            </a:r>
            <a:endParaRPr sz="2600">
              <a:latin typeface="Constantia"/>
              <a:cs typeface="Constantia"/>
            </a:endParaRPr>
          </a:p>
          <a:p>
            <a:pPr marL="311150" marR="521334" indent="-273050">
              <a:lnSpc>
                <a:spcPts val="2810"/>
              </a:lnSpc>
              <a:spcBef>
                <a:spcPts val="590"/>
              </a:spcBef>
              <a:buClr>
                <a:srgbClr val="F2A346"/>
              </a:buClr>
              <a:buSzPct val="84615"/>
              <a:buFont typeface="Wingdings"/>
              <a:buChar char=""/>
              <a:tabLst>
                <a:tab pos="311150" algn="l"/>
              </a:tabLst>
            </a:pPr>
            <a:r>
              <a:rPr sz="2600" u="heavy" spc="-5" dirty="0">
                <a:solidFill>
                  <a:srgbClr val="FDF9C8"/>
                </a:solidFill>
                <a:uFill>
                  <a:solidFill>
                    <a:srgbClr val="FDF9C8"/>
                  </a:solidFill>
                </a:uFill>
                <a:latin typeface="Constantia"/>
                <a:cs typeface="Constantia"/>
              </a:rPr>
              <a:t>Surprise Ending-</a:t>
            </a:r>
            <a:r>
              <a:rPr sz="2600" spc="-5" dirty="0">
                <a:solidFill>
                  <a:srgbClr val="FDF9C8"/>
                </a:solidFill>
                <a:latin typeface="Constantia"/>
                <a:cs typeface="Constantia"/>
              </a:rPr>
              <a:t> conclusion </a:t>
            </a:r>
            <a:r>
              <a:rPr sz="2600" dirty="0">
                <a:solidFill>
                  <a:srgbClr val="FDF9C8"/>
                </a:solidFill>
                <a:latin typeface="Constantia"/>
                <a:cs typeface="Constantia"/>
              </a:rPr>
              <a:t>that reader </a:t>
            </a:r>
            <a:r>
              <a:rPr sz="2600" spc="-5" dirty="0">
                <a:solidFill>
                  <a:srgbClr val="FDF9C8"/>
                </a:solidFill>
                <a:latin typeface="Constantia"/>
                <a:cs typeface="Constantia"/>
              </a:rPr>
              <a:t>does not  expect </a:t>
            </a:r>
            <a:r>
              <a:rPr sz="2600" dirty="0">
                <a:solidFill>
                  <a:srgbClr val="FDF9C8"/>
                </a:solidFill>
                <a:latin typeface="Constantia"/>
                <a:cs typeface="Constantia"/>
              </a:rPr>
              <a:t>(use </a:t>
            </a:r>
            <a:r>
              <a:rPr sz="2600" spc="-5" dirty="0">
                <a:solidFill>
                  <a:srgbClr val="FDF9C8"/>
                </a:solidFill>
                <a:latin typeface="Constantia"/>
                <a:cs typeface="Constantia"/>
              </a:rPr>
              <a:t>of</a:t>
            </a:r>
            <a:r>
              <a:rPr sz="2600" dirty="0">
                <a:solidFill>
                  <a:srgbClr val="FDF9C8"/>
                </a:solidFill>
                <a:latin typeface="Constantia"/>
                <a:cs typeface="Constantia"/>
              </a:rPr>
              <a:t> </a:t>
            </a:r>
            <a:r>
              <a:rPr sz="2600" spc="-5" dirty="0">
                <a:solidFill>
                  <a:srgbClr val="FDF9C8"/>
                </a:solidFill>
                <a:latin typeface="Constantia"/>
                <a:cs typeface="Constantia"/>
              </a:rPr>
              <a:t>irony)</a:t>
            </a:r>
            <a:endParaRPr sz="2600">
              <a:latin typeface="Constantia"/>
              <a:cs typeface="Constantia"/>
            </a:endParaRPr>
          </a:p>
        </p:txBody>
      </p:sp>
      <p:sp>
        <p:nvSpPr>
          <p:cNvPr id="3" name="object 3"/>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55230" y="4664709"/>
            <a:ext cx="1280160" cy="176148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9140" y="1939289"/>
            <a:ext cx="7806690" cy="3084830"/>
          </a:xfrm>
          <a:prstGeom prst="rect">
            <a:avLst/>
          </a:prstGeom>
        </p:spPr>
        <p:txBody>
          <a:bodyPr vert="horz" wrap="square" lIns="0" tIns="87630" rIns="0" bIns="0" rtlCol="0">
            <a:spAutoFit/>
          </a:bodyPr>
          <a:lstStyle/>
          <a:p>
            <a:pPr marL="311150" indent="-273050">
              <a:lnSpc>
                <a:spcPct val="100000"/>
              </a:lnSpc>
              <a:spcBef>
                <a:spcPts val="690"/>
              </a:spcBef>
              <a:buClr>
                <a:srgbClr val="F2A346"/>
              </a:buClr>
              <a:buSzPct val="84615"/>
              <a:buFont typeface="Wingdings"/>
              <a:buChar char=""/>
              <a:tabLst>
                <a:tab pos="311150" algn="l"/>
              </a:tabLst>
            </a:pPr>
            <a:r>
              <a:rPr sz="2600" spc="-5" dirty="0">
                <a:solidFill>
                  <a:srgbClr val="FDF9C8"/>
                </a:solidFill>
                <a:latin typeface="Constantia"/>
                <a:cs typeface="Constantia"/>
              </a:rPr>
              <a:t>Conflict is </a:t>
            </a:r>
            <a:r>
              <a:rPr sz="2600" dirty="0">
                <a:solidFill>
                  <a:srgbClr val="FDF9C8"/>
                </a:solidFill>
                <a:latin typeface="Constantia"/>
                <a:cs typeface="Constantia"/>
              </a:rPr>
              <a:t>a struggle between </a:t>
            </a:r>
            <a:r>
              <a:rPr sz="2600" spc="-5" dirty="0">
                <a:solidFill>
                  <a:srgbClr val="FDF9C8"/>
                </a:solidFill>
                <a:latin typeface="Constantia"/>
                <a:cs typeface="Constantia"/>
              </a:rPr>
              <a:t>opposing</a:t>
            </a:r>
            <a:r>
              <a:rPr sz="2600" spc="-20" dirty="0">
                <a:solidFill>
                  <a:srgbClr val="FDF9C8"/>
                </a:solidFill>
                <a:latin typeface="Constantia"/>
                <a:cs typeface="Constantia"/>
              </a:rPr>
              <a:t> </a:t>
            </a:r>
            <a:r>
              <a:rPr sz="2600" spc="-5" dirty="0">
                <a:solidFill>
                  <a:srgbClr val="FDF9C8"/>
                </a:solidFill>
                <a:latin typeface="Constantia"/>
                <a:cs typeface="Constantia"/>
              </a:rPr>
              <a:t>forces</a:t>
            </a:r>
            <a:endParaRPr sz="2600">
              <a:latin typeface="Constantia"/>
              <a:cs typeface="Constantia"/>
            </a:endParaRPr>
          </a:p>
          <a:p>
            <a:pPr marL="311150" indent="-273050">
              <a:lnSpc>
                <a:spcPct val="100000"/>
              </a:lnSpc>
              <a:spcBef>
                <a:spcPts val="590"/>
              </a:spcBef>
              <a:buClr>
                <a:srgbClr val="F2A346"/>
              </a:buClr>
              <a:buSzPct val="84615"/>
              <a:buFont typeface="Wingdings"/>
              <a:buChar char=""/>
              <a:tabLst>
                <a:tab pos="311150" algn="l"/>
              </a:tabLst>
            </a:pPr>
            <a:r>
              <a:rPr sz="2600" dirty="0">
                <a:solidFill>
                  <a:srgbClr val="FDF9C8"/>
                </a:solidFill>
                <a:latin typeface="Constantia"/>
                <a:cs typeface="Constantia"/>
              </a:rPr>
              <a:t>Every </a:t>
            </a:r>
            <a:r>
              <a:rPr sz="2600" spc="-5" dirty="0">
                <a:solidFill>
                  <a:srgbClr val="FDF9C8"/>
                </a:solidFill>
                <a:latin typeface="Constantia"/>
                <a:cs typeface="Constantia"/>
              </a:rPr>
              <a:t>plot </a:t>
            </a:r>
            <a:r>
              <a:rPr sz="2600" dirty="0">
                <a:solidFill>
                  <a:srgbClr val="FDF9C8"/>
                </a:solidFill>
                <a:latin typeface="Constantia"/>
                <a:cs typeface="Constantia"/>
              </a:rPr>
              <a:t>must </a:t>
            </a:r>
            <a:r>
              <a:rPr sz="2600" spc="-5" dirty="0">
                <a:solidFill>
                  <a:srgbClr val="FDF9C8"/>
                </a:solidFill>
                <a:latin typeface="Constantia"/>
                <a:cs typeface="Constantia"/>
              </a:rPr>
              <a:t>contain </a:t>
            </a:r>
            <a:r>
              <a:rPr sz="2600" dirty="0">
                <a:solidFill>
                  <a:srgbClr val="FDF9C8"/>
                </a:solidFill>
                <a:latin typeface="Constantia"/>
                <a:cs typeface="Constantia"/>
              </a:rPr>
              <a:t>some </a:t>
            </a:r>
            <a:r>
              <a:rPr sz="2600" spc="-5" dirty="0">
                <a:solidFill>
                  <a:srgbClr val="FDF9C8"/>
                </a:solidFill>
                <a:latin typeface="Constantia"/>
                <a:cs typeface="Constantia"/>
              </a:rPr>
              <a:t>kind of</a:t>
            </a:r>
            <a:r>
              <a:rPr sz="2600" spc="-30" dirty="0">
                <a:solidFill>
                  <a:srgbClr val="FDF9C8"/>
                </a:solidFill>
                <a:latin typeface="Constantia"/>
                <a:cs typeface="Constantia"/>
              </a:rPr>
              <a:t> </a:t>
            </a:r>
            <a:r>
              <a:rPr sz="2600" spc="-5" dirty="0">
                <a:solidFill>
                  <a:srgbClr val="FDF9C8"/>
                </a:solidFill>
                <a:latin typeface="Constantia"/>
                <a:cs typeface="Constantia"/>
              </a:rPr>
              <a:t>conflict</a:t>
            </a:r>
            <a:endParaRPr sz="2600">
              <a:latin typeface="Constantia"/>
              <a:cs typeface="Constantia"/>
            </a:endParaRPr>
          </a:p>
          <a:p>
            <a:pPr marL="311150" indent="-273050">
              <a:lnSpc>
                <a:spcPct val="100000"/>
              </a:lnSpc>
              <a:spcBef>
                <a:spcPts val="600"/>
              </a:spcBef>
              <a:buClr>
                <a:srgbClr val="F2A346"/>
              </a:buClr>
              <a:buSzPct val="84615"/>
              <a:buFont typeface="Wingdings"/>
              <a:buChar char=""/>
              <a:tabLst>
                <a:tab pos="311150" algn="l"/>
              </a:tabLst>
            </a:pPr>
            <a:r>
              <a:rPr sz="2600" spc="-5" dirty="0">
                <a:solidFill>
                  <a:srgbClr val="FDF9C8"/>
                </a:solidFill>
                <a:latin typeface="Constantia"/>
                <a:cs typeface="Constantia"/>
              </a:rPr>
              <a:t>Stories </a:t>
            </a:r>
            <a:r>
              <a:rPr sz="2600" dirty="0">
                <a:solidFill>
                  <a:srgbClr val="FDF9C8"/>
                </a:solidFill>
                <a:latin typeface="Constantia"/>
                <a:cs typeface="Constantia"/>
              </a:rPr>
              <a:t>can have </a:t>
            </a:r>
            <a:r>
              <a:rPr sz="2600" spc="-5" dirty="0">
                <a:solidFill>
                  <a:srgbClr val="FDF9C8"/>
                </a:solidFill>
                <a:latin typeface="Constantia"/>
                <a:cs typeface="Constantia"/>
              </a:rPr>
              <a:t>more </a:t>
            </a:r>
            <a:r>
              <a:rPr sz="2600" dirty="0">
                <a:solidFill>
                  <a:srgbClr val="FDF9C8"/>
                </a:solidFill>
                <a:latin typeface="Constantia"/>
                <a:cs typeface="Constantia"/>
              </a:rPr>
              <a:t>than </a:t>
            </a:r>
            <a:r>
              <a:rPr sz="2600" spc="-5" dirty="0">
                <a:solidFill>
                  <a:srgbClr val="FDF9C8"/>
                </a:solidFill>
                <a:latin typeface="Constantia"/>
                <a:cs typeface="Constantia"/>
              </a:rPr>
              <a:t>one</a:t>
            </a:r>
            <a:r>
              <a:rPr sz="2600" spc="-40" dirty="0">
                <a:solidFill>
                  <a:srgbClr val="FDF9C8"/>
                </a:solidFill>
                <a:latin typeface="Constantia"/>
                <a:cs typeface="Constantia"/>
              </a:rPr>
              <a:t> </a:t>
            </a:r>
            <a:r>
              <a:rPr sz="2600" spc="-5" dirty="0">
                <a:solidFill>
                  <a:srgbClr val="FDF9C8"/>
                </a:solidFill>
                <a:latin typeface="Constantia"/>
                <a:cs typeface="Constantia"/>
              </a:rPr>
              <a:t>conflict</a:t>
            </a:r>
            <a:endParaRPr sz="2600">
              <a:latin typeface="Constantia"/>
              <a:cs typeface="Constantia"/>
            </a:endParaRPr>
          </a:p>
          <a:p>
            <a:pPr marL="311150" indent="-273050">
              <a:lnSpc>
                <a:spcPct val="100000"/>
              </a:lnSpc>
              <a:spcBef>
                <a:spcPts val="600"/>
              </a:spcBef>
              <a:buClr>
                <a:srgbClr val="F2A346"/>
              </a:buClr>
              <a:buSzPct val="84615"/>
              <a:buFont typeface="Wingdings"/>
              <a:buChar char=""/>
              <a:tabLst>
                <a:tab pos="311150" algn="l"/>
              </a:tabLst>
            </a:pPr>
            <a:r>
              <a:rPr sz="2600" spc="-5" dirty="0">
                <a:solidFill>
                  <a:srgbClr val="FDF9C8"/>
                </a:solidFill>
                <a:latin typeface="Constantia"/>
                <a:cs typeface="Constantia"/>
              </a:rPr>
              <a:t>Conflicts </a:t>
            </a:r>
            <a:r>
              <a:rPr sz="2600" dirty="0">
                <a:solidFill>
                  <a:srgbClr val="FDF9C8"/>
                </a:solidFill>
                <a:latin typeface="Constantia"/>
                <a:cs typeface="Constantia"/>
              </a:rPr>
              <a:t>can be </a:t>
            </a:r>
            <a:r>
              <a:rPr sz="2600" spc="-5" dirty="0">
                <a:solidFill>
                  <a:srgbClr val="FDF9C8"/>
                </a:solidFill>
                <a:latin typeface="Constantia"/>
                <a:cs typeface="Constantia"/>
              </a:rPr>
              <a:t>external </a:t>
            </a:r>
            <a:r>
              <a:rPr sz="2600" dirty="0">
                <a:solidFill>
                  <a:srgbClr val="FDF9C8"/>
                </a:solidFill>
                <a:latin typeface="Constantia"/>
                <a:cs typeface="Constantia"/>
              </a:rPr>
              <a:t>or</a:t>
            </a:r>
            <a:r>
              <a:rPr sz="2600" spc="-25" dirty="0">
                <a:solidFill>
                  <a:srgbClr val="FDF9C8"/>
                </a:solidFill>
                <a:latin typeface="Constantia"/>
                <a:cs typeface="Constantia"/>
              </a:rPr>
              <a:t> </a:t>
            </a:r>
            <a:r>
              <a:rPr sz="2600" spc="-5" dirty="0">
                <a:solidFill>
                  <a:srgbClr val="FDF9C8"/>
                </a:solidFill>
                <a:latin typeface="Constantia"/>
                <a:cs typeface="Constantia"/>
              </a:rPr>
              <a:t>internal</a:t>
            </a:r>
            <a:endParaRPr sz="2600">
              <a:latin typeface="Constantia"/>
              <a:cs typeface="Constantia"/>
            </a:endParaRPr>
          </a:p>
          <a:p>
            <a:pPr marL="677545" marR="30480" lvl="1" indent="-273050">
              <a:lnSpc>
                <a:spcPct val="100000"/>
              </a:lnSpc>
              <a:spcBef>
                <a:spcPts val="290"/>
              </a:spcBef>
              <a:buClr>
                <a:srgbClr val="F2A346"/>
              </a:buClr>
              <a:buSzPct val="85416"/>
              <a:buFont typeface="Wingdings"/>
              <a:buChar char=""/>
              <a:tabLst>
                <a:tab pos="678180" algn="l"/>
              </a:tabLst>
            </a:pPr>
            <a:r>
              <a:rPr sz="2400" spc="-5" dirty="0">
                <a:solidFill>
                  <a:srgbClr val="FDF9C8"/>
                </a:solidFill>
                <a:latin typeface="Constantia"/>
                <a:cs typeface="Constantia"/>
              </a:rPr>
              <a:t>External conflict- outside force may be person, </a:t>
            </a:r>
            <a:r>
              <a:rPr sz="2400" dirty="0">
                <a:solidFill>
                  <a:srgbClr val="FDF9C8"/>
                </a:solidFill>
                <a:latin typeface="Constantia"/>
                <a:cs typeface="Constantia"/>
              </a:rPr>
              <a:t>group,  </a:t>
            </a:r>
            <a:r>
              <a:rPr sz="2400" spc="-5" dirty="0">
                <a:solidFill>
                  <a:srgbClr val="FDF9C8"/>
                </a:solidFill>
                <a:latin typeface="Constantia"/>
                <a:cs typeface="Constantia"/>
              </a:rPr>
              <a:t>animal, nature, </a:t>
            </a:r>
            <a:r>
              <a:rPr sz="2400" dirty="0">
                <a:solidFill>
                  <a:srgbClr val="FDF9C8"/>
                </a:solidFill>
                <a:latin typeface="Constantia"/>
                <a:cs typeface="Constantia"/>
              </a:rPr>
              <a:t>or a </a:t>
            </a:r>
            <a:r>
              <a:rPr sz="2400" spc="-5" dirty="0">
                <a:solidFill>
                  <a:srgbClr val="FDF9C8"/>
                </a:solidFill>
                <a:latin typeface="Constantia"/>
                <a:cs typeface="Constantia"/>
              </a:rPr>
              <a:t>nonhuman</a:t>
            </a:r>
            <a:r>
              <a:rPr sz="2400" spc="-40" dirty="0">
                <a:solidFill>
                  <a:srgbClr val="FDF9C8"/>
                </a:solidFill>
                <a:latin typeface="Constantia"/>
                <a:cs typeface="Constantia"/>
              </a:rPr>
              <a:t> </a:t>
            </a:r>
            <a:r>
              <a:rPr sz="2400" spc="-5" dirty="0">
                <a:solidFill>
                  <a:srgbClr val="FDF9C8"/>
                </a:solidFill>
                <a:latin typeface="Constantia"/>
                <a:cs typeface="Constantia"/>
              </a:rPr>
              <a:t>obstacle</a:t>
            </a:r>
            <a:endParaRPr sz="2400">
              <a:latin typeface="Constantia"/>
              <a:cs typeface="Constantia"/>
            </a:endParaRPr>
          </a:p>
          <a:p>
            <a:pPr marL="678180" lvl="1" indent="-273685">
              <a:lnSpc>
                <a:spcPct val="100000"/>
              </a:lnSpc>
              <a:spcBef>
                <a:spcPts val="300"/>
              </a:spcBef>
              <a:buClr>
                <a:srgbClr val="F2A346"/>
              </a:buClr>
              <a:buSzPct val="85416"/>
              <a:buFont typeface="Wingdings"/>
              <a:buChar char=""/>
              <a:tabLst>
                <a:tab pos="678180" algn="l"/>
              </a:tabLst>
            </a:pPr>
            <a:r>
              <a:rPr sz="2400" spc="-5" dirty="0">
                <a:solidFill>
                  <a:srgbClr val="FDF9C8"/>
                </a:solidFill>
                <a:latin typeface="Constantia"/>
                <a:cs typeface="Constantia"/>
              </a:rPr>
              <a:t>Internal conflict- </a:t>
            </a:r>
            <a:r>
              <a:rPr sz="2400" dirty="0">
                <a:solidFill>
                  <a:srgbClr val="FDF9C8"/>
                </a:solidFill>
                <a:latin typeface="Constantia"/>
                <a:cs typeface="Constantia"/>
              </a:rPr>
              <a:t>takes </a:t>
            </a:r>
            <a:r>
              <a:rPr sz="2400" spc="-5" dirty="0">
                <a:solidFill>
                  <a:srgbClr val="FDF9C8"/>
                </a:solidFill>
                <a:latin typeface="Constantia"/>
                <a:cs typeface="Constantia"/>
              </a:rPr>
              <a:t>place in </a:t>
            </a:r>
            <a:r>
              <a:rPr sz="2400" dirty="0">
                <a:solidFill>
                  <a:srgbClr val="FDF9C8"/>
                </a:solidFill>
                <a:latin typeface="Constantia"/>
                <a:cs typeface="Constantia"/>
              </a:rPr>
              <a:t>a </a:t>
            </a:r>
            <a:r>
              <a:rPr sz="2400" spc="-5" dirty="0">
                <a:solidFill>
                  <a:srgbClr val="FDF9C8"/>
                </a:solidFill>
                <a:latin typeface="Constantia"/>
                <a:cs typeface="Constantia"/>
              </a:rPr>
              <a:t>character’s</a:t>
            </a:r>
            <a:r>
              <a:rPr sz="2400" spc="-20" dirty="0">
                <a:solidFill>
                  <a:srgbClr val="FDF9C8"/>
                </a:solidFill>
                <a:latin typeface="Constantia"/>
                <a:cs typeface="Constantia"/>
              </a:rPr>
              <a:t> </a:t>
            </a:r>
            <a:r>
              <a:rPr sz="2400" dirty="0">
                <a:solidFill>
                  <a:srgbClr val="FDF9C8"/>
                </a:solidFill>
                <a:latin typeface="Constantia"/>
                <a:cs typeface="Constantia"/>
              </a:rPr>
              <a:t>mind</a:t>
            </a:r>
            <a:endParaRPr sz="2400">
              <a:latin typeface="Constantia"/>
              <a:cs typeface="Constantia"/>
            </a:endParaRPr>
          </a:p>
        </p:txBody>
      </p:sp>
      <p:sp>
        <p:nvSpPr>
          <p:cNvPr id="3" name="object 3"/>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705600" y="381000"/>
            <a:ext cx="1778000" cy="145161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0910" y="1979990"/>
          <a:ext cx="8229600" cy="2966715"/>
        </p:xfrm>
        <a:graphic>
          <a:graphicData uri="http://schemas.openxmlformats.org/drawingml/2006/table">
            <a:tbl>
              <a:tblPr firstRow="1" bandRow="1">
                <a:tableStyleId>{2D5ABB26-0587-4C30-8999-92F81FD0307C}</a:tableStyleId>
              </a:tblPr>
              <a:tblGrid>
                <a:gridCol w="4114800"/>
                <a:gridCol w="4114800"/>
              </a:tblGrid>
              <a:tr h="370840">
                <a:tc>
                  <a:txBody>
                    <a:bodyPr/>
                    <a:lstStyle/>
                    <a:p>
                      <a:pPr algn="ctr">
                        <a:lnSpc>
                          <a:spcPct val="100000"/>
                        </a:lnSpc>
                        <a:spcBef>
                          <a:spcPts val="360"/>
                        </a:spcBef>
                      </a:pPr>
                      <a:r>
                        <a:rPr sz="1800" b="1" spc="-5" dirty="0">
                          <a:solidFill>
                            <a:srgbClr val="FFFFFF"/>
                          </a:solidFill>
                          <a:latin typeface="Constantia"/>
                          <a:cs typeface="Constantia"/>
                        </a:rPr>
                        <a:t>CONFLICT</a:t>
                      </a:r>
                      <a:endParaRPr sz="1800">
                        <a:latin typeface="Constantia"/>
                        <a:cs typeface="Constanti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B491"/>
                    </a:solidFill>
                  </a:tcPr>
                </a:tc>
                <a:tc>
                  <a:txBody>
                    <a:bodyPr/>
                    <a:lstStyle/>
                    <a:p>
                      <a:pPr algn="ctr">
                        <a:lnSpc>
                          <a:spcPct val="100000"/>
                        </a:lnSpc>
                        <a:spcBef>
                          <a:spcPts val="360"/>
                        </a:spcBef>
                      </a:pPr>
                      <a:r>
                        <a:rPr sz="1800" b="1" spc="-5" dirty="0">
                          <a:solidFill>
                            <a:srgbClr val="FFFFFF"/>
                          </a:solidFill>
                          <a:latin typeface="Constantia"/>
                          <a:cs typeface="Constantia"/>
                        </a:rPr>
                        <a:t>BASES</a:t>
                      </a:r>
                      <a:endParaRPr sz="1800">
                        <a:latin typeface="Constantia"/>
                        <a:cs typeface="Constanti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B491"/>
                    </a:solidFill>
                  </a:tcPr>
                </a:tc>
              </a:tr>
              <a:tr h="370839">
                <a:tc>
                  <a:txBody>
                    <a:bodyPr/>
                    <a:lstStyle/>
                    <a:p>
                      <a:pPr marL="1270" algn="ctr">
                        <a:lnSpc>
                          <a:spcPct val="100000"/>
                        </a:lnSpc>
                        <a:spcBef>
                          <a:spcPts val="370"/>
                        </a:spcBef>
                      </a:pPr>
                      <a:r>
                        <a:rPr sz="1800" dirty="0">
                          <a:latin typeface="Constantia"/>
                          <a:cs typeface="Constantia"/>
                        </a:rPr>
                        <a:t>Man </a:t>
                      </a:r>
                      <a:r>
                        <a:rPr sz="1800" spc="-5" dirty="0">
                          <a:latin typeface="Constantia"/>
                          <a:cs typeface="Constantia"/>
                        </a:rPr>
                        <a:t>vs.</a:t>
                      </a:r>
                      <a:r>
                        <a:rPr sz="1800" spc="-15" dirty="0">
                          <a:latin typeface="Constantia"/>
                          <a:cs typeface="Constantia"/>
                        </a:rPr>
                        <a:t> </a:t>
                      </a:r>
                      <a:r>
                        <a:rPr sz="1800" dirty="0">
                          <a:latin typeface="Constantia"/>
                          <a:cs typeface="Constantia"/>
                        </a:rPr>
                        <a:t>Man</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4DB"/>
                    </a:solidFill>
                  </a:tcPr>
                </a:tc>
                <a:tc>
                  <a:txBody>
                    <a:bodyPr/>
                    <a:lstStyle/>
                    <a:p>
                      <a:pPr marL="635" algn="ctr">
                        <a:lnSpc>
                          <a:spcPct val="100000"/>
                        </a:lnSpc>
                        <a:spcBef>
                          <a:spcPts val="370"/>
                        </a:spcBef>
                      </a:pPr>
                      <a:r>
                        <a:rPr sz="1800" spc="-5" dirty="0">
                          <a:latin typeface="Constantia"/>
                          <a:cs typeface="Constantia"/>
                        </a:rPr>
                        <a:t>Physical</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4DB"/>
                    </a:solidFill>
                  </a:tcPr>
                </a:tc>
              </a:tr>
              <a:tr h="370839">
                <a:tc>
                  <a:txBody>
                    <a:bodyPr/>
                    <a:lstStyle/>
                    <a:p>
                      <a:pPr marL="635" algn="ctr">
                        <a:lnSpc>
                          <a:spcPct val="100000"/>
                        </a:lnSpc>
                        <a:spcBef>
                          <a:spcPts val="359"/>
                        </a:spcBef>
                      </a:pPr>
                      <a:r>
                        <a:rPr sz="1800" spc="-5" dirty="0">
                          <a:latin typeface="Constantia"/>
                          <a:cs typeface="Constantia"/>
                        </a:rPr>
                        <a:t>Man </a:t>
                      </a:r>
                      <a:r>
                        <a:rPr sz="1800" dirty="0">
                          <a:latin typeface="Constantia"/>
                          <a:cs typeface="Constantia"/>
                        </a:rPr>
                        <a:t>vs.</a:t>
                      </a:r>
                      <a:r>
                        <a:rPr sz="1800" spc="-5" dirty="0">
                          <a:latin typeface="Constantia"/>
                          <a:cs typeface="Constantia"/>
                        </a:rPr>
                        <a:t> Himself</a:t>
                      </a:r>
                      <a:endParaRPr sz="18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c>
                  <a:txBody>
                    <a:bodyPr/>
                    <a:lstStyle/>
                    <a:p>
                      <a:pPr algn="ctr">
                        <a:lnSpc>
                          <a:spcPct val="100000"/>
                        </a:lnSpc>
                        <a:spcBef>
                          <a:spcPts val="359"/>
                        </a:spcBef>
                      </a:pPr>
                      <a:r>
                        <a:rPr sz="1800" spc="-5" dirty="0">
                          <a:latin typeface="Constantia"/>
                          <a:cs typeface="Constantia"/>
                        </a:rPr>
                        <a:t>Psychological</a:t>
                      </a:r>
                      <a:endParaRPr sz="18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r>
              <a:tr h="372110">
                <a:tc>
                  <a:txBody>
                    <a:bodyPr/>
                    <a:lstStyle/>
                    <a:p>
                      <a:pPr marL="635" algn="ctr">
                        <a:lnSpc>
                          <a:spcPct val="100000"/>
                        </a:lnSpc>
                        <a:spcBef>
                          <a:spcPts val="370"/>
                        </a:spcBef>
                      </a:pPr>
                      <a:r>
                        <a:rPr sz="1800" dirty="0">
                          <a:latin typeface="Constantia"/>
                          <a:cs typeface="Constantia"/>
                        </a:rPr>
                        <a:t>Man </a:t>
                      </a:r>
                      <a:r>
                        <a:rPr sz="1800" spc="-5" dirty="0">
                          <a:latin typeface="Constantia"/>
                          <a:cs typeface="Constantia"/>
                        </a:rPr>
                        <a:t>vs.</a:t>
                      </a:r>
                      <a:r>
                        <a:rPr sz="1800" spc="-15" dirty="0">
                          <a:latin typeface="Constantia"/>
                          <a:cs typeface="Constantia"/>
                        </a:rPr>
                        <a:t> </a:t>
                      </a:r>
                      <a:r>
                        <a:rPr sz="1800" dirty="0">
                          <a:latin typeface="Constantia"/>
                          <a:cs typeface="Constantia"/>
                        </a:rPr>
                        <a:t>God</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c>
                  <a:txBody>
                    <a:bodyPr/>
                    <a:lstStyle/>
                    <a:p>
                      <a:pPr marL="635" algn="ctr">
                        <a:lnSpc>
                          <a:spcPct val="100000"/>
                        </a:lnSpc>
                        <a:spcBef>
                          <a:spcPts val="370"/>
                        </a:spcBef>
                      </a:pPr>
                      <a:r>
                        <a:rPr sz="1800" spc="-5" dirty="0">
                          <a:latin typeface="Constantia"/>
                          <a:cs typeface="Constantia"/>
                        </a:rPr>
                        <a:t>Spiritual</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r>
              <a:tr h="369569">
                <a:tc>
                  <a:txBody>
                    <a:bodyPr/>
                    <a:lstStyle/>
                    <a:p>
                      <a:pPr algn="ctr">
                        <a:lnSpc>
                          <a:spcPct val="100000"/>
                        </a:lnSpc>
                        <a:spcBef>
                          <a:spcPts val="359"/>
                        </a:spcBef>
                      </a:pPr>
                      <a:r>
                        <a:rPr sz="1800" dirty="0">
                          <a:latin typeface="Constantia"/>
                          <a:cs typeface="Constantia"/>
                        </a:rPr>
                        <a:t>Man vs.</a:t>
                      </a:r>
                      <a:r>
                        <a:rPr sz="1800" spc="-15" dirty="0">
                          <a:latin typeface="Constantia"/>
                          <a:cs typeface="Constantia"/>
                        </a:rPr>
                        <a:t> </a:t>
                      </a:r>
                      <a:r>
                        <a:rPr sz="1800" spc="-5" dirty="0">
                          <a:latin typeface="Constantia"/>
                          <a:cs typeface="Constantia"/>
                        </a:rPr>
                        <a:t>Universe</a:t>
                      </a:r>
                      <a:endParaRPr sz="18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c>
                  <a:txBody>
                    <a:bodyPr/>
                    <a:lstStyle/>
                    <a:p>
                      <a:pPr algn="ctr">
                        <a:lnSpc>
                          <a:spcPct val="100000"/>
                        </a:lnSpc>
                        <a:spcBef>
                          <a:spcPts val="359"/>
                        </a:spcBef>
                      </a:pPr>
                      <a:r>
                        <a:rPr sz="1800" spc="-5" dirty="0">
                          <a:latin typeface="Constantia"/>
                          <a:cs typeface="Constantia"/>
                        </a:rPr>
                        <a:t>Intellectual</a:t>
                      </a:r>
                      <a:endParaRPr sz="18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r>
              <a:tr h="370839">
                <a:tc>
                  <a:txBody>
                    <a:bodyPr/>
                    <a:lstStyle/>
                    <a:p>
                      <a:pPr marL="1270" algn="ctr">
                        <a:lnSpc>
                          <a:spcPct val="100000"/>
                        </a:lnSpc>
                        <a:spcBef>
                          <a:spcPts val="370"/>
                        </a:spcBef>
                      </a:pPr>
                      <a:r>
                        <a:rPr sz="1800" dirty="0">
                          <a:latin typeface="Constantia"/>
                          <a:cs typeface="Constantia"/>
                        </a:rPr>
                        <a:t>Man </a:t>
                      </a:r>
                      <a:r>
                        <a:rPr sz="1800" spc="-5" dirty="0">
                          <a:latin typeface="Constantia"/>
                          <a:cs typeface="Constantia"/>
                        </a:rPr>
                        <a:t>vs.</a:t>
                      </a:r>
                      <a:r>
                        <a:rPr sz="1800" spc="-15" dirty="0">
                          <a:latin typeface="Constantia"/>
                          <a:cs typeface="Constantia"/>
                        </a:rPr>
                        <a:t> </a:t>
                      </a:r>
                      <a:r>
                        <a:rPr sz="1800" spc="-5" dirty="0">
                          <a:latin typeface="Constantia"/>
                          <a:cs typeface="Constantia"/>
                        </a:rPr>
                        <a:t>Society</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c>
                  <a:txBody>
                    <a:bodyPr/>
                    <a:lstStyle/>
                    <a:p>
                      <a:pPr algn="ctr">
                        <a:lnSpc>
                          <a:spcPct val="100000"/>
                        </a:lnSpc>
                        <a:spcBef>
                          <a:spcPts val="370"/>
                        </a:spcBef>
                      </a:pPr>
                      <a:r>
                        <a:rPr sz="1800" spc="-5" dirty="0">
                          <a:latin typeface="Constantia"/>
                          <a:cs typeface="Constantia"/>
                        </a:rPr>
                        <a:t>Moral/Social</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r>
              <a:tr h="369569">
                <a:tc>
                  <a:txBody>
                    <a:bodyPr/>
                    <a:lstStyle/>
                    <a:p>
                      <a:pPr algn="ctr">
                        <a:lnSpc>
                          <a:spcPct val="100000"/>
                        </a:lnSpc>
                        <a:spcBef>
                          <a:spcPts val="370"/>
                        </a:spcBef>
                      </a:pPr>
                      <a:r>
                        <a:rPr sz="1800" dirty="0">
                          <a:latin typeface="Constantia"/>
                          <a:cs typeface="Constantia"/>
                        </a:rPr>
                        <a:t>Man vs.</a:t>
                      </a:r>
                      <a:r>
                        <a:rPr sz="1800" spc="-25" dirty="0">
                          <a:latin typeface="Constantia"/>
                          <a:cs typeface="Constantia"/>
                        </a:rPr>
                        <a:t> </a:t>
                      </a:r>
                      <a:r>
                        <a:rPr sz="1800" spc="-5" dirty="0">
                          <a:latin typeface="Constantia"/>
                          <a:cs typeface="Constantia"/>
                        </a:rPr>
                        <a:t>Environment</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c>
                  <a:txBody>
                    <a:bodyPr/>
                    <a:lstStyle/>
                    <a:p>
                      <a:pPr algn="ctr">
                        <a:lnSpc>
                          <a:spcPct val="100000"/>
                        </a:lnSpc>
                        <a:spcBef>
                          <a:spcPts val="370"/>
                        </a:spcBef>
                      </a:pPr>
                      <a:r>
                        <a:rPr sz="1800" spc="-5" dirty="0">
                          <a:latin typeface="Constantia"/>
                          <a:cs typeface="Constantia"/>
                        </a:rPr>
                        <a:t>Intellectual</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r>
              <a:tr h="372110">
                <a:tc>
                  <a:txBody>
                    <a:bodyPr/>
                    <a:lstStyle/>
                    <a:p>
                      <a:pPr algn="ctr">
                        <a:lnSpc>
                          <a:spcPct val="100000"/>
                        </a:lnSpc>
                        <a:spcBef>
                          <a:spcPts val="370"/>
                        </a:spcBef>
                      </a:pPr>
                      <a:r>
                        <a:rPr sz="1800" spc="-5" dirty="0">
                          <a:latin typeface="Constantia"/>
                          <a:cs typeface="Constantia"/>
                        </a:rPr>
                        <a:t>Man </a:t>
                      </a:r>
                      <a:r>
                        <a:rPr sz="1800" dirty="0">
                          <a:latin typeface="Constantia"/>
                          <a:cs typeface="Constantia"/>
                        </a:rPr>
                        <a:t>vs.</a:t>
                      </a:r>
                      <a:r>
                        <a:rPr sz="1800" spc="-10" dirty="0">
                          <a:latin typeface="Constantia"/>
                          <a:cs typeface="Constantia"/>
                        </a:rPr>
                        <a:t> </a:t>
                      </a:r>
                      <a:r>
                        <a:rPr sz="1800" spc="-5" dirty="0">
                          <a:latin typeface="Constantia"/>
                          <a:cs typeface="Constantia"/>
                        </a:rPr>
                        <a:t>Nature</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c>
                  <a:txBody>
                    <a:bodyPr/>
                    <a:lstStyle/>
                    <a:p>
                      <a:pPr algn="ctr">
                        <a:lnSpc>
                          <a:spcPct val="100000"/>
                        </a:lnSpc>
                        <a:spcBef>
                          <a:spcPts val="370"/>
                        </a:spcBef>
                      </a:pPr>
                      <a:r>
                        <a:rPr sz="1800" spc="-5" dirty="0">
                          <a:latin typeface="Constantia"/>
                          <a:cs typeface="Constantia"/>
                        </a:rPr>
                        <a:t>Intellectual</a:t>
                      </a:r>
                      <a:endParaRPr sz="18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r>
            </a:tbl>
          </a:graphicData>
        </a:graphic>
      </p:graphicFrame>
      <p:sp>
        <p:nvSpPr>
          <p:cNvPr id="3" name="object 3"/>
          <p:cNvSpPr/>
          <p:nvPr/>
        </p:nvSpPr>
        <p:spPr>
          <a:xfrm>
            <a:off x="255270" y="328929"/>
            <a:ext cx="8608060" cy="135382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9140" y="1939290"/>
            <a:ext cx="4639310" cy="3680460"/>
          </a:xfrm>
          <a:prstGeom prst="rect">
            <a:avLst/>
          </a:prstGeom>
        </p:spPr>
        <p:txBody>
          <a:bodyPr vert="horz" wrap="square" lIns="0" tIns="87630" rIns="0" bIns="0" rtlCol="0">
            <a:spAutoFit/>
          </a:bodyPr>
          <a:lstStyle/>
          <a:p>
            <a:pPr marL="415925" indent="-378460">
              <a:lnSpc>
                <a:spcPct val="100000"/>
              </a:lnSpc>
              <a:spcBef>
                <a:spcPts val="690"/>
              </a:spcBef>
              <a:buClr>
                <a:srgbClr val="F2A346"/>
              </a:buClr>
              <a:buSzPct val="82954"/>
              <a:buFont typeface="Wingdings"/>
              <a:buChar char=""/>
              <a:tabLst>
                <a:tab pos="416559" algn="l"/>
              </a:tabLst>
            </a:pPr>
            <a:r>
              <a:rPr sz="4400" dirty="0">
                <a:solidFill>
                  <a:srgbClr val="FDF9C8"/>
                </a:solidFill>
                <a:latin typeface="Constantia"/>
                <a:cs typeface="Constantia"/>
              </a:rPr>
              <a:t>Protagonist</a:t>
            </a:r>
            <a:endParaRPr sz="4400">
              <a:latin typeface="Constantia"/>
              <a:cs typeface="Constantia"/>
            </a:endParaRPr>
          </a:p>
          <a:p>
            <a:pPr marL="415925" indent="-378460">
              <a:lnSpc>
                <a:spcPct val="100000"/>
              </a:lnSpc>
              <a:spcBef>
                <a:spcPts val="590"/>
              </a:spcBef>
              <a:buClr>
                <a:srgbClr val="F2A346"/>
              </a:buClr>
              <a:buSzPct val="82954"/>
              <a:buFont typeface="Wingdings"/>
              <a:buChar char=""/>
              <a:tabLst>
                <a:tab pos="416559" algn="l"/>
              </a:tabLst>
            </a:pPr>
            <a:r>
              <a:rPr sz="4400" dirty="0">
                <a:solidFill>
                  <a:srgbClr val="FDF9C8"/>
                </a:solidFill>
                <a:latin typeface="Constantia"/>
                <a:cs typeface="Constantia"/>
              </a:rPr>
              <a:t>Antagonist</a:t>
            </a:r>
            <a:endParaRPr sz="4400">
              <a:latin typeface="Constantia"/>
              <a:cs typeface="Constantia"/>
            </a:endParaRPr>
          </a:p>
          <a:p>
            <a:pPr marL="415925" indent="-378460">
              <a:lnSpc>
                <a:spcPct val="100000"/>
              </a:lnSpc>
              <a:spcBef>
                <a:spcPts val="600"/>
              </a:spcBef>
              <a:buClr>
                <a:srgbClr val="F2A346"/>
              </a:buClr>
              <a:buSzPct val="82954"/>
              <a:buFont typeface="Wingdings"/>
              <a:buChar char=""/>
              <a:tabLst>
                <a:tab pos="416559" algn="l"/>
              </a:tabLst>
            </a:pPr>
            <a:r>
              <a:rPr sz="4400" dirty="0">
                <a:solidFill>
                  <a:srgbClr val="FDF9C8"/>
                </a:solidFill>
                <a:latin typeface="Constantia"/>
                <a:cs typeface="Constantia"/>
              </a:rPr>
              <a:t>Major</a:t>
            </a:r>
            <a:r>
              <a:rPr sz="4400" spc="-65" dirty="0">
                <a:solidFill>
                  <a:srgbClr val="FDF9C8"/>
                </a:solidFill>
                <a:latin typeface="Constantia"/>
                <a:cs typeface="Constantia"/>
              </a:rPr>
              <a:t> </a:t>
            </a:r>
            <a:r>
              <a:rPr sz="4400" dirty="0">
                <a:solidFill>
                  <a:srgbClr val="FDF9C8"/>
                </a:solidFill>
                <a:latin typeface="Constantia"/>
                <a:cs typeface="Constantia"/>
              </a:rPr>
              <a:t>Characters</a:t>
            </a:r>
            <a:endParaRPr sz="4400">
              <a:latin typeface="Constantia"/>
              <a:cs typeface="Constantia"/>
            </a:endParaRPr>
          </a:p>
          <a:p>
            <a:pPr marL="311150" marR="1714500" indent="-273050">
              <a:lnSpc>
                <a:spcPct val="100000"/>
              </a:lnSpc>
              <a:spcBef>
                <a:spcPts val="600"/>
              </a:spcBef>
              <a:buClr>
                <a:srgbClr val="F2A346"/>
              </a:buClr>
              <a:buSzPct val="82954"/>
              <a:buFont typeface="Wingdings"/>
              <a:buChar char=""/>
              <a:tabLst>
                <a:tab pos="416559" algn="l"/>
              </a:tabLst>
            </a:pPr>
            <a:r>
              <a:rPr sz="4400" dirty="0">
                <a:solidFill>
                  <a:srgbClr val="FDF9C8"/>
                </a:solidFill>
                <a:latin typeface="Constantia"/>
                <a:cs typeface="Constantia"/>
              </a:rPr>
              <a:t>Minor  Ch</a:t>
            </a:r>
            <a:r>
              <a:rPr sz="4400" spc="5" dirty="0">
                <a:solidFill>
                  <a:srgbClr val="FDF9C8"/>
                </a:solidFill>
                <a:latin typeface="Constantia"/>
                <a:cs typeface="Constantia"/>
              </a:rPr>
              <a:t>a</a:t>
            </a:r>
            <a:r>
              <a:rPr sz="4400" dirty="0">
                <a:solidFill>
                  <a:srgbClr val="FDF9C8"/>
                </a:solidFill>
                <a:latin typeface="Constantia"/>
                <a:cs typeface="Constantia"/>
              </a:rPr>
              <a:t>ra</a:t>
            </a:r>
            <a:r>
              <a:rPr sz="4400" spc="-5" dirty="0">
                <a:solidFill>
                  <a:srgbClr val="FDF9C8"/>
                </a:solidFill>
                <a:latin typeface="Constantia"/>
                <a:cs typeface="Constantia"/>
              </a:rPr>
              <a:t>c</a:t>
            </a:r>
            <a:r>
              <a:rPr sz="4400" spc="5" dirty="0">
                <a:solidFill>
                  <a:srgbClr val="FDF9C8"/>
                </a:solidFill>
                <a:latin typeface="Constantia"/>
                <a:cs typeface="Constantia"/>
              </a:rPr>
              <a:t>t</a:t>
            </a:r>
            <a:r>
              <a:rPr sz="4400" dirty="0">
                <a:solidFill>
                  <a:srgbClr val="FDF9C8"/>
                </a:solidFill>
                <a:latin typeface="Constantia"/>
                <a:cs typeface="Constantia"/>
              </a:rPr>
              <a:t>ers</a:t>
            </a:r>
            <a:endParaRPr sz="4400">
              <a:latin typeface="Constantia"/>
              <a:cs typeface="Constantia"/>
            </a:endParaRPr>
          </a:p>
        </p:txBody>
      </p:sp>
      <p:sp>
        <p:nvSpPr>
          <p:cNvPr id="3" name="object 3"/>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0910" y="1517710"/>
          <a:ext cx="8229600" cy="4114800"/>
        </p:xfrm>
        <a:graphic>
          <a:graphicData uri="http://schemas.openxmlformats.org/drawingml/2006/table">
            <a:tbl>
              <a:tblPr firstRow="1" bandRow="1">
                <a:tableStyleId>{2D5ABB26-0587-4C30-8999-92F81FD0307C}</a:tableStyleId>
              </a:tblPr>
              <a:tblGrid>
                <a:gridCol w="4114800"/>
                <a:gridCol w="4114800"/>
              </a:tblGrid>
              <a:tr h="457200">
                <a:tc>
                  <a:txBody>
                    <a:bodyPr/>
                    <a:lstStyle/>
                    <a:p>
                      <a:pPr marL="1270" algn="ctr">
                        <a:lnSpc>
                          <a:spcPct val="100000"/>
                        </a:lnSpc>
                        <a:spcBef>
                          <a:spcPts val="370"/>
                        </a:spcBef>
                      </a:pPr>
                      <a:r>
                        <a:rPr sz="2400" b="1" spc="-5" dirty="0">
                          <a:solidFill>
                            <a:srgbClr val="FFFFFF"/>
                          </a:solidFill>
                          <a:latin typeface="Constantia"/>
                          <a:cs typeface="Constantia"/>
                        </a:rPr>
                        <a:t>Types </a:t>
                      </a:r>
                      <a:r>
                        <a:rPr sz="2400" b="1" dirty="0">
                          <a:solidFill>
                            <a:srgbClr val="FFFFFF"/>
                          </a:solidFill>
                          <a:latin typeface="Constantia"/>
                          <a:cs typeface="Constantia"/>
                        </a:rPr>
                        <a:t>of </a:t>
                      </a:r>
                      <a:r>
                        <a:rPr sz="2400" b="1" spc="-5" dirty="0">
                          <a:solidFill>
                            <a:srgbClr val="FFFFFF"/>
                          </a:solidFill>
                          <a:latin typeface="Constantia"/>
                          <a:cs typeface="Constantia"/>
                        </a:rPr>
                        <a:t>Characters</a:t>
                      </a:r>
                      <a:endParaRPr sz="24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B491"/>
                    </a:solidFill>
                  </a:tcPr>
                </a:tc>
                <a:tc>
                  <a:txBody>
                    <a:bodyPr/>
                    <a:lstStyle/>
                    <a:p>
                      <a:pPr algn="ctr">
                        <a:lnSpc>
                          <a:spcPct val="100000"/>
                        </a:lnSpc>
                        <a:spcBef>
                          <a:spcPts val="370"/>
                        </a:spcBef>
                      </a:pPr>
                      <a:r>
                        <a:rPr sz="2400" b="1" dirty="0">
                          <a:solidFill>
                            <a:srgbClr val="FFFFFF"/>
                          </a:solidFill>
                          <a:latin typeface="Constantia"/>
                          <a:cs typeface="Constantia"/>
                        </a:rPr>
                        <a:t>Meaning</a:t>
                      </a:r>
                      <a:endParaRPr sz="24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B491"/>
                    </a:solidFill>
                  </a:tcPr>
                </a:tc>
              </a:tr>
              <a:tr h="457200">
                <a:tc>
                  <a:txBody>
                    <a:bodyPr/>
                    <a:lstStyle/>
                    <a:p>
                      <a:pPr algn="ctr">
                        <a:lnSpc>
                          <a:spcPct val="100000"/>
                        </a:lnSpc>
                        <a:spcBef>
                          <a:spcPts val="370"/>
                        </a:spcBef>
                      </a:pPr>
                      <a:r>
                        <a:rPr sz="2400" spc="-5" dirty="0">
                          <a:latin typeface="Constantia"/>
                          <a:cs typeface="Constantia"/>
                        </a:rPr>
                        <a:t>Protagonist</a:t>
                      </a:r>
                      <a:endParaRPr sz="2400">
                        <a:latin typeface="Constantia"/>
                        <a:cs typeface="Constantia"/>
                      </a:endParaRPr>
                    </a:p>
                  </a:txBody>
                  <a:tcPr marL="0" marR="0" marT="469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4DB"/>
                    </a:solidFill>
                  </a:tcPr>
                </a:tc>
                <a:tc>
                  <a:txBody>
                    <a:bodyPr/>
                    <a:lstStyle/>
                    <a:p>
                      <a:pPr algn="ctr">
                        <a:lnSpc>
                          <a:spcPct val="100000"/>
                        </a:lnSpc>
                        <a:spcBef>
                          <a:spcPts val="370"/>
                        </a:spcBef>
                      </a:pPr>
                      <a:r>
                        <a:rPr sz="2400" spc="-5" dirty="0">
                          <a:latin typeface="Constantia"/>
                          <a:cs typeface="Constantia"/>
                        </a:rPr>
                        <a:t>The Main</a:t>
                      </a:r>
                      <a:r>
                        <a:rPr sz="2400" spc="-10" dirty="0">
                          <a:latin typeface="Constantia"/>
                          <a:cs typeface="Constantia"/>
                        </a:rPr>
                        <a:t> </a:t>
                      </a:r>
                      <a:r>
                        <a:rPr sz="2400" spc="-5" dirty="0">
                          <a:latin typeface="Constantia"/>
                          <a:cs typeface="Constantia"/>
                        </a:rPr>
                        <a:t>Character</a:t>
                      </a:r>
                      <a:endParaRPr sz="2400">
                        <a:latin typeface="Constantia"/>
                        <a:cs typeface="Constantia"/>
                      </a:endParaRPr>
                    </a:p>
                  </a:txBody>
                  <a:tcPr marL="0" marR="0" marT="469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4DB"/>
                    </a:solidFill>
                  </a:tcPr>
                </a:tc>
              </a:tr>
              <a:tr h="822960">
                <a:tc>
                  <a:txBody>
                    <a:bodyPr/>
                    <a:lstStyle/>
                    <a:p>
                      <a:pPr algn="ctr">
                        <a:lnSpc>
                          <a:spcPct val="100000"/>
                        </a:lnSpc>
                        <a:spcBef>
                          <a:spcPts val="360"/>
                        </a:spcBef>
                      </a:pPr>
                      <a:r>
                        <a:rPr sz="2400" spc="-5" dirty="0">
                          <a:latin typeface="Constantia"/>
                          <a:cs typeface="Constantia"/>
                        </a:rPr>
                        <a:t>Antagonist</a:t>
                      </a:r>
                      <a:endParaRPr sz="2400">
                        <a:latin typeface="Constantia"/>
                        <a:cs typeface="Constanti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c>
                  <a:txBody>
                    <a:bodyPr/>
                    <a:lstStyle/>
                    <a:p>
                      <a:pPr marL="167005" marR="160655" indent="229870">
                        <a:lnSpc>
                          <a:spcPct val="100000"/>
                        </a:lnSpc>
                        <a:spcBef>
                          <a:spcPts val="360"/>
                        </a:spcBef>
                      </a:pPr>
                      <a:r>
                        <a:rPr sz="2400" dirty="0">
                          <a:latin typeface="Constantia"/>
                          <a:cs typeface="Constantia"/>
                        </a:rPr>
                        <a:t>The </a:t>
                      </a:r>
                      <a:r>
                        <a:rPr sz="2400" spc="-5" dirty="0">
                          <a:latin typeface="Constantia"/>
                          <a:cs typeface="Constantia"/>
                        </a:rPr>
                        <a:t>Character or force in  conflict </a:t>
                      </a:r>
                      <a:r>
                        <a:rPr sz="2400" dirty="0">
                          <a:latin typeface="Constantia"/>
                          <a:cs typeface="Constantia"/>
                        </a:rPr>
                        <a:t>with </a:t>
                      </a:r>
                      <a:r>
                        <a:rPr sz="2400" spc="-5" dirty="0">
                          <a:latin typeface="Constantia"/>
                          <a:cs typeface="Constantia"/>
                        </a:rPr>
                        <a:t>the</a:t>
                      </a:r>
                      <a:r>
                        <a:rPr sz="2400" spc="-50" dirty="0">
                          <a:latin typeface="Constantia"/>
                          <a:cs typeface="Constantia"/>
                        </a:rPr>
                        <a:t> </a:t>
                      </a:r>
                      <a:r>
                        <a:rPr sz="2400" spc="-5" dirty="0">
                          <a:latin typeface="Constantia"/>
                          <a:cs typeface="Constantia"/>
                        </a:rPr>
                        <a:t>Protagonist</a:t>
                      </a:r>
                      <a:endParaRPr sz="2400">
                        <a:latin typeface="Constantia"/>
                        <a:cs typeface="Constanti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r>
              <a:tr h="1188720">
                <a:tc>
                  <a:txBody>
                    <a:bodyPr/>
                    <a:lstStyle/>
                    <a:p>
                      <a:pPr algn="ctr">
                        <a:lnSpc>
                          <a:spcPct val="100000"/>
                        </a:lnSpc>
                        <a:spcBef>
                          <a:spcPts val="359"/>
                        </a:spcBef>
                      </a:pPr>
                      <a:r>
                        <a:rPr sz="2400" spc="-5" dirty="0">
                          <a:latin typeface="Constantia"/>
                          <a:cs typeface="Constantia"/>
                        </a:rPr>
                        <a:t>Major</a:t>
                      </a:r>
                      <a:endParaRPr sz="24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c>
                  <a:txBody>
                    <a:bodyPr/>
                    <a:lstStyle/>
                    <a:p>
                      <a:pPr marL="127635" marR="122555" algn="ctr">
                        <a:lnSpc>
                          <a:spcPct val="100000"/>
                        </a:lnSpc>
                        <a:spcBef>
                          <a:spcPts val="359"/>
                        </a:spcBef>
                      </a:pPr>
                      <a:r>
                        <a:rPr sz="2400" dirty="0">
                          <a:latin typeface="Constantia"/>
                          <a:cs typeface="Constantia"/>
                        </a:rPr>
                        <a:t>A </a:t>
                      </a:r>
                      <a:r>
                        <a:rPr sz="2400" spc="-5" dirty="0">
                          <a:latin typeface="Constantia"/>
                          <a:cs typeface="Constantia"/>
                        </a:rPr>
                        <a:t>character who plays </a:t>
                      </a:r>
                      <a:r>
                        <a:rPr sz="2400" dirty="0">
                          <a:latin typeface="Constantia"/>
                          <a:cs typeface="Constantia"/>
                        </a:rPr>
                        <a:t>a</a:t>
                      </a:r>
                      <a:r>
                        <a:rPr sz="2400" spc="-50" dirty="0">
                          <a:latin typeface="Constantia"/>
                          <a:cs typeface="Constantia"/>
                        </a:rPr>
                        <a:t> </a:t>
                      </a:r>
                      <a:r>
                        <a:rPr sz="2400" spc="-5" dirty="0">
                          <a:latin typeface="Constantia"/>
                          <a:cs typeface="Constantia"/>
                        </a:rPr>
                        <a:t>large  role in </a:t>
                      </a:r>
                      <a:r>
                        <a:rPr sz="2400" dirty="0">
                          <a:latin typeface="Constantia"/>
                          <a:cs typeface="Constantia"/>
                        </a:rPr>
                        <a:t>the </a:t>
                      </a:r>
                      <a:r>
                        <a:rPr sz="2400" spc="-5" dirty="0">
                          <a:latin typeface="Constantia"/>
                          <a:cs typeface="Constantia"/>
                        </a:rPr>
                        <a:t>out come </a:t>
                      </a:r>
                      <a:r>
                        <a:rPr sz="2400" dirty="0">
                          <a:latin typeface="Constantia"/>
                          <a:cs typeface="Constantia"/>
                        </a:rPr>
                        <a:t>of the  story</a:t>
                      </a:r>
                      <a:endParaRPr sz="24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r>
              <a:tr h="1188720">
                <a:tc>
                  <a:txBody>
                    <a:bodyPr/>
                    <a:lstStyle/>
                    <a:p>
                      <a:pPr algn="ctr">
                        <a:lnSpc>
                          <a:spcPct val="100000"/>
                        </a:lnSpc>
                        <a:spcBef>
                          <a:spcPts val="359"/>
                        </a:spcBef>
                      </a:pPr>
                      <a:r>
                        <a:rPr sz="2400" spc="-5" dirty="0">
                          <a:latin typeface="Constantia"/>
                          <a:cs typeface="Constantia"/>
                        </a:rPr>
                        <a:t>Minor</a:t>
                      </a:r>
                      <a:endParaRPr sz="24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c>
                  <a:txBody>
                    <a:bodyPr/>
                    <a:lstStyle/>
                    <a:p>
                      <a:pPr marL="90170" marR="106680">
                        <a:lnSpc>
                          <a:spcPct val="100000"/>
                        </a:lnSpc>
                        <a:spcBef>
                          <a:spcPts val="359"/>
                        </a:spcBef>
                      </a:pPr>
                      <a:r>
                        <a:rPr sz="2400" dirty="0">
                          <a:latin typeface="Constantia"/>
                          <a:cs typeface="Constantia"/>
                        </a:rPr>
                        <a:t>A </a:t>
                      </a:r>
                      <a:r>
                        <a:rPr sz="2400" spc="-5" dirty="0">
                          <a:latin typeface="Constantia"/>
                          <a:cs typeface="Constantia"/>
                        </a:rPr>
                        <a:t>character who plays </a:t>
                      </a:r>
                      <a:r>
                        <a:rPr sz="2400" dirty="0">
                          <a:latin typeface="Constantia"/>
                          <a:cs typeface="Constantia"/>
                        </a:rPr>
                        <a:t>a</a:t>
                      </a:r>
                      <a:r>
                        <a:rPr sz="2400" spc="-60" dirty="0">
                          <a:latin typeface="Constantia"/>
                          <a:cs typeface="Constantia"/>
                        </a:rPr>
                        <a:t> </a:t>
                      </a:r>
                      <a:r>
                        <a:rPr sz="2400" spc="-5" dirty="0">
                          <a:latin typeface="Constantia"/>
                          <a:cs typeface="Constantia"/>
                        </a:rPr>
                        <a:t>small  role </a:t>
                      </a:r>
                      <a:r>
                        <a:rPr sz="2400" spc="5" dirty="0">
                          <a:latin typeface="Constantia"/>
                          <a:cs typeface="Constantia"/>
                        </a:rPr>
                        <a:t>in </a:t>
                      </a:r>
                      <a:r>
                        <a:rPr sz="2400" spc="-5" dirty="0">
                          <a:latin typeface="Constantia"/>
                          <a:cs typeface="Constantia"/>
                        </a:rPr>
                        <a:t>the </a:t>
                      </a:r>
                      <a:r>
                        <a:rPr sz="2400" dirty="0">
                          <a:latin typeface="Constantia"/>
                          <a:cs typeface="Constantia"/>
                        </a:rPr>
                        <a:t>out </a:t>
                      </a:r>
                      <a:r>
                        <a:rPr sz="2400" spc="-5" dirty="0">
                          <a:latin typeface="Constantia"/>
                          <a:cs typeface="Constantia"/>
                        </a:rPr>
                        <a:t>come of the  story</a:t>
                      </a:r>
                      <a:endParaRPr sz="24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57020"/>
            <a:ext cx="7976870" cy="2064668"/>
          </a:xfrm>
          <a:prstGeom prst="rect">
            <a:avLst/>
          </a:prstGeom>
        </p:spPr>
        <p:txBody>
          <a:bodyPr vert="horz" wrap="square" lIns="0" tIns="12700" rIns="0" bIns="0" rtlCol="0">
            <a:spAutoFit/>
          </a:bodyPr>
          <a:lstStyle/>
          <a:p>
            <a:pPr marL="285750" marR="88900" indent="-273050">
              <a:lnSpc>
                <a:spcPct val="100000"/>
              </a:lnSpc>
              <a:spcBef>
                <a:spcPts val="100"/>
              </a:spcBef>
              <a:buClr>
                <a:srgbClr val="F2A346"/>
              </a:buClr>
              <a:buSzPct val="84615"/>
              <a:buFont typeface="Wingdings 2"/>
              <a:buChar char=""/>
              <a:tabLst>
                <a:tab pos="285750" algn="l"/>
              </a:tabLst>
            </a:pPr>
            <a:endParaRPr lang="en-US" sz="2600" spc="-5" dirty="0" smtClean="0">
              <a:solidFill>
                <a:srgbClr val="FDF9C8"/>
              </a:solidFill>
              <a:latin typeface="Constantia"/>
              <a:cs typeface="Constantia"/>
            </a:endParaRPr>
          </a:p>
          <a:p>
            <a:pPr marL="285750" marR="88900" indent="-273050">
              <a:lnSpc>
                <a:spcPct val="100000"/>
              </a:lnSpc>
              <a:spcBef>
                <a:spcPts val="100"/>
              </a:spcBef>
              <a:buClr>
                <a:srgbClr val="F2A346"/>
              </a:buClr>
              <a:buSzPct val="84615"/>
              <a:buFont typeface="Wingdings 2"/>
              <a:buChar char=""/>
              <a:tabLst>
                <a:tab pos="285750" algn="l"/>
              </a:tabLst>
            </a:pPr>
            <a:endParaRPr lang="en-US" sz="2600" spc="-5" dirty="0">
              <a:solidFill>
                <a:srgbClr val="FDF9C8"/>
              </a:solidFill>
              <a:latin typeface="Constantia"/>
              <a:cs typeface="Constantia"/>
            </a:endParaRPr>
          </a:p>
          <a:p>
            <a:pPr marL="285750" marR="88900" indent="-273050">
              <a:lnSpc>
                <a:spcPct val="100000"/>
              </a:lnSpc>
              <a:spcBef>
                <a:spcPts val="100"/>
              </a:spcBef>
              <a:buClr>
                <a:srgbClr val="F2A346"/>
              </a:buClr>
              <a:buSzPct val="84615"/>
              <a:buFont typeface="Wingdings 2"/>
              <a:buChar char=""/>
              <a:tabLst>
                <a:tab pos="285750" algn="l"/>
              </a:tabLst>
            </a:pPr>
            <a:endParaRPr lang="en-US" sz="2600" spc="-5" dirty="0" smtClean="0">
              <a:solidFill>
                <a:srgbClr val="FDF9C8"/>
              </a:solidFill>
              <a:latin typeface="Constantia"/>
              <a:cs typeface="Constantia"/>
            </a:endParaRPr>
          </a:p>
          <a:p>
            <a:pPr marL="285750" marR="88900" indent="-273050">
              <a:lnSpc>
                <a:spcPct val="100000"/>
              </a:lnSpc>
              <a:spcBef>
                <a:spcPts val="100"/>
              </a:spcBef>
              <a:buClr>
                <a:srgbClr val="F2A346"/>
              </a:buClr>
              <a:buSzPct val="84615"/>
              <a:buFont typeface="Wingdings 2"/>
              <a:buChar char=""/>
              <a:tabLst>
                <a:tab pos="285750" algn="l"/>
              </a:tabLst>
            </a:pPr>
            <a:endParaRPr lang="en-US" sz="2600" spc="-5" dirty="0" smtClean="0">
              <a:solidFill>
                <a:srgbClr val="FDF9C8"/>
              </a:solidFill>
              <a:latin typeface="Constantia"/>
              <a:cs typeface="Constantia"/>
            </a:endParaRPr>
          </a:p>
          <a:p>
            <a:pPr marL="285750" marR="88900" indent="-273050">
              <a:lnSpc>
                <a:spcPct val="100000"/>
              </a:lnSpc>
              <a:spcBef>
                <a:spcPts val="100"/>
              </a:spcBef>
              <a:buClr>
                <a:srgbClr val="F2A346"/>
              </a:buClr>
              <a:buSzPct val="84615"/>
              <a:buFont typeface="Wingdings 2"/>
              <a:buChar char=""/>
              <a:tabLst>
                <a:tab pos="285750" algn="l"/>
              </a:tabLst>
            </a:pPr>
            <a:endParaRPr lang="en-US" sz="2600" spc="-5" dirty="0" smtClean="0">
              <a:solidFill>
                <a:srgbClr val="FDF9C8"/>
              </a:solidFill>
              <a:latin typeface="Constantia"/>
              <a:cs typeface="Constantia"/>
            </a:endParaRPr>
          </a:p>
        </p:txBody>
      </p:sp>
      <p:sp>
        <p:nvSpPr>
          <p:cNvPr id="4" name="Rectangle 3"/>
          <p:cNvSpPr/>
          <p:nvPr/>
        </p:nvSpPr>
        <p:spPr>
          <a:xfrm>
            <a:off x="914400" y="1752600"/>
            <a:ext cx="7315200" cy="4839786"/>
          </a:xfrm>
          <a:prstGeom prst="rect">
            <a:avLst/>
          </a:prstGeom>
        </p:spPr>
        <p:txBody>
          <a:bodyPr wrap="square">
            <a:spAutoFit/>
          </a:bodyPr>
          <a:lstStyle/>
          <a:p>
            <a:pPr marL="12700" marR="5080" algn="just">
              <a:lnSpc>
                <a:spcPct val="100000"/>
              </a:lnSpc>
              <a:spcBef>
                <a:spcPts val="100"/>
              </a:spcBef>
            </a:pPr>
            <a:r>
              <a:rPr lang="en-US" sz="2400" dirty="0" smtClean="0">
                <a:solidFill>
                  <a:srgbClr val="5A5148"/>
                </a:solidFill>
                <a:latin typeface="Times New Roman"/>
                <a:cs typeface="Times New Roman"/>
              </a:rPr>
              <a:t>a </a:t>
            </a:r>
            <a:r>
              <a:rPr lang="en-US" sz="2400" spc="-5" dirty="0" smtClean="0">
                <a:solidFill>
                  <a:srgbClr val="5A5148"/>
                </a:solidFill>
                <a:latin typeface="Times New Roman"/>
                <a:cs typeface="Times New Roman"/>
              </a:rPr>
              <a:t>fictional </a:t>
            </a:r>
            <a:r>
              <a:rPr lang="en-US" sz="2400" dirty="0" smtClean="0">
                <a:solidFill>
                  <a:srgbClr val="5A5148"/>
                </a:solidFill>
                <a:latin typeface="Times New Roman"/>
                <a:cs typeface="Times New Roman"/>
              </a:rPr>
              <a:t>prose </a:t>
            </a:r>
            <a:r>
              <a:rPr lang="en-US" sz="2400" spc="-5" dirty="0" smtClean="0">
                <a:solidFill>
                  <a:srgbClr val="5A5148"/>
                </a:solidFill>
                <a:latin typeface="Times New Roman"/>
                <a:cs typeface="Times New Roman"/>
              </a:rPr>
              <a:t>narrative </a:t>
            </a:r>
            <a:r>
              <a:rPr lang="en-US" sz="2400" dirty="0" smtClean="0">
                <a:solidFill>
                  <a:srgbClr val="5A5148"/>
                </a:solidFill>
                <a:latin typeface="Times New Roman"/>
                <a:cs typeface="Times New Roman"/>
              </a:rPr>
              <a:t>of considerable  </a:t>
            </a:r>
            <a:r>
              <a:rPr lang="en-US" sz="2400" spc="-5" dirty="0" smtClean="0">
                <a:solidFill>
                  <a:srgbClr val="5A5148"/>
                </a:solidFill>
                <a:latin typeface="Times New Roman"/>
                <a:cs typeface="Times New Roman"/>
              </a:rPr>
              <a:t>length, typically </a:t>
            </a:r>
            <a:r>
              <a:rPr lang="en-US" sz="2400" dirty="0" smtClean="0">
                <a:solidFill>
                  <a:srgbClr val="5A5148"/>
                </a:solidFill>
                <a:latin typeface="Times New Roman"/>
                <a:cs typeface="Times New Roman"/>
              </a:rPr>
              <a:t>having a </a:t>
            </a:r>
            <a:r>
              <a:rPr lang="en-US" sz="2400" spc="-5" dirty="0" smtClean="0">
                <a:solidFill>
                  <a:srgbClr val="5A5148"/>
                </a:solidFill>
                <a:latin typeface="Times New Roman"/>
                <a:cs typeface="Times New Roman"/>
              </a:rPr>
              <a:t>plot </a:t>
            </a:r>
            <a:r>
              <a:rPr lang="en-US" sz="2400" dirty="0" smtClean="0">
                <a:solidFill>
                  <a:srgbClr val="5A5148"/>
                </a:solidFill>
                <a:latin typeface="Times New Roman"/>
                <a:cs typeface="Times New Roman"/>
              </a:rPr>
              <a:t>that </a:t>
            </a:r>
            <a:r>
              <a:rPr lang="en-US" sz="2400" spc="-5" dirty="0" smtClean="0">
                <a:solidFill>
                  <a:srgbClr val="5A5148"/>
                </a:solidFill>
                <a:latin typeface="Times New Roman"/>
                <a:cs typeface="Times New Roman"/>
              </a:rPr>
              <a:t>is  unfolded </a:t>
            </a:r>
            <a:r>
              <a:rPr lang="en-US" sz="2400" dirty="0" smtClean="0">
                <a:solidFill>
                  <a:srgbClr val="5A5148"/>
                </a:solidFill>
                <a:latin typeface="Times New Roman"/>
                <a:cs typeface="Times New Roman"/>
              </a:rPr>
              <a:t>by </a:t>
            </a:r>
            <a:r>
              <a:rPr lang="en-US" sz="2400" spc="-5" dirty="0" smtClean="0">
                <a:solidFill>
                  <a:srgbClr val="5A5148"/>
                </a:solidFill>
                <a:latin typeface="Times New Roman"/>
                <a:cs typeface="Times New Roman"/>
              </a:rPr>
              <a:t>the actions, </a:t>
            </a:r>
            <a:r>
              <a:rPr lang="en-US" sz="2400" dirty="0" smtClean="0">
                <a:solidFill>
                  <a:srgbClr val="5A5148"/>
                </a:solidFill>
                <a:latin typeface="Times New Roman"/>
                <a:cs typeface="Times New Roman"/>
              </a:rPr>
              <a:t>speech, and  thoughts of </a:t>
            </a:r>
            <a:r>
              <a:rPr lang="en-US" sz="2400" spc="-5" dirty="0" smtClean="0">
                <a:solidFill>
                  <a:srgbClr val="5A5148"/>
                </a:solidFill>
                <a:latin typeface="Times New Roman"/>
                <a:cs typeface="Times New Roman"/>
              </a:rPr>
              <a:t>the</a:t>
            </a:r>
            <a:r>
              <a:rPr lang="en-US" sz="2400" spc="-20" dirty="0" smtClean="0">
                <a:solidFill>
                  <a:srgbClr val="5A5148"/>
                </a:solidFill>
                <a:latin typeface="Times New Roman"/>
                <a:cs typeface="Times New Roman"/>
              </a:rPr>
              <a:t> </a:t>
            </a:r>
            <a:r>
              <a:rPr lang="en-US" sz="2400" dirty="0" smtClean="0">
                <a:solidFill>
                  <a:srgbClr val="5A5148"/>
                </a:solidFill>
                <a:latin typeface="Times New Roman"/>
                <a:cs typeface="Times New Roman"/>
              </a:rPr>
              <a:t>characters.</a:t>
            </a:r>
          </a:p>
          <a:p>
            <a:pPr marL="12700" marR="5080" algn="just">
              <a:lnSpc>
                <a:spcPct val="100000"/>
              </a:lnSpc>
              <a:spcBef>
                <a:spcPts val="100"/>
              </a:spcBef>
            </a:pPr>
            <a:endParaRPr lang="en-US" sz="2400" dirty="0" smtClean="0">
              <a:solidFill>
                <a:srgbClr val="5A5148"/>
              </a:solidFill>
              <a:latin typeface="Times New Roman"/>
              <a:cs typeface="Times New Roman"/>
            </a:endParaRPr>
          </a:p>
          <a:p>
            <a:pPr marL="12700" marR="5080" algn="just">
              <a:spcBef>
                <a:spcPts val="100"/>
              </a:spcBef>
            </a:pPr>
            <a:r>
              <a:rPr lang="en-US" sz="2400" spc="-5" dirty="0" smtClean="0"/>
              <a:t>The dominant </a:t>
            </a:r>
            <a:r>
              <a:rPr lang="en-US" sz="2400" dirty="0" smtClean="0"/>
              <a:t>genre in world </a:t>
            </a:r>
            <a:r>
              <a:rPr lang="en-US" sz="2400" spc="-5" dirty="0" smtClean="0"/>
              <a:t>literature, </a:t>
            </a:r>
            <a:r>
              <a:rPr lang="en-US" sz="2400" dirty="0" smtClean="0"/>
              <a:t>the novel  is a </a:t>
            </a:r>
            <a:r>
              <a:rPr lang="en-US" sz="2400" spc="-5" dirty="0" smtClean="0"/>
              <a:t>relatively </a:t>
            </a:r>
            <a:r>
              <a:rPr lang="en-US" sz="2400" dirty="0" smtClean="0"/>
              <a:t>young </a:t>
            </a:r>
            <a:r>
              <a:rPr lang="en-US" sz="2400" spc="-5" dirty="0" smtClean="0"/>
              <a:t>form </a:t>
            </a:r>
            <a:r>
              <a:rPr lang="en-US" sz="2400" dirty="0" smtClean="0"/>
              <a:t>of </a:t>
            </a:r>
            <a:r>
              <a:rPr lang="en-US" sz="2400" spc="-5" dirty="0" smtClean="0"/>
              <a:t>imaginative writing.  Only about </a:t>
            </a:r>
            <a:r>
              <a:rPr lang="en-US" sz="2400" dirty="0" smtClean="0"/>
              <a:t>250 </a:t>
            </a:r>
            <a:r>
              <a:rPr lang="en-US" sz="2400" spc="-5" dirty="0" smtClean="0"/>
              <a:t>years </a:t>
            </a:r>
            <a:r>
              <a:rPr lang="en-US" sz="2400" dirty="0" smtClean="0"/>
              <a:t>old in </a:t>
            </a:r>
            <a:r>
              <a:rPr lang="en-US" sz="2400" spc="-5" dirty="0" smtClean="0"/>
              <a:t>England—and  </a:t>
            </a:r>
            <a:r>
              <a:rPr lang="en-US" sz="2400" spc="-10" dirty="0" smtClean="0"/>
              <a:t>embattled </a:t>
            </a:r>
            <a:r>
              <a:rPr lang="en-US" sz="2400" spc="-5" dirty="0" smtClean="0"/>
              <a:t>from </a:t>
            </a:r>
            <a:r>
              <a:rPr lang="en-US" sz="2400" dirty="0" smtClean="0"/>
              <a:t>the </a:t>
            </a:r>
            <a:r>
              <a:rPr lang="en-US" sz="2400" spc="-5" dirty="0" smtClean="0"/>
              <a:t>start— </a:t>
            </a:r>
            <a:r>
              <a:rPr lang="en-US" sz="2400" dirty="0" smtClean="0"/>
              <a:t>its rise to </a:t>
            </a:r>
            <a:r>
              <a:rPr lang="en-US" sz="2400" spc="-5" dirty="0" smtClean="0"/>
              <a:t>pre-  eminence </a:t>
            </a:r>
            <a:r>
              <a:rPr lang="en-US" sz="2400" dirty="0" smtClean="0"/>
              <a:t>has </a:t>
            </a:r>
            <a:r>
              <a:rPr lang="en-US" sz="2400" spc="-5" dirty="0" smtClean="0"/>
              <a:t>been </a:t>
            </a:r>
            <a:r>
              <a:rPr lang="en-US" sz="2400" dirty="0" smtClean="0"/>
              <a:t>striking. </a:t>
            </a:r>
            <a:r>
              <a:rPr lang="en-US" sz="2400" spc="-5" dirty="0" smtClean="0"/>
              <a:t>After sparse  </a:t>
            </a:r>
            <a:r>
              <a:rPr lang="en-US" sz="2400" dirty="0" smtClean="0"/>
              <a:t>beginnings in 17th </a:t>
            </a:r>
            <a:r>
              <a:rPr lang="en-US" sz="2400" spc="-5" dirty="0" smtClean="0"/>
              <a:t>century England, </a:t>
            </a:r>
            <a:r>
              <a:rPr lang="en-US" sz="2400" dirty="0" smtClean="0"/>
              <a:t>novels </a:t>
            </a:r>
            <a:r>
              <a:rPr lang="en-US" sz="2400" spc="-5" dirty="0" smtClean="0"/>
              <a:t>grew  exponentially </a:t>
            </a:r>
            <a:r>
              <a:rPr lang="en-US" sz="2400" dirty="0" smtClean="0"/>
              <a:t>in production by the 18th </a:t>
            </a:r>
            <a:r>
              <a:rPr lang="en-US" sz="2400" spc="-5" dirty="0" smtClean="0"/>
              <a:t>century  and </a:t>
            </a:r>
            <a:r>
              <a:rPr lang="en-US" sz="2400" dirty="0" smtClean="0"/>
              <a:t>in the 19th </a:t>
            </a:r>
            <a:r>
              <a:rPr lang="en-US" sz="2400" spc="-5" dirty="0" smtClean="0"/>
              <a:t>century </a:t>
            </a:r>
            <a:r>
              <a:rPr lang="en-US" sz="2400" spc="-10" dirty="0" smtClean="0"/>
              <a:t>became </a:t>
            </a:r>
            <a:r>
              <a:rPr lang="en-US" sz="2400" dirty="0" smtClean="0"/>
              <a:t>the </a:t>
            </a:r>
            <a:r>
              <a:rPr lang="en-US" sz="2400" spc="-5" dirty="0" smtClean="0"/>
              <a:t>primary form  </a:t>
            </a:r>
            <a:r>
              <a:rPr lang="en-US" sz="2400" dirty="0" smtClean="0"/>
              <a:t>of popular</a:t>
            </a:r>
            <a:r>
              <a:rPr lang="en-US" sz="2400" spc="-30" dirty="0" smtClean="0"/>
              <a:t> </a:t>
            </a:r>
            <a:r>
              <a:rPr lang="en-US" sz="2400" spc="-5" dirty="0" smtClean="0"/>
              <a:t>entertainment.</a:t>
            </a:r>
          </a:p>
          <a:p>
            <a:pPr marL="12700" marR="5080">
              <a:lnSpc>
                <a:spcPct val="100000"/>
              </a:lnSpc>
              <a:spcBef>
                <a:spcPts val="100"/>
              </a:spcBef>
            </a:pPr>
            <a:endParaRPr lang="en-US"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0910" y="1873310"/>
          <a:ext cx="8229600" cy="3809998"/>
        </p:xfrm>
        <a:graphic>
          <a:graphicData uri="http://schemas.openxmlformats.org/drawingml/2006/table">
            <a:tbl>
              <a:tblPr firstRow="1" bandRow="1">
                <a:tableStyleId>{2D5ABB26-0587-4C30-8999-92F81FD0307C}</a:tableStyleId>
              </a:tblPr>
              <a:tblGrid>
                <a:gridCol w="4114800"/>
                <a:gridCol w="4114800"/>
              </a:tblGrid>
              <a:tr h="397510">
                <a:tc>
                  <a:txBody>
                    <a:bodyPr/>
                    <a:lstStyle/>
                    <a:p>
                      <a:pPr algn="ctr">
                        <a:lnSpc>
                          <a:spcPct val="100000"/>
                        </a:lnSpc>
                        <a:spcBef>
                          <a:spcPts val="370"/>
                        </a:spcBef>
                      </a:pPr>
                      <a:r>
                        <a:rPr sz="2000" b="1" dirty="0">
                          <a:solidFill>
                            <a:srgbClr val="FFFFFF"/>
                          </a:solidFill>
                          <a:latin typeface="Constantia"/>
                          <a:cs typeface="Constantia"/>
                        </a:rPr>
                        <a:t>Ways</a:t>
                      </a:r>
                      <a:endParaRPr sz="20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B491"/>
                    </a:solidFill>
                  </a:tcPr>
                </a:tc>
                <a:tc>
                  <a:txBody>
                    <a:bodyPr/>
                    <a:lstStyle/>
                    <a:p>
                      <a:pPr algn="ctr">
                        <a:lnSpc>
                          <a:spcPct val="100000"/>
                        </a:lnSpc>
                        <a:spcBef>
                          <a:spcPts val="370"/>
                        </a:spcBef>
                      </a:pPr>
                      <a:r>
                        <a:rPr sz="2000" b="1" spc="-5" dirty="0">
                          <a:solidFill>
                            <a:srgbClr val="FFFFFF"/>
                          </a:solidFill>
                          <a:latin typeface="Constantia"/>
                          <a:cs typeface="Constantia"/>
                        </a:rPr>
                        <a:t>Description</a:t>
                      </a:r>
                      <a:endParaRPr sz="20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B491"/>
                    </a:solidFill>
                  </a:tcPr>
                </a:tc>
              </a:tr>
              <a:tr h="1004569">
                <a:tc>
                  <a:txBody>
                    <a:bodyPr/>
                    <a:lstStyle/>
                    <a:p>
                      <a:pPr algn="ctr">
                        <a:lnSpc>
                          <a:spcPct val="100000"/>
                        </a:lnSpc>
                        <a:spcBef>
                          <a:spcPts val="359"/>
                        </a:spcBef>
                      </a:pPr>
                      <a:r>
                        <a:rPr sz="2000" spc="-5" dirty="0">
                          <a:latin typeface="Constantia"/>
                          <a:cs typeface="Constantia"/>
                        </a:rPr>
                        <a:t>Dynamic</a:t>
                      </a:r>
                      <a:endParaRPr sz="2000">
                        <a:latin typeface="Constantia"/>
                        <a:cs typeface="Constantia"/>
                      </a:endParaRPr>
                    </a:p>
                  </a:txBody>
                  <a:tcPr marL="0" marR="0" marT="457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4DB"/>
                    </a:solidFill>
                  </a:tcPr>
                </a:tc>
                <a:tc>
                  <a:txBody>
                    <a:bodyPr/>
                    <a:lstStyle/>
                    <a:p>
                      <a:pPr marL="265430" marR="257810" indent="-635" algn="ctr">
                        <a:lnSpc>
                          <a:spcPct val="100000"/>
                        </a:lnSpc>
                        <a:spcBef>
                          <a:spcPts val="359"/>
                        </a:spcBef>
                      </a:pPr>
                      <a:r>
                        <a:rPr sz="2000" spc="-5" dirty="0">
                          <a:latin typeface="Constantia"/>
                          <a:cs typeface="Constantia"/>
                        </a:rPr>
                        <a:t>Grows and </a:t>
                      </a:r>
                      <a:r>
                        <a:rPr sz="2000" dirty="0">
                          <a:latin typeface="Constantia"/>
                          <a:cs typeface="Constantia"/>
                        </a:rPr>
                        <a:t>changes </a:t>
                      </a:r>
                      <a:r>
                        <a:rPr sz="2000" spc="-5" dirty="0">
                          <a:latin typeface="Constantia"/>
                          <a:cs typeface="Constantia"/>
                        </a:rPr>
                        <a:t>in </a:t>
                      </a:r>
                      <a:r>
                        <a:rPr sz="2000" dirty="0">
                          <a:latin typeface="Constantia"/>
                          <a:cs typeface="Constantia"/>
                        </a:rPr>
                        <a:t>some  </a:t>
                      </a:r>
                      <a:r>
                        <a:rPr sz="2000" spc="-5" dirty="0">
                          <a:latin typeface="Constantia"/>
                          <a:cs typeface="Constantia"/>
                        </a:rPr>
                        <a:t>significant </a:t>
                      </a:r>
                      <a:r>
                        <a:rPr sz="2000" dirty="0">
                          <a:latin typeface="Constantia"/>
                          <a:cs typeface="Constantia"/>
                        </a:rPr>
                        <a:t>manner by the end</a:t>
                      </a:r>
                      <a:r>
                        <a:rPr sz="2000" spc="-35" dirty="0">
                          <a:latin typeface="Constantia"/>
                          <a:cs typeface="Constantia"/>
                        </a:rPr>
                        <a:t> </a:t>
                      </a:r>
                      <a:r>
                        <a:rPr sz="2000" spc="-5" dirty="0">
                          <a:latin typeface="Constantia"/>
                          <a:cs typeface="Constantia"/>
                        </a:rPr>
                        <a:t>of  </a:t>
                      </a:r>
                      <a:r>
                        <a:rPr sz="2000" dirty="0">
                          <a:latin typeface="Constantia"/>
                          <a:cs typeface="Constantia"/>
                        </a:rPr>
                        <a:t>the</a:t>
                      </a:r>
                      <a:r>
                        <a:rPr sz="2000" spc="-5" dirty="0">
                          <a:latin typeface="Constantia"/>
                          <a:cs typeface="Constantia"/>
                        </a:rPr>
                        <a:t> story</a:t>
                      </a:r>
                      <a:endParaRPr sz="2000">
                        <a:latin typeface="Constantia"/>
                        <a:cs typeface="Constantia"/>
                      </a:endParaRPr>
                    </a:p>
                  </a:txBody>
                  <a:tcPr marL="0" marR="0" marT="457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4DB"/>
                    </a:solidFill>
                  </a:tcPr>
                </a:tc>
              </a:tr>
              <a:tr h="701040">
                <a:tc>
                  <a:txBody>
                    <a:bodyPr/>
                    <a:lstStyle/>
                    <a:p>
                      <a:pPr algn="ctr">
                        <a:lnSpc>
                          <a:spcPct val="100000"/>
                        </a:lnSpc>
                        <a:spcBef>
                          <a:spcPts val="360"/>
                        </a:spcBef>
                      </a:pPr>
                      <a:r>
                        <a:rPr sz="2000" spc="-5" dirty="0">
                          <a:latin typeface="Constantia"/>
                          <a:cs typeface="Constantia"/>
                        </a:rPr>
                        <a:t>Static</a:t>
                      </a:r>
                      <a:endParaRPr sz="2000">
                        <a:latin typeface="Constantia"/>
                        <a:cs typeface="Constanti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c>
                  <a:txBody>
                    <a:bodyPr/>
                    <a:lstStyle/>
                    <a:p>
                      <a:pPr marL="1352550" marR="259079" indent="-1085850">
                        <a:lnSpc>
                          <a:spcPct val="100000"/>
                        </a:lnSpc>
                        <a:spcBef>
                          <a:spcPts val="360"/>
                        </a:spcBef>
                      </a:pPr>
                      <a:r>
                        <a:rPr sz="2000" dirty="0">
                          <a:latin typeface="Constantia"/>
                          <a:cs typeface="Constantia"/>
                        </a:rPr>
                        <a:t>Changes a </a:t>
                      </a:r>
                      <a:r>
                        <a:rPr sz="2000" spc="-5" dirty="0">
                          <a:latin typeface="Constantia"/>
                          <a:cs typeface="Constantia"/>
                        </a:rPr>
                        <a:t>little or none through  out </a:t>
                      </a:r>
                      <a:r>
                        <a:rPr sz="2000" dirty="0">
                          <a:latin typeface="Constantia"/>
                          <a:cs typeface="Constantia"/>
                        </a:rPr>
                        <a:t>the</a:t>
                      </a:r>
                      <a:r>
                        <a:rPr sz="2000" spc="5" dirty="0">
                          <a:latin typeface="Constantia"/>
                          <a:cs typeface="Constantia"/>
                        </a:rPr>
                        <a:t> </a:t>
                      </a:r>
                      <a:r>
                        <a:rPr sz="2000" spc="-5" dirty="0">
                          <a:latin typeface="Constantia"/>
                          <a:cs typeface="Constantia"/>
                        </a:rPr>
                        <a:t>story</a:t>
                      </a:r>
                      <a:endParaRPr sz="2000">
                        <a:latin typeface="Constantia"/>
                        <a:cs typeface="Constantia"/>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r>
              <a:tr h="701040">
                <a:tc>
                  <a:txBody>
                    <a:bodyPr/>
                    <a:lstStyle/>
                    <a:p>
                      <a:pPr algn="ctr">
                        <a:lnSpc>
                          <a:spcPct val="100000"/>
                        </a:lnSpc>
                        <a:spcBef>
                          <a:spcPts val="370"/>
                        </a:spcBef>
                      </a:pPr>
                      <a:r>
                        <a:rPr sz="2000" spc="-5" dirty="0">
                          <a:latin typeface="Constantia"/>
                          <a:cs typeface="Constantia"/>
                        </a:rPr>
                        <a:t>Round</a:t>
                      </a:r>
                      <a:endParaRPr sz="20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c>
                  <a:txBody>
                    <a:bodyPr/>
                    <a:lstStyle/>
                    <a:p>
                      <a:pPr marL="487045" marR="289560" indent="-189230">
                        <a:lnSpc>
                          <a:spcPct val="100000"/>
                        </a:lnSpc>
                        <a:spcBef>
                          <a:spcPts val="370"/>
                        </a:spcBef>
                      </a:pPr>
                      <a:r>
                        <a:rPr sz="2000" dirty="0">
                          <a:latin typeface="Constantia"/>
                          <a:cs typeface="Constantia"/>
                        </a:rPr>
                        <a:t>Character shows many</a:t>
                      </a:r>
                      <a:r>
                        <a:rPr sz="2000" spc="-80" dirty="0">
                          <a:latin typeface="Constantia"/>
                          <a:cs typeface="Constantia"/>
                        </a:rPr>
                        <a:t> </a:t>
                      </a:r>
                      <a:r>
                        <a:rPr sz="2000" dirty="0">
                          <a:latin typeface="Constantia"/>
                          <a:cs typeface="Constantia"/>
                        </a:rPr>
                        <a:t>different  </a:t>
                      </a:r>
                      <a:r>
                        <a:rPr sz="2000" spc="-5" dirty="0">
                          <a:latin typeface="Constantia"/>
                          <a:cs typeface="Constantia"/>
                        </a:rPr>
                        <a:t>traits, like </a:t>
                      </a:r>
                      <a:r>
                        <a:rPr sz="2000" dirty="0">
                          <a:latin typeface="Constantia"/>
                          <a:cs typeface="Constantia"/>
                        </a:rPr>
                        <a:t>faults and</a:t>
                      </a:r>
                      <a:r>
                        <a:rPr sz="2000" spc="-20" dirty="0">
                          <a:latin typeface="Constantia"/>
                          <a:cs typeface="Constantia"/>
                        </a:rPr>
                        <a:t> </a:t>
                      </a:r>
                      <a:r>
                        <a:rPr sz="2000" dirty="0">
                          <a:latin typeface="Constantia"/>
                          <a:cs typeface="Constantia"/>
                        </a:rPr>
                        <a:t>virtues.</a:t>
                      </a:r>
                      <a:endParaRPr sz="2000">
                        <a:latin typeface="Constantia"/>
                        <a:cs typeface="Constantia"/>
                      </a:endParaRPr>
                    </a:p>
                  </a:txBody>
                  <a:tcPr marL="0" marR="0" marT="46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0E4DB"/>
                    </a:solidFill>
                  </a:tcPr>
                </a:tc>
              </a:tr>
              <a:tr h="1005839">
                <a:tc>
                  <a:txBody>
                    <a:bodyPr/>
                    <a:lstStyle/>
                    <a:p>
                      <a:pPr algn="ctr">
                        <a:lnSpc>
                          <a:spcPct val="100000"/>
                        </a:lnSpc>
                        <a:spcBef>
                          <a:spcPts val="359"/>
                        </a:spcBef>
                      </a:pPr>
                      <a:r>
                        <a:rPr sz="2000" dirty="0">
                          <a:latin typeface="Constantia"/>
                          <a:cs typeface="Constantia"/>
                        </a:rPr>
                        <a:t>Flat</a:t>
                      </a:r>
                      <a:endParaRPr sz="20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c>
                  <a:txBody>
                    <a:bodyPr/>
                    <a:lstStyle/>
                    <a:p>
                      <a:pPr marL="118745" marR="111760" algn="ctr">
                        <a:lnSpc>
                          <a:spcPct val="100000"/>
                        </a:lnSpc>
                        <a:spcBef>
                          <a:spcPts val="359"/>
                        </a:spcBef>
                      </a:pPr>
                      <a:r>
                        <a:rPr sz="2000" dirty="0">
                          <a:latin typeface="Constantia"/>
                          <a:cs typeface="Constantia"/>
                        </a:rPr>
                        <a:t>We </a:t>
                      </a:r>
                      <a:r>
                        <a:rPr sz="2000" spc="-5" dirty="0">
                          <a:latin typeface="Constantia"/>
                          <a:cs typeface="Constantia"/>
                        </a:rPr>
                        <a:t>only know </a:t>
                      </a:r>
                      <a:r>
                        <a:rPr sz="2000" dirty="0">
                          <a:latin typeface="Constantia"/>
                          <a:cs typeface="Constantia"/>
                        </a:rPr>
                        <a:t>the </a:t>
                      </a:r>
                      <a:r>
                        <a:rPr sz="2000" spc="-5" dirty="0">
                          <a:latin typeface="Constantia"/>
                          <a:cs typeface="Constantia"/>
                        </a:rPr>
                        <a:t>character as one  type of person </a:t>
                      </a:r>
                      <a:r>
                        <a:rPr sz="2000" dirty="0">
                          <a:latin typeface="Constantia"/>
                          <a:cs typeface="Constantia"/>
                        </a:rPr>
                        <a:t>– </a:t>
                      </a:r>
                      <a:r>
                        <a:rPr sz="2000" spc="-5" dirty="0">
                          <a:latin typeface="Constantia"/>
                          <a:cs typeface="Constantia"/>
                        </a:rPr>
                        <a:t>we only </a:t>
                      </a:r>
                      <a:r>
                        <a:rPr sz="2000" dirty="0">
                          <a:latin typeface="Constantia"/>
                          <a:cs typeface="Constantia"/>
                        </a:rPr>
                        <a:t>meet </a:t>
                      </a:r>
                      <a:r>
                        <a:rPr sz="2000" spc="-5" dirty="0">
                          <a:latin typeface="Constantia"/>
                          <a:cs typeface="Constantia"/>
                        </a:rPr>
                        <a:t>one  </a:t>
                      </a:r>
                      <a:r>
                        <a:rPr sz="2000" dirty="0">
                          <a:latin typeface="Constantia"/>
                          <a:cs typeface="Constantia"/>
                        </a:rPr>
                        <a:t>side.</a:t>
                      </a:r>
                      <a:endParaRPr sz="2000">
                        <a:latin typeface="Constantia"/>
                        <a:cs typeface="Constantia"/>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F2ED"/>
                    </a:solidFill>
                  </a:tcPr>
                </a:tc>
              </a:tr>
            </a:tbl>
          </a:graphicData>
        </a:graphic>
      </p:graphicFrame>
      <p:sp>
        <p:nvSpPr>
          <p:cNvPr id="3" name="object 3"/>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146050"/>
            <a:ext cx="8481060" cy="12382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29129" y="2947670"/>
            <a:ext cx="342900" cy="207010"/>
          </a:xfrm>
          <a:custGeom>
            <a:avLst/>
            <a:gdLst/>
            <a:ahLst/>
            <a:cxnLst/>
            <a:rect l="l" t="t" r="r" b="b"/>
            <a:pathLst>
              <a:path w="342900" h="207010">
                <a:moveTo>
                  <a:pt x="342900" y="207009"/>
                </a:moveTo>
                <a:lnTo>
                  <a:pt x="0" y="0"/>
                </a:lnTo>
              </a:path>
            </a:pathLst>
          </a:custGeom>
          <a:ln w="10160">
            <a:solidFill>
              <a:srgbClr val="6F006D"/>
            </a:solidFill>
          </a:ln>
        </p:spPr>
        <p:txBody>
          <a:bodyPr wrap="square" lIns="0" tIns="0" rIns="0" bIns="0" rtlCol="0"/>
          <a:lstStyle/>
          <a:p>
            <a:endParaRPr/>
          </a:p>
        </p:txBody>
      </p:sp>
      <p:sp>
        <p:nvSpPr>
          <p:cNvPr id="4" name="object 4"/>
          <p:cNvSpPr/>
          <p:nvPr/>
        </p:nvSpPr>
        <p:spPr>
          <a:xfrm>
            <a:off x="1767839" y="2848610"/>
            <a:ext cx="196850" cy="1460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78050" y="3519170"/>
            <a:ext cx="706120" cy="332740"/>
          </a:xfrm>
          <a:custGeom>
            <a:avLst/>
            <a:gdLst/>
            <a:ahLst/>
            <a:cxnLst/>
            <a:rect l="l" t="t" r="r" b="b"/>
            <a:pathLst>
              <a:path w="706119" h="332739">
                <a:moveTo>
                  <a:pt x="706119" y="0"/>
                </a:moveTo>
                <a:lnTo>
                  <a:pt x="0" y="332739"/>
                </a:lnTo>
              </a:path>
            </a:pathLst>
          </a:custGeom>
          <a:ln w="10160">
            <a:solidFill>
              <a:srgbClr val="6F006D"/>
            </a:solidFill>
          </a:ln>
        </p:spPr>
        <p:txBody>
          <a:bodyPr wrap="square" lIns="0" tIns="0" rIns="0" bIns="0" rtlCol="0"/>
          <a:lstStyle/>
          <a:p>
            <a:endParaRPr/>
          </a:p>
        </p:txBody>
      </p:sp>
      <p:sp>
        <p:nvSpPr>
          <p:cNvPr id="6" name="object 6"/>
          <p:cNvSpPr/>
          <p:nvPr/>
        </p:nvSpPr>
        <p:spPr>
          <a:xfrm>
            <a:off x="2048510" y="3815079"/>
            <a:ext cx="154940" cy="10413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49670" y="3529329"/>
            <a:ext cx="716280" cy="322580"/>
          </a:xfrm>
          <a:custGeom>
            <a:avLst/>
            <a:gdLst/>
            <a:ahLst/>
            <a:cxnLst/>
            <a:rect l="l" t="t" r="r" b="b"/>
            <a:pathLst>
              <a:path w="716279" h="322579">
                <a:moveTo>
                  <a:pt x="0" y="0"/>
                </a:moveTo>
                <a:lnTo>
                  <a:pt x="716279" y="322580"/>
                </a:lnTo>
              </a:path>
            </a:pathLst>
          </a:custGeom>
          <a:ln w="10160">
            <a:solidFill>
              <a:srgbClr val="6F006D"/>
            </a:solidFill>
          </a:ln>
        </p:spPr>
        <p:txBody>
          <a:bodyPr wrap="square" lIns="0" tIns="0" rIns="0" bIns="0" rtlCol="0"/>
          <a:lstStyle/>
          <a:p>
            <a:endParaRPr/>
          </a:p>
        </p:txBody>
      </p:sp>
      <p:sp>
        <p:nvSpPr>
          <p:cNvPr id="8" name="object 8"/>
          <p:cNvSpPr/>
          <p:nvPr/>
        </p:nvSpPr>
        <p:spPr>
          <a:xfrm>
            <a:off x="6940550" y="3815079"/>
            <a:ext cx="165100" cy="10413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831330" y="2791460"/>
            <a:ext cx="944880" cy="363220"/>
          </a:xfrm>
          <a:custGeom>
            <a:avLst/>
            <a:gdLst/>
            <a:ahLst/>
            <a:cxnLst/>
            <a:rect l="l" t="t" r="r" b="b"/>
            <a:pathLst>
              <a:path w="944879" h="363219">
                <a:moveTo>
                  <a:pt x="0" y="363219"/>
                </a:moveTo>
                <a:lnTo>
                  <a:pt x="944879" y="0"/>
                </a:lnTo>
              </a:path>
            </a:pathLst>
          </a:custGeom>
          <a:ln w="10160">
            <a:solidFill>
              <a:srgbClr val="6F006D"/>
            </a:solidFill>
          </a:ln>
        </p:spPr>
        <p:txBody>
          <a:bodyPr wrap="square" lIns="0" tIns="0" rIns="0" bIns="0" rtlCol="0"/>
          <a:lstStyle/>
          <a:p>
            <a:endParaRPr/>
          </a:p>
        </p:txBody>
      </p:sp>
      <p:sp>
        <p:nvSpPr>
          <p:cNvPr id="10" name="object 10"/>
          <p:cNvSpPr/>
          <p:nvPr/>
        </p:nvSpPr>
        <p:spPr>
          <a:xfrm>
            <a:off x="7750809" y="2724150"/>
            <a:ext cx="186689" cy="10413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262879" y="2823210"/>
            <a:ext cx="425450" cy="331470"/>
          </a:xfrm>
          <a:custGeom>
            <a:avLst/>
            <a:gdLst/>
            <a:ahLst/>
            <a:cxnLst/>
            <a:rect l="l" t="t" r="r" b="b"/>
            <a:pathLst>
              <a:path w="425450" h="331469">
                <a:moveTo>
                  <a:pt x="425450" y="331469"/>
                </a:moveTo>
                <a:lnTo>
                  <a:pt x="0" y="0"/>
                </a:lnTo>
              </a:path>
            </a:pathLst>
          </a:custGeom>
          <a:ln w="10160">
            <a:solidFill>
              <a:srgbClr val="6F006D"/>
            </a:solidFill>
          </a:ln>
        </p:spPr>
        <p:txBody>
          <a:bodyPr wrap="square" lIns="0" tIns="0" rIns="0" bIns="0" rtlCol="0"/>
          <a:lstStyle/>
          <a:p>
            <a:endParaRPr/>
          </a:p>
        </p:txBody>
      </p:sp>
      <p:sp>
        <p:nvSpPr>
          <p:cNvPr id="12" name="object 12"/>
          <p:cNvSpPr/>
          <p:nvPr/>
        </p:nvSpPr>
        <p:spPr>
          <a:xfrm>
            <a:off x="5133340" y="2724150"/>
            <a:ext cx="165099" cy="14605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760720" y="5405120"/>
            <a:ext cx="706120" cy="0"/>
          </a:xfrm>
          <a:custGeom>
            <a:avLst/>
            <a:gdLst/>
            <a:ahLst/>
            <a:cxnLst/>
            <a:rect l="l" t="t" r="r" b="b"/>
            <a:pathLst>
              <a:path w="706120">
                <a:moveTo>
                  <a:pt x="0" y="0"/>
                </a:moveTo>
                <a:lnTo>
                  <a:pt x="706119" y="0"/>
                </a:lnTo>
              </a:path>
            </a:pathLst>
          </a:custGeom>
          <a:ln w="10159">
            <a:solidFill>
              <a:srgbClr val="6F006D"/>
            </a:solidFill>
          </a:ln>
        </p:spPr>
        <p:txBody>
          <a:bodyPr wrap="square" lIns="0" tIns="0" rIns="0" bIns="0" rtlCol="0"/>
          <a:lstStyle/>
          <a:p>
            <a:endParaRPr/>
          </a:p>
        </p:txBody>
      </p:sp>
      <p:sp>
        <p:nvSpPr>
          <p:cNvPr id="14" name="object 14"/>
          <p:cNvSpPr/>
          <p:nvPr/>
        </p:nvSpPr>
        <p:spPr>
          <a:xfrm>
            <a:off x="6441440" y="5363209"/>
            <a:ext cx="156209" cy="7239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913880" y="5867400"/>
            <a:ext cx="457200" cy="228600"/>
          </a:xfrm>
          <a:custGeom>
            <a:avLst/>
            <a:gdLst/>
            <a:ahLst/>
            <a:cxnLst/>
            <a:rect l="l" t="t" r="r" b="b"/>
            <a:pathLst>
              <a:path w="457200" h="228600">
                <a:moveTo>
                  <a:pt x="457200" y="0"/>
                </a:moveTo>
                <a:lnTo>
                  <a:pt x="0" y="228600"/>
                </a:lnTo>
              </a:path>
            </a:pathLst>
          </a:custGeom>
          <a:ln w="10160">
            <a:solidFill>
              <a:srgbClr val="6F006D"/>
            </a:solidFill>
          </a:ln>
        </p:spPr>
        <p:txBody>
          <a:bodyPr wrap="square" lIns="0" tIns="0" rIns="0" bIns="0" rtlCol="0"/>
          <a:lstStyle/>
          <a:p>
            <a:endParaRPr/>
          </a:p>
        </p:txBody>
      </p:sp>
      <p:sp>
        <p:nvSpPr>
          <p:cNvPr id="16" name="object 16"/>
          <p:cNvSpPr/>
          <p:nvPr/>
        </p:nvSpPr>
        <p:spPr>
          <a:xfrm>
            <a:off x="6784340" y="6059170"/>
            <a:ext cx="154939" cy="104139"/>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468879" y="4349750"/>
            <a:ext cx="2098040" cy="633730"/>
          </a:xfrm>
          <a:custGeom>
            <a:avLst/>
            <a:gdLst/>
            <a:ahLst/>
            <a:cxnLst/>
            <a:rect l="l" t="t" r="r" b="b"/>
            <a:pathLst>
              <a:path w="2098040" h="633729">
                <a:moveTo>
                  <a:pt x="2098040" y="0"/>
                </a:moveTo>
                <a:lnTo>
                  <a:pt x="0" y="633730"/>
                </a:lnTo>
              </a:path>
            </a:pathLst>
          </a:custGeom>
          <a:ln w="10160">
            <a:solidFill>
              <a:srgbClr val="6F006D"/>
            </a:solidFill>
          </a:ln>
        </p:spPr>
        <p:txBody>
          <a:bodyPr wrap="square" lIns="0" tIns="0" rIns="0" bIns="0" rtlCol="0"/>
          <a:lstStyle/>
          <a:p>
            <a:endParaRPr/>
          </a:p>
        </p:txBody>
      </p:sp>
      <p:sp>
        <p:nvSpPr>
          <p:cNvPr id="18" name="object 18"/>
          <p:cNvSpPr/>
          <p:nvPr/>
        </p:nvSpPr>
        <p:spPr>
          <a:xfrm>
            <a:off x="2317750" y="4947920"/>
            <a:ext cx="176530" cy="8255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4566920" y="4349750"/>
            <a:ext cx="457200" cy="571500"/>
          </a:xfrm>
          <a:custGeom>
            <a:avLst/>
            <a:gdLst/>
            <a:ahLst/>
            <a:cxnLst/>
            <a:rect l="l" t="t" r="r" b="b"/>
            <a:pathLst>
              <a:path w="457200" h="571500">
                <a:moveTo>
                  <a:pt x="0" y="0"/>
                </a:moveTo>
                <a:lnTo>
                  <a:pt x="457200" y="571500"/>
                </a:lnTo>
              </a:path>
            </a:pathLst>
          </a:custGeom>
          <a:ln w="10160">
            <a:solidFill>
              <a:srgbClr val="6F006D"/>
            </a:solidFill>
          </a:ln>
        </p:spPr>
        <p:txBody>
          <a:bodyPr wrap="square" lIns="0" tIns="0" rIns="0" bIns="0" rtlCol="0"/>
          <a:lstStyle/>
          <a:p>
            <a:endParaRPr/>
          </a:p>
        </p:txBody>
      </p:sp>
      <p:sp>
        <p:nvSpPr>
          <p:cNvPr id="20" name="object 20"/>
          <p:cNvSpPr/>
          <p:nvPr/>
        </p:nvSpPr>
        <p:spPr>
          <a:xfrm>
            <a:off x="4977129" y="4885690"/>
            <a:ext cx="156209" cy="176530"/>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5469890" y="3591559"/>
            <a:ext cx="654050" cy="322580"/>
          </a:xfrm>
          <a:custGeom>
            <a:avLst/>
            <a:gdLst/>
            <a:ahLst/>
            <a:cxnLst/>
            <a:rect l="l" t="t" r="r" b="b"/>
            <a:pathLst>
              <a:path w="654050" h="322579">
                <a:moveTo>
                  <a:pt x="0" y="322579"/>
                </a:moveTo>
                <a:lnTo>
                  <a:pt x="654050" y="0"/>
                </a:lnTo>
              </a:path>
            </a:pathLst>
          </a:custGeom>
          <a:ln w="10160">
            <a:solidFill>
              <a:srgbClr val="6F006D"/>
            </a:solidFill>
          </a:ln>
        </p:spPr>
        <p:txBody>
          <a:bodyPr wrap="square" lIns="0" tIns="0" rIns="0" bIns="0" rtlCol="0"/>
          <a:lstStyle/>
          <a:p>
            <a:endParaRPr/>
          </a:p>
        </p:txBody>
      </p:sp>
      <p:sp>
        <p:nvSpPr>
          <p:cNvPr id="22" name="object 22"/>
          <p:cNvSpPr/>
          <p:nvPr/>
        </p:nvSpPr>
        <p:spPr>
          <a:xfrm>
            <a:off x="6098540" y="3524250"/>
            <a:ext cx="156209" cy="104140"/>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3008629" y="3581400"/>
            <a:ext cx="685800" cy="332740"/>
          </a:xfrm>
          <a:custGeom>
            <a:avLst/>
            <a:gdLst/>
            <a:ahLst/>
            <a:cxnLst/>
            <a:rect l="l" t="t" r="r" b="b"/>
            <a:pathLst>
              <a:path w="685800" h="332739">
                <a:moveTo>
                  <a:pt x="685799" y="332739"/>
                </a:moveTo>
                <a:lnTo>
                  <a:pt x="0" y="0"/>
                </a:lnTo>
              </a:path>
            </a:pathLst>
          </a:custGeom>
          <a:ln w="10160">
            <a:solidFill>
              <a:srgbClr val="6F006D"/>
            </a:solidFill>
          </a:ln>
        </p:spPr>
        <p:txBody>
          <a:bodyPr wrap="square" lIns="0" tIns="0" rIns="0" bIns="0" rtlCol="0"/>
          <a:lstStyle/>
          <a:p>
            <a:endParaRPr/>
          </a:p>
        </p:txBody>
      </p:sp>
      <p:sp>
        <p:nvSpPr>
          <p:cNvPr id="24" name="object 24"/>
          <p:cNvSpPr/>
          <p:nvPr/>
        </p:nvSpPr>
        <p:spPr>
          <a:xfrm>
            <a:off x="2879089" y="3514090"/>
            <a:ext cx="154940" cy="102869"/>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3724909" y="3509009"/>
            <a:ext cx="1755139" cy="852169"/>
          </a:xfrm>
          <a:custGeom>
            <a:avLst/>
            <a:gdLst/>
            <a:ahLst/>
            <a:cxnLst/>
            <a:rect l="l" t="t" r="r" b="b"/>
            <a:pathLst>
              <a:path w="1755139" h="852170">
                <a:moveTo>
                  <a:pt x="0" y="852169"/>
                </a:moveTo>
                <a:lnTo>
                  <a:pt x="1755139" y="852169"/>
                </a:lnTo>
                <a:lnTo>
                  <a:pt x="1755139" y="0"/>
                </a:lnTo>
                <a:lnTo>
                  <a:pt x="0" y="0"/>
                </a:lnTo>
                <a:lnTo>
                  <a:pt x="0" y="852169"/>
                </a:lnTo>
                <a:close/>
              </a:path>
            </a:pathLst>
          </a:custGeom>
          <a:solidFill>
            <a:srgbClr val="0000D3"/>
          </a:solidFill>
        </p:spPr>
        <p:txBody>
          <a:bodyPr wrap="square" lIns="0" tIns="0" rIns="0" bIns="0" rtlCol="0"/>
          <a:lstStyle/>
          <a:p>
            <a:endParaRPr/>
          </a:p>
        </p:txBody>
      </p:sp>
      <p:sp>
        <p:nvSpPr>
          <p:cNvPr id="26" name="object 26"/>
          <p:cNvSpPr/>
          <p:nvPr/>
        </p:nvSpPr>
        <p:spPr>
          <a:xfrm>
            <a:off x="3724909" y="3509009"/>
            <a:ext cx="1755139" cy="850900"/>
          </a:xfrm>
          <a:custGeom>
            <a:avLst/>
            <a:gdLst/>
            <a:ahLst/>
            <a:cxnLst/>
            <a:rect l="l" t="t" r="r" b="b"/>
            <a:pathLst>
              <a:path w="1755139" h="850900">
                <a:moveTo>
                  <a:pt x="0" y="0"/>
                </a:moveTo>
                <a:lnTo>
                  <a:pt x="1755139" y="0"/>
                </a:lnTo>
                <a:lnTo>
                  <a:pt x="1755139" y="850900"/>
                </a:lnTo>
                <a:lnTo>
                  <a:pt x="0" y="850900"/>
                </a:lnTo>
                <a:lnTo>
                  <a:pt x="0" y="0"/>
                </a:lnTo>
                <a:close/>
              </a:path>
            </a:pathLst>
          </a:custGeom>
          <a:ln w="10160">
            <a:solidFill>
              <a:srgbClr val="0000D3"/>
            </a:solidFill>
          </a:ln>
        </p:spPr>
        <p:txBody>
          <a:bodyPr wrap="square" lIns="0" tIns="0" rIns="0" bIns="0" rtlCol="0"/>
          <a:lstStyle/>
          <a:p>
            <a:endParaRPr/>
          </a:p>
        </p:txBody>
      </p:sp>
      <p:sp>
        <p:nvSpPr>
          <p:cNvPr id="27" name="object 27"/>
          <p:cNvSpPr/>
          <p:nvPr/>
        </p:nvSpPr>
        <p:spPr>
          <a:xfrm>
            <a:off x="3953509" y="3477259"/>
            <a:ext cx="1496060" cy="852169"/>
          </a:xfrm>
          <a:custGeom>
            <a:avLst/>
            <a:gdLst/>
            <a:ahLst/>
            <a:cxnLst/>
            <a:rect l="l" t="t" r="r" b="b"/>
            <a:pathLst>
              <a:path w="1496060" h="852170">
                <a:moveTo>
                  <a:pt x="0" y="852169"/>
                </a:moveTo>
                <a:lnTo>
                  <a:pt x="1496060" y="852169"/>
                </a:lnTo>
                <a:lnTo>
                  <a:pt x="1496060" y="0"/>
                </a:lnTo>
                <a:lnTo>
                  <a:pt x="0" y="0"/>
                </a:lnTo>
                <a:lnTo>
                  <a:pt x="0" y="852169"/>
                </a:lnTo>
                <a:close/>
              </a:path>
            </a:pathLst>
          </a:custGeom>
          <a:solidFill>
            <a:srgbClr val="C9FCFC"/>
          </a:solidFill>
        </p:spPr>
        <p:txBody>
          <a:bodyPr wrap="square" lIns="0" tIns="0" rIns="0" bIns="0" rtlCol="0"/>
          <a:lstStyle/>
          <a:p>
            <a:endParaRPr/>
          </a:p>
        </p:txBody>
      </p:sp>
      <p:sp>
        <p:nvSpPr>
          <p:cNvPr id="28" name="object 28"/>
          <p:cNvSpPr/>
          <p:nvPr/>
        </p:nvSpPr>
        <p:spPr>
          <a:xfrm>
            <a:off x="3694429" y="3477259"/>
            <a:ext cx="1755139" cy="852169"/>
          </a:xfrm>
          <a:custGeom>
            <a:avLst/>
            <a:gdLst/>
            <a:ahLst/>
            <a:cxnLst/>
            <a:rect l="l" t="t" r="r" b="b"/>
            <a:pathLst>
              <a:path w="1755139" h="852170">
                <a:moveTo>
                  <a:pt x="0" y="0"/>
                </a:moveTo>
                <a:lnTo>
                  <a:pt x="1755140" y="0"/>
                </a:lnTo>
                <a:lnTo>
                  <a:pt x="1755140" y="852169"/>
                </a:lnTo>
                <a:lnTo>
                  <a:pt x="0" y="852169"/>
                </a:lnTo>
                <a:lnTo>
                  <a:pt x="0" y="0"/>
                </a:lnTo>
                <a:close/>
              </a:path>
            </a:pathLst>
          </a:custGeom>
          <a:ln w="10160">
            <a:solidFill>
              <a:srgbClr val="0000D3"/>
            </a:solidFill>
          </a:ln>
        </p:spPr>
        <p:txBody>
          <a:bodyPr wrap="square" lIns="0" tIns="0" rIns="0" bIns="0" rtlCol="0"/>
          <a:lstStyle/>
          <a:p>
            <a:endParaRPr/>
          </a:p>
        </p:txBody>
      </p:sp>
      <p:sp>
        <p:nvSpPr>
          <p:cNvPr id="29" name="object 29"/>
          <p:cNvSpPr/>
          <p:nvPr/>
        </p:nvSpPr>
        <p:spPr>
          <a:xfrm>
            <a:off x="3694429" y="3477259"/>
            <a:ext cx="259079" cy="862330"/>
          </a:xfrm>
          <a:custGeom>
            <a:avLst/>
            <a:gdLst/>
            <a:ahLst/>
            <a:cxnLst/>
            <a:rect l="l" t="t" r="r" b="b"/>
            <a:pathLst>
              <a:path w="259079" h="862329">
                <a:moveTo>
                  <a:pt x="0" y="862330"/>
                </a:moveTo>
                <a:lnTo>
                  <a:pt x="259079" y="862330"/>
                </a:lnTo>
                <a:lnTo>
                  <a:pt x="259079" y="0"/>
                </a:lnTo>
                <a:lnTo>
                  <a:pt x="0" y="0"/>
                </a:lnTo>
                <a:lnTo>
                  <a:pt x="0" y="862330"/>
                </a:lnTo>
                <a:close/>
              </a:path>
            </a:pathLst>
          </a:custGeom>
          <a:solidFill>
            <a:srgbClr val="0000D3"/>
          </a:solidFill>
        </p:spPr>
        <p:txBody>
          <a:bodyPr wrap="square" lIns="0" tIns="0" rIns="0" bIns="0" rtlCol="0"/>
          <a:lstStyle/>
          <a:p>
            <a:endParaRPr/>
          </a:p>
        </p:txBody>
      </p:sp>
      <p:sp>
        <p:nvSpPr>
          <p:cNvPr id="30" name="object 30"/>
          <p:cNvSpPr/>
          <p:nvPr/>
        </p:nvSpPr>
        <p:spPr>
          <a:xfrm>
            <a:off x="3694429" y="3477259"/>
            <a:ext cx="248920" cy="447039"/>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3694429" y="3477259"/>
            <a:ext cx="248920" cy="852169"/>
          </a:xfrm>
          <a:custGeom>
            <a:avLst/>
            <a:gdLst/>
            <a:ahLst/>
            <a:cxnLst/>
            <a:rect l="l" t="t" r="r" b="b"/>
            <a:pathLst>
              <a:path w="248920" h="852170">
                <a:moveTo>
                  <a:pt x="0" y="0"/>
                </a:moveTo>
                <a:lnTo>
                  <a:pt x="248920" y="0"/>
                </a:lnTo>
                <a:lnTo>
                  <a:pt x="248920" y="852169"/>
                </a:lnTo>
                <a:lnTo>
                  <a:pt x="0" y="852169"/>
                </a:lnTo>
                <a:lnTo>
                  <a:pt x="0" y="0"/>
                </a:lnTo>
                <a:close/>
              </a:path>
            </a:pathLst>
          </a:custGeom>
          <a:ln w="10160">
            <a:solidFill>
              <a:srgbClr val="0000D3"/>
            </a:solidFill>
          </a:ln>
        </p:spPr>
        <p:txBody>
          <a:bodyPr wrap="square" lIns="0" tIns="0" rIns="0" bIns="0" rtlCol="0"/>
          <a:lstStyle/>
          <a:p>
            <a:endParaRPr/>
          </a:p>
        </p:txBody>
      </p:sp>
      <p:sp>
        <p:nvSpPr>
          <p:cNvPr id="32" name="object 32"/>
          <p:cNvSpPr txBox="1"/>
          <p:nvPr/>
        </p:nvSpPr>
        <p:spPr>
          <a:xfrm>
            <a:off x="3953509" y="3716020"/>
            <a:ext cx="1531620" cy="324485"/>
          </a:xfrm>
          <a:prstGeom prst="rect">
            <a:avLst/>
          </a:prstGeom>
        </p:spPr>
        <p:txBody>
          <a:bodyPr vert="horz" wrap="square" lIns="0" tIns="13970" rIns="0" bIns="0" rtlCol="0">
            <a:spAutoFit/>
          </a:bodyPr>
          <a:lstStyle/>
          <a:p>
            <a:pPr marL="83820">
              <a:lnSpc>
                <a:spcPct val="100000"/>
              </a:lnSpc>
              <a:spcBef>
                <a:spcPts val="110"/>
              </a:spcBef>
            </a:pPr>
            <a:r>
              <a:rPr sz="1950" b="1" spc="5" dirty="0">
                <a:latin typeface="Century Schoolbook"/>
                <a:cs typeface="Century Schoolbook"/>
              </a:rPr>
              <a:t>Character</a:t>
            </a:r>
            <a:endParaRPr sz="1950">
              <a:latin typeface="Century Schoolbook"/>
              <a:cs typeface="Century Schoolbook"/>
            </a:endParaRPr>
          </a:p>
        </p:txBody>
      </p:sp>
      <p:sp>
        <p:nvSpPr>
          <p:cNvPr id="33" name="object 33"/>
          <p:cNvSpPr/>
          <p:nvPr/>
        </p:nvSpPr>
        <p:spPr>
          <a:xfrm>
            <a:off x="2312670" y="2853689"/>
            <a:ext cx="1215390" cy="675640"/>
          </a:xfrm>
          <a:custGeom>
            <a:avLst/>
            <a:gdLst/>
            <a:ahLst/>
            <a:cxnLst/>
            <a:rect l="l" t="t" r="r" b="b"/>
            <a:pathLst>
              <a:path w="1215389" h="675639">
                <a:moveTo>
                  <a:pt x="944880" y="0"/>
                </a:moveTo>
                <a:lnTo>
                  <a:pt x="270510" y="0"/>
                </a:lnTo>
                <a:lnTo>
                  <a:pt x="221763" y="4384"/>
                </a:lnTo>
                <a:lnTo>
                  <a:pt x="175934" y="17016"/>
                </a:lnTo>
                <a:lnTo>
                  <a:pt x="133773" y="37112"/>
                </a:lnTo>
                <a:lnTo>
                  <a:pt x="96033" y="63886"/>
                </a:lnTo>
                <a:lnTo>
                  <a:pt x="63468" y="96556"/>
                </a:lnTo>
                <a:lnTo>
                  <a:pt x="36829" y="134337"/>
                </a:lnTo>
                <a:lnTo>
                  <a:pt x="16870" y="176446"/>
                </a:lnTo>
                <a:lnTo>
                  <a:pt x="4343" y="222098"/>
                </a:lnTo>
                <a:lnTo>
                  <a:pt x="0" y="270510"/>
                </a:lnTo>
                <a:lnTo>
                  <a:pt x="0" y="405130"/>
                </a:lnTo>
                <a:lnTo>
                  <a:pt x="4343" y="453876"/>
                </a:lnTo>
                <a:lnTo>
                  <a:pt x="16870" y="499705"/>
                </a:lnTo>
                <a:lnTo>
                  <a:pt x="36830" y="541866"/>
                </a:lnTo>
                <a:lnTo>
                  <a:pt x="63468" y="579606"/>
                </a:lnTo>
                <a:lnTo>
                  <a:pt x="96033" y="612171"/>
                </a:lnTo>
                <a:lnTo>
                  <a:pt x="133773" y="638810"/>
                </a:lnTo>
                <a:lnTo>
                  <a:pt x="175934" y="658769"/>
                </a:lnTo>
                <a:lnTo>
                  <a:pt x="221763" y="671296"/>
                </a:lnTo>
                <a:lnTo>
                  <a:pt x="270510" y="675639"/>
                </a:lnTo>
                <a:lnTo>
                  <a:pt x="944880" y="675639"/>
                </a:lnTo>
                <a:lnTo>
                  <a:pt x="993626" y="671296"/>
                </a:lnTo>
                <a:lnTo>
                  <a:pt x="1039455" y="658769"/>
                </a:lnTo>
                <a:lnTo>
                  <a:pt x="1081616" y="638810"/>
                </a:lnTo>
                <a:lnTo>
                  <a:pt x="1119356" y="612171"/>
                </a:lnTo>
                <a:lnTo>
                  <a:pt x="1151921" y="579606"/>
                </a:lnTo>
                <a:lnTo>
                  <a:pt x="1178559" y="541866"/>
                </a:lnTo>
                <a:lnTo>
                  <a:pt x="1198519" y="499705"/>
                </a:lnTo>
                <a:lnTo>
                  <a:pt x="1211046" y="453876"/>
                </a:lnTo>
                <a:lnTo>
                  <a:pt x="1215390" y="405130"/>
                </a:lnTo>
                <a:lnTo>
                  <a:pt x="1215390" y="270510"/>
                </a:lnTo>
                <a:lnTo>
                  <a:pt x="1211046" y="222098"/>
                </a:lnTo>
                <a:lnTo>
                  <a:pt x="1198519" y="176446"/>
                </a:lnTo>
                <a:lnTo>
                  <a:pt x="1178560" y="134337"/>
                </a:lnTo>
                <a:lnTo>
                  <a:pt x="1151921" y="96556"/>
                </a:lnTo>
                <a:lnTo>
                  <a:pt x="1119356" y="63886"/>
                </a:lnTo>
                <a:lnTo>
                  <a:pt x="1081616" y="37112"/>
                </a:lnTo>
                <a:lnTo>
                  <a:pt x="1039455" y="17016"/>
                </a:lnTo>
                <a:lnTo>
                  <a:pt x="993626" y="4384"/>
                </a:lnTo>
                <a:lnTo>
                  <a:pt x="944880" y="0"/>
                </a:lnTo>
                <a:close/>
              </a:path>
            </a:pathLst>
          </a:custGeom>
          <a:solidFill>
            <a:srgbClr val="0000D3"/>
          </a:solidFill>
        </p:spPr>
        <p:txBody>
          <a:bodyPr wrap="square" lIns="0" tIns="0" rIns="0" bIns="0" rtlCol="0"/>
          <a:lstStyle/>
          <a:p>
            <a:endParaRPr/>
          </a:p>
        </p:txBody>
      </p:sp>
      <p:sp>
        <p:nvSpPr>
          <p:cNvPr id="34" name="object 34"/>
          <p:cNvSpPr/>
          <p:nvPr/>
        </p:nvSpPr>
        <p:spPr>
          <a:xfrm>
            <a:off x="2312670" y="2853689"/>
            <a:ext cx="1215390" cy="675640"/>
          </a:xfrm>
          <a:custGeom>
            <a:avLst/>
            <a:gdLst/>
            <a:ahLst/>
            <a:cxnLst/>
            <a:rect l="l" t="t" r="r" b="b"/>
            <a:pathLst>
              <a:path w="1215389" h="675639">
                <a:moveTo>
                  <a:pt x="270510" y="0"/>
                </a:moveTo>
                <a:lnTo>
                  <a:pt x="944880" y="0"/>
                </a:lnTo>
                <a:lnTo>
                  <a:pt x="993626" y="4384"/>
                </a:lnTo>
                <a:lnTo>
                  <a:pt x="1039455" y="17016"/>
                </a:lnTo>
                <a:lnTo>
                  <a:pt x="1081616" y="37112"/>
                </a:lnTo>
                <a:lnTo>
                  <a:pt x="1119356" y="63886"/>
                </a:lnTo>
                <a:lnTo>
                  <a:pt x="1151921" y="96556"/>
                </a:lnTo>
                <a:lnTo>
                  <a:pt x="1178560" y="134337"/>
                </a:lnTo>
                <a:lnTo>
                  <a:pt x="1198519" y="176446"/>
                </a:lnTo>
                <a:lnTo>
                  <a:pt x="1211046" y="222098"/>
                </a:lnTo>
                <a:lnTo>
                  <a:pt x="1215390" y="270510"/>
                </a:lnTo>
                <a:lnTo>
                  <a:pt x="1215390" y="405130"/>
                </a:lnTo>
                <a:lnTo>
                  <a:pt x="1211046" y="453876"/>
                </a:lnTo>
                <a:lnTo>
                  <a:pt x="1198519" y="499705"/>
                </a:lnTo>
                <a:lnTo>
                  <a:pt x="1178560" y="541866"/>
                </a:lnTo>
                <a:lnTo>
                  <a:pt x="1151921" y="579606"/>
                </a:lnTo>
                <a:lnTo>
                  <a:pt x="1119356" y="612171"/>
                </a:lnTo>
                <a:lnTo>
                  <a:pt x="1081616" y="638809"/>
                </a:lnTo>
                <a:lnTo>
                  <a:pt x="1039455" y="658769"/>
                </a:lnTo>
                <a:lnTo>
                  <a:pt x="993626" y="671296"/>
                </a:lnTo>
                <a:lnTo>
                  <a:pt x="944880" y="675639"/>
                </a:lnTo>
                <a:lnTo>
                  <a:pt x="270510" y="675639"/>
                </a:lnTo>
                <a:lnTo>
                  <a:pt x="221763" y="671296"/>
                </a:lnTo>
                <a:lnTo>
                  <a:pt x="175934" y="658769"/>
                </a:lnTo>
                <a:lnTo>
                  <a:pt x="133773" y="638810"/>
                </a:lnTo>
                <a:lnTo>
                  <a:pt x="96033" y="612171"/>
                </a:lnTo>
                <a:lnTo>
                  <a:pt x="63468" y="579606"/>
                </a:lnTo>
                <a:lnTo>
                  <a:pt x="36830" y="541866"/>
                </a:lnTo>
                <a:lnTo>
                  <a:pt x="16870" y="499705"/>
                </a:lnTo>
                <a:lnTo>
                  <a:pt x="4343" y="453876"/>
                </a:lnTo>
                <a:lnTo>
                  <a:pt x="0" y="405130"/>
                </a:lnTo>
                <a:lnTo>
                  <a:pt x="0" y="270510"/>
                </a:lnTo>
                <a:lnTo>
                  <a:pt x="4343" y="222098"/>
                </a:lnTo>
                <a:lnTo>
                  <a:pt x="16870" y="176446"/>
                </a:lnTo>
                <a:lnTo>
                  <a:pt x="36829" y="134337"/>
                </a:lnTo>
                <a:lnTo>
                  <a:pt x="63468" y="96556"/>
                </a:lnTo>
                <a:lnTo>
                  <a:pt x="96033" y="63886"/>
                </a:lnTo>
                <a:lnTo>
                  <a:pt x="133773" y="37112"/>
                </a:lnTo>
                <a:lnTo>
                  <a:pt x="175934" y="17016"/>
                </a:lnTo>
                <a:lnTo>
                  <a:pt x="221763" y="4384"/>
                </a:lnTo>
                <a:lnTo>
                  <a:pt x="270510" y="0"/>
                </a:lnTo>
                <a:close/>
              </a:path>
            </a:pathLst>
          </a:custGeom>
          <a:ln w="3175">
            <a:solidFill>
              <a:srgbClr val="0000D3"/>
            </a:solidFill>
          </a:ln>
        </p:spPr>
        <p:txBody>
          <a:bodyPr wrap="square" lIns="0" tIns="0" rIns="0" bIns="0" rtlCol="0"/>
          <a:lstStyle/>
          <a:p>
            <a:endParaRPr/>
          </a:p>
        </p:txBody>
      </p:sp>
      <p:sp>
        <p:nvSpPr>
          <p:cNvPr id="35" name="object 35"/>
          <p:cNvSpPr/>
          <p:nvPr/>
        </p:nvSpPr>
        <p:spPr>
          <a:xfrm>
            <a:off x="2282189" y="2823210"/>
            <a:ext cx="1214120" cy="674370"/>
          </a:xfrm>
          <a:custGeom>
            <a:avLst/>
            <a:gdLst/>
            <a:ahLst/>
            <a:cxnLst/>
            <a:rect l="l" t="t" r="r" b="b"/>
            <a:pathLst>
              <a:path w="1214120" h="674370">
                <a:moveTo>
                  <a:pt x="944880" y="0"/>
                </a:moveTo>
                <a:lnTo>
                  <a:pt x="269240" y="0"/>
                </a:lnTo>
                <a:lnTo>
                  <a:pt x="220871" y="4341"/>
                </a:lnTo>
                <a:lnTo>
                  <a:pt x="175336" y="16856"/>
                </a:lnTo>
                <a:lnTo>
                  <a:pt x="133397" y="36782"/>
                </a:lnTo>
                <a:lnTo>
                  <a:pt x="95816" y="63357"/>
                </a:lnTo>
                <a:lnTo>
                  <a:pt x="63357" y="95816"/>
                </a:lnTo>
                <a:lnTo>
                  <a:pt x="36782" y="133397"/>
                </a:lnTo>
                <a:lnTo>
                  <a:pt x="16856" y="175336"/>
                </a:lnTo>
                <a:lnTo>
                  <a:pt x="4341" y="220871"/>
                </a:lnTo>
                <a:lnTo>
                  <a:pt x="0" y="269239"/>
                </a:lnTo>
                <a:lnTo>
                  <a:pt x="0" y="405129"/>
                </a:lnTo>
                <a:lnTo>
                  <a:pt x="4341" y="453498"/>
                </a:lnTo>
                <a:lnTo>
                  <a:pt x="16856" y="499033"/>
                </a:lnTo>
                <a:lnTo>
                  <a:pt x="36782" y="540972"/>
                </a:lnTo>
                <a:lnTo>
                  <a:pt x="63357" y="578553"/>
                </a:lnTo>
                <a:lnTo>
                  <a:pt x="95816" y="611012"/>
                </a:lnTo>
                <a:lnTo>
                  <a:pt x="133397" y="637587"/>
                </a:lnTo>
                <a:lnTo>
                  <a:pt x="175336" y="657513"/>
                </a:lnTo>
                <a:lnTo>
                  <a:pt x="220871" y="670028"/>
                </a:lnTo>
                <a:lnTo>
                  <a:pt x="269240" y="674369"/>
                </a:lnTo>
                <a:lnTo>
                  <a:pt x="944880" y="674369"/>
                </a:lnTo>
                <a:lnTo>
                  <a:pt x="993248" y="670028"/>
                </a:lnTo>
                <a:lnTo>
                  <a:pt x="1038783" y="657513"/>
                </a:lnTo>
                <a:lnTo>
                  <a:pt x="1080722" y="637587"/>
                </a:lnTo>
                <a:lnTo>
                  <a:pt x="1118303" y="611012"/>
                </a:lnTo>
                <a:lnTo>
                  <a:pt x="1150762" y="578553"/>
                </a:lnTo>
                <a:lnTo>
                  <a:pt x="1177337" y="540972"/>
                </a:lnTo>
                <a:lnTo>
                  <a:pt x="1197263" y="499033"/>
                </a:lnTo>
                <a:lnTo>
                  <a:pt x="1209778" y="453498"/>
                </a:lnTo>
                <a:lnTo>
                  <a:pt x="1214120" y="405129"/>
                </a:lnTo>
                <a:lnTo>
                  <a:pt x="1214120" y="269239"/>
                </a:lnTo>
                <a:lnTo>
                  <a:pt x="1209778" y="220871"/>
                </a:lnTo>
                <a:lnTo>
                  <a:pt x="1197263" y="175336"/>
                </a:lnTo>
                <a:lnTo>
                  <a:pt x="1177337" y="133397"/>
                </a:lnTo>
                <a:lnTo>
                  <a:pt x="1150762" y="95816"/>
                </a:lnTo>
                <a:lnTo>
                  <a:pt x="1118303" y="63357"/>
                </a:lnTo>
                <a:lnTo>
                  <a:pt x="1080722" y="36782"/>
                </a:lnTo>
                <a:lnTo>
                  <a:pt x="1038783" y="16856"/>
                </a:lnTo>
                <a:lnTo>
                  <a:pt x="993248" y="4341"/>
                </a:lnTo>
                <a:lnTo>
                  <a:pt x="944880" y="0"/>
                </a:lnTo>
                <a:close/>
              </a:path>
            </a:pathLst>
          </a:custGeom>
          <a:solidFill>
            <a:srgbClr val="C9FCFC"/>
          </a:solidFill>
        </p:spPr>
        <p:txBody>
          <a:bodyPr wrap="square" lIns="0" tIns="0" rIns="0" bIns="0" rtlCol="0"/>
          <a:lstStyle/>
          <a:p>
            <a:endParaRPr/>
          </a:p>
        </p:txBody>
      </p:sp>
      <p:sp>
        <p:nvSpPr>
          <p:cNvPr id="36" name="object 36"/>
          <p:cNvSpPr/>
          <p:nvPr/>
        </p:nvSpPr>
        <p:spPr>
          <a:xfrm>
            <a:off x="2282189" y="2823210"/>
            <a:ext cx="1214120" cy="674370"/>
          </a:xfrm>
          <a:custGeom>
            <a:avLst/>
            <a:gdLst/>
            <a:ahLst/>
            <a:cxnLst/>
            <a:rect l="l" t="t" r="r" b="b"/>
            <a:pathLst>
              <a:path w="1214120" h="674370">
                <a:moveTo>
                  <a:pt x="269240" y="0"/>
                </a:moveTo>
                <a:lnTo>
                  <a:pt x="944880" y="0"/>
                </a:lnTo>
                <a:lnTo>
                  <a:pt x="993248" y="4341"/>
                </a:lnTo>
                <a:lnTo>
                  <a:pt x="1038783" y="16856"/>
                </a:lnTo>
                <a:lnTo>
                  <a:pt x="1080722" y="36782"/>
                </a:lnTo>
                <a:lnTo>
                  <a:pt x="1118303" y="63357"/>
                </a:lnTo>
                <a:lnTo>
                  <a:pt x="1150762" y="95816"/>
                </a:lnTo>
                <a:lnTo>
                  <a:pt x="1177337" y="133397"/>
                </a:lnTo>
                <a:lnTo>
                  <a:pt x="1197263" y="175336"/>
                </a:lnTo>
                <a:lnTo>
                  <a:pt x="1209778" y="220871"/>
                </a:lnTo>
                <a:lnTo>
                  <a:pt x="1214120" y="269239"/>
                </a:lnTo>
                <a:lnTo>
                  <a:pt x="1214120" y="405129"/>
                </a:lnTo>
                <a:lnTo>
                  <a:pt x="1209778" y="453498"/>
                </a:lnTo>
                <a:lnTo>
                  <a:pt x="1197263" y="499033"/>
                </a:lnTo>
                <a:lnTo>
                  <a:pt x="1177337" y="540972"/>
                </a:lnTo>
                <a:lnTo>
                  <a:pt x="1150762" y="578553"/>
                </a:lnTo>
                <a:lnTo>
                  <a:pt x="1118303" y="611012"/>
                </a:lnTo>
                <a:lnTo>
                  <a:pt x="1080722" y="637587"/>
                </a:lnTo>
                <a:lnTo>
                  <a:pt x="1038783" y="657513"/>
                </a:lnTo>
                <a:lnTo>
                  <a:pt x="993248" y="670028"/>
                </a:lnTo>
                <a:lnTo>
                  <a:pt x="944880" y="674369"/>
                </a:lnTo>
                <a:lnTo>
                  <a:pt x="269240" y="674369"/>
                </a:lnTo>
                <a:lnTo>
                  <a:pt x="220871" y="670028"/>
                </a:lnTo>
                <a:lnTo>
                  <a:pt x="175336" y="657513"/>
                </a:lnTo>
                <a:lnTo>
                  <a:pt x="133397" y="637587"/>
                </a:lnTo>
                <a:lnTo>
                  <a:pt x="95816" y="611012"/>
                </a:lnTo>
                <a:lnTo>
                  <a:pt x="63357" y="578553"/>
                </a:lnTo>
                <a:lnTo>
                  <a:pt x="36782" y="540972"/>
                </a:lnTo>
                <a:lnTo>
                  <a:pt x="16856" y="499033"/>
                </a:lnTo>
                <a:lnTo>
                  <a:pt x="4341" y="453498"/>
                </a:lnTo>
                <a:lnTo>
                  <a:pt x="0" y="405129"/>
                </a:lnTo>
                <a:lnTo>
                  <a:pt x="0" y="269239"/>
                </a:lnTo>
                <a:lnTo>
                  <a:pt x="4341" y="220871"/>
                </a:lnTo>
                <a:lnTo>
                  <a:pt x="16856" y="175336"/>
                </a:lnTo>
                <a:lnTo>
                  <a:pt x="36782" y="133397"/>
                </a:lnTo>
                <a:lnTo>
                  <a:pt x="63357" y="95816"/>
                </a:lnTo>
                <a:lnTo>
                  <a:pt x="95816" y="63357"/>
                </a:lnTo>
                <a:lnTo>
                  <a:pt x="133397" y="36782"/>
                </a:lnTo>
                <a:lnTo>
                  <a:pt x="175336" y="16856"/>
                </a:lnTo>
                <a:lnTo>
                  <a:pt x="220871" y="4341"/>
                </a:lnTo>
                <a:lnTo>
                  <a:pt x="269240" y="0"/>
                </a:lnTo>
                <a:close/>
              </a:path>
            </a:pathLst>
          </a:custGeom>
          <a:ln w="3175">
            <a:solidFill>
              <a:srgbClr val="0000D3"/>
            </a:solidFill>
          </a:ln>
        </p:spPr>
        <p:txBody>
          <a:bodyPr wrap="square" lIns="0" tIns="0" rIns="0" bIns="0" rtlCol="0"/>
          <a:lstStyle/>
          <a:p>
            <a:endParaRPr/>
          </a:p>
        </p:txBody>
      </p:sp>
      <p:sp>
        <p:nvSpPr>
          <p:cNvPr id="37" name="object 37"/>
          <p:cNvSpPr txBox="1"/>
          <p:nvPr/>
        </p:nvSpPr>
        <p:spPr>
          <a:xfrm>
            <a:off x="2622550" y="3021330"/>
            <a:ext cx="528320" cy="249554"/>
          </a:xfrm>
          <a:prstGeom prst="rect">
            <a:avLst/>
          </a:prstGeom>
        </p:spPr>
        <p:txBody>
          <a:bodyPr vert="horz" wrap="square" lIns="0" tIns="15240" rIns="0" bIns="0" rtlCol="0">
            <a:spAutoFit/>
          </a:bodyPr>
          <a:lstStyle/>
          <a:p>
            <a:pPr marL="12700">
              <a:lnSpc>
                <a:spcPct val="100000"/>
              </a:lnSpc>
              <a:spcBef>
                <a:spcPts val="120"/>
              </a:spcBef>
            </a:pPr>
            <a:r>
              <a:rPr sz="1450" b="1" spc="40" dirty="0">
                <a:latin typeface="Century Schoolbook"/>
                <a:cs typeface="Century Schoolbook"/>
              </a:rPr>
              <a:t>M</a:t>
            </a:r>
            <a:r>
              <a:rPr sz="1450" b="1" spc="20" dirty="0">
                <a:latin typeface="Century Schoolbook"/>
                <a:cs typeface="Century Schoolbook"/>
              </a:rPr>
              <a:t>a</a:t>
            </a:r>
            <a:r>
              <a:rPr sz="1450" b="1" spc="30" dirty="0">
                <a:latin typeface="Century Schoolbook"/>
                <a:cs typeface="Century Schoolbook"/>
              </a:rPr>
              <a:t>i</a:t>
            </a:r>
            <a:r>
              <a:rPr sz="1450" b="1" spc="10" dirty="0">
                <a:latin typeface="Century Schoolbook"/>
                <a:cs typeface="Century Schoolbook"/>
              </a:rPr>
              <a:t>n</a:t>
            </a:r>
            <a:endParaRPr sz="1450">
              <a:latin typeface="Century Schoolbook"/>
              <a:cs typeface="Century Schoolbook"/>
            </a:endParaRPr>
          </a:p>
        </p:txBody>
      </p:sp>
      <p:sp>
        <p:nvSpPr>
          <p:cNvPr id="38" name="object 38"/>
          <p:cNvSpPr/>
          <p:nvPr/>
        </p:nvSpPr>
        <p:spPr>
          <a:xfrm>
            <a:off x="1731010" y="5067300"/>
            <a:ext cx="1257300" cy="737870"/>
          </a:xfrm>
          <a:custGeom>
            <a:avLst/>
            <a:gdLst/>
            <a:ahLst/>
            <a:cxnLst/>
            <a:rect l="l" t="t" r="r" b="b"/>
            <a:pathLst>
              <a:path w="1257300" h="737870">
                <a:moveTo>
                  <a:pt x="986789" y="0"/>
                </a:moveTo>
                <a:lnTo>
                  <a:pt x="270509" y="0"/>
                </a:lnTo>
                <a:lnTo>
                  <a:pt x="221763" y="4343"/>
                </a:lnTo>
                <a:lnTo>
                  <a:pt x="175934" y="16870"/>
                </a:lnTo>
                <a:lnTo>
                  <a:pt x="133773" y="36830"/>
                </a:lnTo>
                <a:lnTo>
                  <a:pt x="96033" y="63468"/>
                </a:lnTo>
                <a:lnTo>
                  <a:pt x="63468" y="96033"/>
                </a:lnTo>
                <a:lnTo>
                  <a:pt x="36829" y="133773"/>
                </a:lnTo>
                <a:lnTo>
                  <a:pt x="16870" y="175934"/>
                </a:lnTo>
                <a:lnTo>
                  <a:pt x="4343" y="221763"/>
                </a:lnTo>
                <a:lnTo>
                  <a:pt x="0" y="270509"/>
                </a:lnTo>
                <a:lnTo>
                  <a:pt x="0" y="467359"/>
                </a:lnTo>
                <a:lnTo>
                  <a:pt x="4343" y="515771"/>
                </a:lnTo>
                <a:lnTo>
                  <a:pt x="16870" y="561423"/>
                </a:lnTo>
                <a:lnTo>
                  <a:pt x="36830" y="603532"/>
                </a:lnTo>
                <a:lnTo>
                  <a:pt x="63468" y="641313"/>
                </a:lnTo>
                <a:lnTo>
                  <a:pt x="96033" y="673983"/>
                </a:lnTo>
                <a:lnTo>
                  <a:pt x="133773" y="700757"/>
                </a:lnTo>
                <a:lnTo>
                  <a:pt x="175934" y="720853"/>
                </a:lnTo>
                <a:lnTo>
                  <a:pt x="221763" y="733485"/>
                </a:lnTo>
                <a:lnTo>
                  <a:pt x="270509" y="737869"/>
                </a:lnTo>
                <a:lnTo>
                  <a:pt x="986789" y="737869"/>
                </a:lnTo>
                <a:lnTo>
                  <a:pt x="1035536" y="733485"/>
                </a:lnTo>
                <a:lnTo>
                  <a:pt x="1081365" y="720853"/>
                </a:lnTo>
                <a:lnTo>
                  <a:pt x="1123526" y="700757"/>
                </a:lnTo>
                <a:lnTo>
                  <a:pt x="1161266" y="673983"/>
                </a:lnTo>
                <a:lnTo>
                  <a:pt x="1193831" y="641313"/>
                </a:lnTo>
                <a:lnTo>
                  <a:pt x="1220470" y="603532"/>
                </a:lnTo>
                <a:lnTo>
                  <a:pt x="1240429" y="561423"/>
                </a:lnTo>
                <a:lnTo>
                  <a:pt x="1252956" y="515771"/>
                </a:lnTo>
                <a:lnTo>
                  <a:pt x="1257300" y="467359"/>
                </a:lnTo>
                <a:lnTo>
                  <a:pt x="1257300" y="270509"/>
                </a:lnTo>
                <a:lnTo>
                  <a:pt x="1252956" y="221763"/>
                </a:lnTo>
                <a:lnTo>
                  <a:pt x="1240429" y="175934"/>
                </a:lnTo>
                <a:lnTo>
                  <a:pt x="1220470" y="133773"/>
                </a:lnTo>
                <a:lnTo>
                  <a:pt x="1193831" y="96033"/>
                </a:lnTo>
                <a:lnTo>
                  <a:pt x="1161266" y="63468"/>
                </a:lnTo>
                <a:lnTo>
                  <a:pt x="1123526" y="36830"/>
                </a:lnTo>
                <a:lnTo>
                  <a:pt x="1081365" y="16870"/>
                </a:lnTo>
                <a:lnTo>
                  <a:pt x="1035536" y="4343"/>
                </a:lnTo>
                <a:lnTo>
                  <a:pt x="986789" y="0"/>
                </a:lnTo>
                <a:close/>
              </a:path>
            </a:pathLst>
          </a:custGeom>
          <a:solidFill>
            <a:srgbClr val="0000D3"/>
          </a:solidFill>
        </p:spPr>
        <p:txBody>
          <a:bodyPr wrap="square" lIns="0" tIns="0" rIns="0" bIns="0" rtlCol="0"/>
          <a:lstStyle/>
          <a:p>
            <a:endParaRPr/>
          </a:p>
        </p:txBody>
      </p:sp>
      <p:sp>
        <p:nvSpPr>
          <p:cNvPr id="39" name="object 39"/>
          <p:cNvSpPr/>
          <p:nvPr/>
        </p:nvSpPr>
        <p:spPr>
          <a:xfrm>
            <a:off x="1731010" y="5067300"/>
            <a:ext cx="1257300" cy="737870"/>
          </a:xfrm>
          <a:custGeom>
            <a:avLst/>
            <a:gdLst/>
            <a:ahLst/>
            <a:cxnLst/>
            <a:rect l="l" t="t" r="r" b="b"/>
            <a:pathLst>
              <a:path w="1257300" h="737870">
                <a:moveTo>
                  <a:pt x="270509" y="0"/>
                </a:moveTo>
                <a:lnTo>
                  <a:pt x="986789" y="0"/>
                </a:lnTo>
                <a:lnTo>
                  <a:pt x="1035536" y="4343"/>
                </a:lnTo>
                <a:lnTo>
                  <a:pt x="1081365" y="16870"/>
                </a:lnTo>
                <a:lnTo>
                  <a:pt x="1123526" y="36829"/>
                </a:lnTo>
                <a:lnTo>
                  <a:pt x="1161266" y="63468"/>
                </a:lnTo>
                <a:lnTo>
                  <a:pt x="1193831" y="96033"/>
                </a:lnTo>
                <a:lnTo>
                  <a:pt x="1220470" y="133773"/>
                </a:lnTo>
                <a:lnTo>
                  <a:pt x="1240429" y="175934"/>
                </a:lnTo>
                <a:lnTo>
                  <a:pt x="1252956" y="221763"/>
                </a:lnTo>
                <a:lnTo>
                  <a:pt x="1257300" y="270509"/>
                </a:lnTo>
                <a:lnTo>
                  <a:pt x="1257300" y="467359"/>
                </a:lnTo>
                <a:lnTo>
                  <a:pt x="1252956" y="515771"/>
                </a:lnTo>
                <a:lnTo>
                  <a:pt x="1240429" y="561423"/>
                </a:lnTo>
                <a:lnTo>
                  <a:pt x="1220470" y="603532"/>
                </a:lnTo>
                <a:lnTo>
                  <a:pt x="1193831" y="641313"/>
                </a:lnTo>
                <a:lnTo>
                  <a:pt x="1161266" y="673983"/>
                </a:lnTo>
                <a:lnTo>
                  <a:pt x="1123526" y="700757"/>
                </a:lnTo>
                <a:lnTo>
                  <a:pt x="1081365" y="720853"/>
                </a:lnTo>
                <a:lnTo>
                  <a:pt x="1035536" y="733485"/>
                </a:lnTo>
                <a:lnTo>
                  <a:pt x="986789" y="737869"/>
                </a:lnTo>
                <a:lnTo>
                  <a:pt x="270509" y="737869"/>
                </a:lnTo>
                <a:lnTo>
                  <a:pt x="221763" y="733485"/>
                </a:lnTo>
                <a:lnTo>
                  <a:pt x="175934" y="720853"/>
                </a:lnTo>
                <a:lnTo>
                  <a:pt x="133773" y="700757"/>
                </a:lnTo>
                <a:lnTo>
                  <a:pt x="96033" y="673983"/>
                </a:lnTo>
                <a:lnTo>
                  <a:pt x="63468" y="641313"/>
                </a:lnTo>
                <a:lnTo>
                  <a:pt x="36830" y="603532"/>
                </a:lnTo>
                <a:lnTo>
                  <a:pt x="16870" y="561423"/>
                </a:lnTo>
                <a:lnTo>
                  <a:pt x="4343" y="515771"/>
                </a:lnTo>
                <a:lnTo>
                  <a:pt x="0" y="467359"/>
                </a:lnTo>
                <a:lnTo>
                  <a:pt x="0" y="270509"/>
                </a:lnTo>
                <a:lnTo>
                  <a:pt x="4343" y="221763"/>
                </a:lnTo>
                <a:lnTo>
                  <a:pt x="16870" y="175934"/>
                </a:lnTo>
                <a:lnTo>
                  <a:pt x="36829" y="133773"/>
                </a:lnTo>
                <a:lnTo>
                  <a:pt x="63468" y="96033"/>
                </a:lnTo>
                <a:lnTo>
                  <a:pt x="96033" y="63468"/>
                </a:lnTo>
                <a:lnTo>
                  <a:pt x="133773" y="36830"/>
                </a:lnTo>
                <a:lnTo>
                  <a:pt x="175934" y="16870"/>
                </a:lnTo>
                <a:lnTo>
                  <a:pt x="221763" y="4343"/>
                </a:lnTo>
                <a:lnTo>
                  <a:pt x="270509" y="0"/>
                </a:lnTo>
                <a:close/>
              </a:path>
            </a:pathLst>
          </a:custGeom>
          <a:ln w="3175">
            <a:solidFill>
              <a:srgbClr val="0000D3"/>
            </a:solidFill>
          </a:ln>
        </p:spPr>
        <p:txBody>
          <a:bodyPr wrap="square" lIns="0" tIns="0" rIns="0" bIns="0" rtlCol="0"/>
          <a:lstStyle/>
          <a:p>
            <a:endParaRPr/>
          </a:p>
        </p:txBody>
      </p:sp>
      <p:sp>
        <p:nvSpPr>
          <p:cNvPr id="40" name="object 40"/>
          <p:cNvSpPr/>
          <p:nvPr/>
        </p:nvSpPr>
        <p:spPr>
          <a:xfrm>
            <a:off x="1700529" y="5035550"/>
            <a:ext cx="1256030" cy="737870"/>
          </a:xfrm>
          <a:custGeom>
            <a:avLst/>
            <a:gdLst/>
            <a:ahLst/>
            <a:cxnLst/>
            <a:rect l="l" t="t" r="r" b="b"/>
            <a:pathLst>
              <a:path w="1256030" h="737870">
                <a:moveTo>
                  <a:pt x="986789" y="0"/>
                </a:moveTo>
                <a:lnTo>
                  <a:pt x="269239" y="0"/>
                </a:lnTo>
                <a:lnTo>
                  <a:pt x="220871" y="4384"/>
                </a:lnTo>
                <a:lnTo>
                  <a:pt x="175336" y="17016"/>
                </a:lnTo>
                <a:lnTo>
                  <a:pt x="133397" y="37112"/>
                </a:lnTo>
                <a:lnTo>
                  <a:pt x="95816" y="63886"/>
                </a:lnTo>
                <a:lnTo>
                  <a:pt x="63357" y="96556"/>
                </a:lnTo>
                <a:lnTo>
                  <a:pt x="36782" y="134337"/>
                </a:lnTo>
                <a:lnTo>
                  <a:pt x="16856" y="176446"/>
                </a:lnTo>
                <a:lnTo>
                  <a:pt x="4341" y="222098"/>
                </a:lnTo>
                <a:lnTo>
                  <a:pt x="0" y="270509"/>
                </a:lnTo>
                <a:lnTo>
                  <a:pt x="0" y="467359"/>
                </a:lnTo>
                <a:lnTo>
                  <a:pt x="4341" y="516106"/>
                </a:lnTo>
                <a:lnTo>
                  <a:pt x="16856" y="561935"/>
                </a:lnTo>
                <a:lnTo>
                  <a:pt x="36782" y="604096"/>
                </a:lnTo>
                <a:lnTo>
                  <a:pt x="63357" y="641836"/>
                </a:lnTo>
                <a:lnTo>
                  <a:pt x="95816" y="674401"/>
                </a:lnTo>
                <a:lnTo>
                  <a:pt x="133397" y="701039"/>
                </a:lnTo>
                <a:lnTo>
                  <a:pt x="175336" y="720999"/>
                </a:lnTo>
                <a:lnTo>
                  <a:pt x="220871" y="733526"/>
                </a:lnTo>
                <a:lnTo>
                  <a:pt x="269239" y="737869"/>
                </a:lnTo>
                <a:lnTo>
                  <a:pt x="986789" y="737869"/>
                </a:lnTo>
                <a:lnTo>
                  <a:pt x="1035158" y="733526"/>
                </a:lnTo>
                <a:lnTo>
                  <a:pt x="1080693" y="720999"/>
                </a:lnTo>
                <a:lnTo>
                  <a:pt x="1122632" y="701039"/>
                </a:lnTo>
                <a:lnTo>
                  <a:pt x="1160213" y="674401"/>
                </a:lnTo>
                <a:lnTo>
                  <a:pt x="1192672" y="641836"/>
                </a:lnTo>
                <a:lnTo>
                  <a:pt x="1219247" y="604096"/>
                </a:lnTo>
                <a:lnTo>
                  <a:pt x="1239173" y="561935"/>
                </a:lnTo>
                <a:lnTo>
                  <a:pt x="1251688" y="516106"/>
                </a:lnTo>
                <a:lnTo>
                  <a:pt x="1256030" y="467359"/>
                </a:lnTo>
                <a:lnTo>
                  <a:pt x="1256030" y="270509"/>
                </a:lnTo>
                <a:lnTo>
                  <a:pt x="1251688" y="222098"/>
                </a:lnTo>
                <a:lnTo>
                  <a:pt x="1239173" y="176446"/>
                </a:lnTo>
                <a:lnTo>
                  <a:pt x="1219247" y="134337"/>
                </a:lnTo>
                <a:lnTo>
                  <a:pt x="1192672" y="96556"/>
                </a:lnTo>
                <a:lnTo>
                  <a:pt x="1160213" y="63886"/>
                </a:lnTo>
                <a:lnTo>
                  <a:pt x="1122632" y="37112"/>
                </a:lnTo>
                <a:lnTo>
                  <a:pt x="1080693" y="17016"/>
                </a:lnTo>
                <a:lnTo>
                  <a:pt x="1035158" y="4384"/>
                </a:lnTo>
                <a:lnTo>
                  <a:pt x="986789" y="0"/>
                </a:lnTo>
                <a:close/>
              </a:path>
            </a:pathLst>
          </a:custGeom>
          <a:solidFill>
            <a:srgbClr val="C9FCFC"/>
          </a:solidFill>
        </p:spPr>
        <p:txBody>
          <a:bodyPr wrap="square" lIns="0" tIns="0" rIns="0" bIns="0" rtlCol="0"/>
          <a:lstStyle/>
          <a:p>
            <a:endParaRPr/>
          </a:p>
        </p:txBody>
      </p:sp>
      <p:sp>
        <p:nvSpPr>
          <p:cNvPr id="41" name="object 41"/>
          <p:cNvSpPr/>
          <p:nvPr/>
        </p:nvSpPr>
        <p:spPr>
          <a:xfrm>
            <a:off x="1700529" y="5035550"/>
            <a:ext cx="1256030" cy="737870"/>
          </a:xfrm>
          <a:custGeom>
            <a:avLst/>
            <a:gdLst/>
            <a:ahLst/>
            <a:cxnLst/>
            <a:rect l="l" t="t" r="r" b="b"/>
            <a:pathLst>
              <a:path w="1256030" h="737870">
                <a:moveTo>
                  <a:pt x="269239" y="0"/>
                </a:moveTo>
                <a:lnTo>
                  <a:pt x="986789" y="0"/>
                </a:lnTo>
                <a:lnTo>
                  <a:pt x="1035158" y="4384"/>
                </a:lnTo>
                <a:lnTo>
                  <a:pt x="1080693" y="17016"/>
                </a:lnTo>
                <a:lnTo>
                  <a:pt x="1122632" y="37112"/>
                </a:lnTo>
                <a:lnTo>
                  <a:pt x="1160213" y="63886"/>
                </a:lnTo>
                <a:lnTo>
                  <a:pt x="1192672" y="96556"/>
                </a:lnTo>
                <a:lnTo>
                  <a:pt x="1219247" y="134337"/>
                </a:lnTo>
                <a:lnTo>
                  <a:pt x="1239173" y="176446"/>
                </a:lnTo>
                <a:lnTo>
                  <a:pt x="1251688" y="222098"/>
                </a:lnTo>
                <a:lnTo>
                  <a:pt x="1256030" y="270509"/>
                </a:lnTo>
                <a:lnTo>
                  <a:pt x="1256030" y="467359"/>
                </a:lnTo>
                <a:lnTo>
                  <a:pt x="1251688" y="516106"/>
                </a:lnTo>
                <a:lnTo>
                  <a:pt x="1239173" y="561935"/>
                </a:lnTo>
                <a:lnTo>
                  <a:pt x="1219247" y="604096"/>
                </a:lnTo>
                <a:lnTo>
                  <a:pt x="1192672" y="641836"/>
                </a:lnTo>
                <a:lnTo>
                  <a:pt x="1160213" y="674401"/>
                </a:lnTo>
                <a:lnTo>
                  <a:pt x="1122632" y="701039"/>
                </a:lnTo>
                <a:lnTo>
                  <a:pt x="1080693" y="720999"/>
                </a:lnTo>
                <a:lnTo>
                  <a:pt x="1035158" y="733526"/>
                </a:lnTo>
                <a:lnTo>
                  <a:pt x="986789" y="737869"/>
                </a:lnTo>
                <a:lnTo>
                  <a:pt x="269239" y="737869"/>
                </a:lnTo>
                <a:lnTo>
                  <a:pt x="220871" y="733526"/>
                </a:lnTo>
                <a:lnTo>
                  <a:pt x="175336" y="720999"/>
                </a:lnTo>
                <a:lnTo>
                  <a:pt x="133397" y="701039"/>
                </a:lnTo>
                <a:lnTo>
                  <a:pt x="95816" y="674401"/>
                </a:lnTo>
                <a:lnTo>
                  <a:pt x="63357" y="641836"/>
                </a:lnTo>
                <a:lnTo>
                  <a:pt x="36782" y="604096"/>
                </a:lnTo>
                <a:lnTo>
                  <a:pt x="16856" y="561935"/>
                </a:lnTo>
                <a:lnTo>
                  <a:pt x="4341" y="516106"/>
                </a:lnTo>
                <a:lnTo>
                  <a:pt x="0" y="467359"/>
                </a:lnTo>
                <a:lnTo>
                  <a:pt x="0" y="270509"/>
                </a:lnTo>
                <a:lnTo>
                  <a:pt x="4341" y="222098"/>
                </a:lnTo>
                <a:lnTo>
                  <a:pt x="16856" y="176446"/>
                </a:lnTo>
                <a:lnTo>
                  <a:pt x="36782" y="134337"/>
                </a:lnTo>
                <a:lnTo>
                  <a:pt x="63357" y="96556"/>
                </a:lnTo>
                <a:lnTo>
                  <a:pt x="95816" y="63886"/>
                </a:lnTo>
                <a:lnTo>
                  <a:pt x="133397" y="37112"/>
                </a:lnTo>
                <a:lnTo>
                  <a:pt x="175336" y="17016"/>
                </a:lnTo>
                <a:lnTo>
                  <a:pt x="220871" y="4384"/>
                </a:lnTo>
                <a:lnTo>
                  <a:pt x="269239" y="0"/>
                </a:lnTo>
                <a:close/>
              </a:path>
            </a:pathLst>
          </a:custGeom>
          <a:ln w="3175">
            <a:solidFill>
              <a:srgbClr val="0000D3"/>
            </a:solidFill>
          </a:ln>
        </p:spPr>
        <p:txBody>
          <a:bodyPr wrap="square" lIns="0" tIns="0" rIns="0" bIns="0" rtlCol="0"/>
          <a:lstStyle/>
          <a:p>
            <a:endParaRPr/>
          </a:p>
        </p:txBody>
      </p:sp>
      <p:sp>
        <p:nvSpPr>
          <p:cNvPr id="42" name="object 42"/>
          <p:cNvSpPr txBox="1"/>
          <p:nvPr/>
        </p:nvSpPr>
        <p:spPr>
          <a:xfrm>
            <a:off x="2125979" y="5292193"/>
            <a:ext cx="392430" cy="224790"/>
          </a:xfrm>
          <a:prstGeom prst="rect">
            <a:avLst/>
          </a:prstGeom>
        </p:spPr>
        <p:txBody>
          <a:bodyPr vert="horz" wrap="square" lIns="0" tIns="0" rIns="0" bIns="0" rtlCol="0">
            <a:spAutoFit/>
          </a:bodyPr>
          <a:lstStyle/>
          <a:p>
            <a:pPr>
              <a:lnSpc>
                <a:spcPct val="100000"/>
              </a:lnSpc>
            </a:pPr>
            <a:r>
              <a:rPr sz="1450" b="1" spc="20" dirty="0">
                <a:latin typeface="Century Schoolbook"/>
                <a:cs typeface="Century Schoolbook"/>
              </a:rPr>
              <a:t>F</a:t>
            </a:r>
            <a:r>
              <a:rPr sz="1450" b="1" spc="-25" dirty="0">
                <a:latin typeface="Century Schoolbook"/>
                <a:cs typeface="Century Schoolbook"/>
              </a:rPr>
              <a:t>l</a:t>
            </a:r>
            <a:r>
              <a:rPr sz="1450" b="1" spc="5" dirty="0">
                <a:latin typeface="Century Schoolbook"/>
                <a:cs typeface="Century Schoolbook"/>
              </a:rPr>
              <a:t>at</a:t>
            </a:r>
            <a:endParaRPr sz="1450">
              <a:latin typeface="Century Schoolbook"/>
              <a:cs typeface="Century Schoolbook"/>
            </a:endParaRPr>
          </a:p>
        </p:txBody>
      </p:sp>
      <p:sp>
        <p:nvSpPr>
          <p:cNvPr id="43" name="object 43"/>
          <p:cNvSpPr/>
          <p:nvPr/>
        </p:nvSpPr>
        <p:spPr>
          <a:xfrm>
            <a:off x="5730240" y="2843529"/>
            <a:ext cx="1111250" cy="695960"/>
          </a:xfrm>
          <a:custGeom>
            <a:avLst/>
            <a:gdLst/>
            <a:ahLst/>
            <a:cxnLst/>
            <a:rect l="l" t="t" r="r" b="b"/>
            <a:pathLst>
              <a:path w="1111250" h="695960">
                <a:moveTo>
                  <a:pt x="842010" y="0"/>
                </a:moveTo>
                <a:lnTo>
                  <a:pt x="269239" y="0"/>
                </a:lnTo>
                <a:lnTo>
                  <a:pt x="220871" y="4343"/>
                </a:lnTo>
                <a:lnTo>
                  <a:pt x="175336" y="16870"/>
                </a:lnTo>
                <a:lnTo>
                  <a:pt x="133397" y="36829"/>
                </a:lnTo>
                <a:lnTo>
                  <a:pt x="95816" y="63468"/>
                </a:lnTo>
                <a:lnTo>
                  <a:pt x="63357" y="96033"/>
                </a:lnTo>
                <a:lnTo>
                  <a:pt x="36782" y="133773"/>
                </a:lnTo>
                <a:lnTo>
                  <a:pt x="16856" y="175934"/>
                </a:lnTo>
                <a:lnTo>
                  <a:pt x="4341" y="221763"/>
                </a:lnTo>
                <a:lnTo>
                  <a:pt x="0" y="270510"/>
                </a:lnTo>
                <a:lnTo>
                  <a:pt x="0" y="426720"/>
                </a:lnTo>
                <a:lnTo>
                  <a:pt x="4341" y="475088"/>
                </a:lnTo>
                <a:lnTo>
                  <a:pt x="16856" y="520623"/>
                </a:lnTo>
                <a:lnTo>
                  <a:pt x="36782" y="562562"/>
                </a:lnTo>
                <a:lnTo>
                  <a:pt x="63357" y="600143"/>
                </a:lnTo>
                <a:lnTo>
                  <a:pt x="95816" y="632602"/>
                </a:lnTo>
                <a:lnTo>
                  <a:pt x="133397" y="659177"/>
                </a:lnTo>
                <a:lnTo>
                  <a:pt x="175336" y="679103"/>
                </a:lnTo>
                <a:lnTo>
                  <a:pt x="220871" y="691618"/>
                </a:lnTo>
                <a:lnTo>
                  <a:pt x="269239" y="695960"/>
                </a:lnTo>
                <a:lnTo>
                  <a:pt x="842010" y="695960"/>
                </a:lnTo>
                <a:lnTo>
                  <a:pt x="890378" y="691618"/>
                </a:lnTo>
                <a:lnTo>
                  <a:pt x="935913" y="679103"/>
                </a:lnTo>
                <a:lnTo>
                  <a:pt x="977852" y="659177"/>
                </a:lnTo>
                <a:lnTo>
                  <a:pt x="1015433" y="632602"/>
                </a:lnTo>
                <a:lnTo>
                  <a:pt x="1047892" y="600143"/>
                </a:lnTo>
                <a:lnTo>
                  <a:pt x="1074467" y="562562"/>
                </a:lnTo>
                <a:lnTo>
                  <a:pt x="1094393" y="520623"/>
                </a:lnTo>
                <a:lnTo>
                  <a:pt x="1106908" y="475088"/>
                </a:lnTo>
                <a:lnTo>
                  <a:pt x="1111250" y="426720"/>
                </a:lnTo>
                <a:lnTo>
                  <a:pt x="1111250" y="270510"/>
                </a:lnTo>
                <a:lnTo>
                  <a:pt x="1106908" y="221763"/>
                </a:lnTo>
                <a:lnTo>
                  <a:pt x="1094393" y="175934"/>
                </a:lnTo>
                <a:lnTo>
                  <a:pt x="1074467" y="133773"/>
                </a:lnTo>
                <a:lnTo>
                  <a:pt x="1047892" y="96033"/>
                </a:lnTo>
                <a:lnTo>
                  <a:pt x="1015433" y="63468"/>
                </a:lnTo>
                <a:lnTo>
                  <a:pt x="977852" y="36829"/>
                </a:lnTo>
                <a:lnTo>
                  <a:pt x="935913" y="16870"/>
                </a:lnTo>
                <a:lnTo>
                  <a:pt x="890378" y="4343"/>
                </a:lnTo>
                <a:lnTo>
                  <a:pt x="842010" y="0"/>
                </a:lnTo>
                <a:close/>
              </a:path>
            </a:pathLst>
          </a:custGeom>
          <a:solidFill>
            <a:srgbClr val="0000D3"/>
          </a:solidFill>
        </p:spPr>
        <p:txBody>
          <a:bodyPr wrap="square" lIns="0" tIns="0" rIns="0" bIns="0" rtlCol="0"/>
          <a:lstStyle/>
          <a:p>
            <a:endParaRPr/>
          </a:p>
        </p:txBody>
      </p:sp>
      <p:sp>
        <p:nvSpPr>
          <p:cNvPr id="44" name="object 44"/>
          <p:cNvSpPr/>
          <p:nvPr/>
        </p:nvSpPr>
        <p:spPr>
          <a:xfrm>
            <a:off x="5730240" y="2843529"/>
            <a:ext cx="1111250" cy="695960"/>
          </a:xfrm>
          <a:custGeom>
            <a:avLst/>
            <a:gdLst/>
            <a:ahLst/>
            <a:cxnLst/>
            <a:rect l="l" t="t" r="r" b="b"/>
            <a:pathLst>
              <a:path w="1111250" h="695960">
                <a:moveTo>
                  <a:pt x="269239" y="0"/>
                </a:moveTo>
                <a:lnTo>
                  <a:pt x="842010" y="0"/>
                </a:lnTo>
                <a:lnTo>
                  <a:pt x="890378" y="4343"/>
                </a:lnTo>
                <a:lnTo>
                  <a:pt x="935913" y="16870"/>
                </a:lnTo>
                <a:lnTo>
                  <a:pt x="977852" y="36829"/>
                </a:lnTo>
                <a:lnTo>
                  <a:pt x="1015433" y="63468"/>
                </a:lnTo>
                <a:lnTo>
                  <a:pt x="1047892" y="96033"/>
                </a:lnTo>
                <a:lnTo>
                  <a:pt x="1074467" y="133773"/>
                </a:lnTo>
                <a:lnTo>
                  <a:pt x="1094393" y="175934"/>
                </a:lnTo>
                <a:lnTo>
                  <a:pt x="1106908" y="221763"/>
                </a:lnTo>
                <a:lnTo>
                  <a:pt x="1111250" y="270510"/>
                </a:lnTo>
                <a:lnTo>
                  <a:pt x="1111250" y="426720"/>
                </a:lnTo>
                <a:lnTo>
                  <a:pt x="1106908" y="475088"/>
                </a:lnTo>
                <a:lnTo>
                  <a:pt x="1094393" y="520623"/>
                </a:lnTo>
                <a:lnTo>
                  <a:pt x="1074467" y="562562"/>
                </a:lnTo>
                <a:lnTo>
                  <a:pt x="1047892" y="600143"/>
                </a:lnTo>
                <a:lnTo>
                  <a:pt x="1015433" y="632602"/>
                </a:lnTo>
                <a:lnTo>
                  <a:pt x="977852" y="659177"/>
                </a:lnTo>
                <a:lnTo>
                  <a:pt x="935913" y="679103"/>
                </a:lnTo>
                <a:lnTo>
                  <a:pt x="890378" y="691618"/>
                </a:lnTo>
                <a:lnTo>
                  <a:pt x="842010" y="695960"/>
                </a:lnTo>
                <a:lnTo>
                  <a:pt x="269239" y="695960"/>
                </a:lnTo>
                <a:lnTo>
                  <a:pt x="220871" y="691618"/>
                </a:lnTo>
                <a:lnTo>
                  <a:pt x="175336" y="679103"/>
                </a:lnTo>
                <a:lnTo>
                  <a:pt x="133397" y="659177"/>
                </a:lnTo>
                <a:lnTo>
                  <a:pt x="95816" y="632602"/>
                </a:lnTo>
                <a:lnTo>
                  <a:pt x="63357" y="600143"/>
                </a:lnTo>
                <a:lnTo>
                  <a:pt x="36782" y="562562"/>
                </a:lnTo>
                <a:lnTo>
                  <a:pt x="16856" y="520623"/>
                </a:lnTo>
                <a:lnTo>
                  <a:pt x="4341" y="475088"/>
                </a:lnTo>
                <a:lnTo>
                  <a:pt x="0" y="426720"/>
                </a:lnTo>
                <a:lnTo>
                  <a:pt x="0" y="270510"/>
                </a:lnTo>
                <a:lnTo>
                  <a:pt x="4341" y="221763"/>
                </a:lnTo>
                <a:lnTo>
                  <a:pt x="16856" y="175934"/>
                </a:lnTo>
                <a:lnTo>
                  <a:pt x="36782" y="133773"/>
                </a:lnTo>
                <a:lnTo>
                  <a:pt x="63357" y="96033"/>
                </a:lnTo>
                <a:lnTo>
                  <a:pt x="95816" y="63468"/>
                </a:lnTo>
                <a:lnTo>
                  <a:pt x="133397" y="36829"/>
                </a:lnTo>
                <a:lnTo>
                  <a:pt x="175336" y="16870"/>
                </a:lnTo>
                <a:lnTo>
                  <a:pt x="220871" y="4343"/>
                </a:lnTo>
                <a:lnTo>
                  <a:pt x="269239" y="0"/>
                </a:lnTo>
                <a:close/>
              </a:path>
            </a:pathLst>
          </a:custGeom>
          <a:ln w="3175">
            <a:solidFill>
              <a:srgbClr val="0000D3"/>
            </a:solidFill>
          </a:ln>
        </p:spPr>
        <p:txBody>
          <a:bodyPr wrap="square" lIns="0" tIns="0" rIns="0" bIns="0" rtlCol="0"/>
          <a:lstStyle/>
          <a:p>
            <a:endParaRPr/>
          </a:p>
        </p:txBody>
      </p:sp>
      <p:sp>
        <p:nvSpPr>
          <p:cNvPr id="45" name="object 45"/>
          <p:cNvSpPr/>
          <p:nvPr/>
        </p:nvSpPr>
        <p:spPr>
          <a:xfrm>
            <a:off x="5698490" y="2813050"/>
            <a:ext cx="1112520" cy="695960"/>
          </a:xfrm>
          <a:custGeom>
            <a:avLst/>
            <a:gdLst/>
            <a:ahLst/>
            <a:cxnLst/>
            <a:rect l="l" t="t" r="r" b="b"/>
            <a:pathLst>
              <a:path w="1112520" h="695960">
                <a:moveTo>
                  <a:pt x="842010" y="0"/>
                </a:moveTo>
                <a:lnTo>
                  <a:pt x="270510" y="0"/>
                </a:lnTo>
                <a:lnTo>
                  <a:pt x="222098" y="4341"/>
                </a:lnTo>
                <a:lnTo>
                  <a:pt x="176446" y="16856"/>
                </a:lnTo>
                <a:lnTo>
                  <a:pt x="134337" y="36782"/>
                </a:lnTo>
                <a:lnTo>
                  <a:pt x="96556" y="63357"/>
                </a:lnTo>
                <a:lnTo>
                  <a:pt x="63886" y="95816"/>
                </a:lnTo>
                <a:lnTo>
                  <a:pt x="37112" y="133397"/>
                </a:lnTo>
                <a:lnTo>
                  <a:pt x="17016" y="175336"/>
                </a:lnTo>
                <a:lnTo>
                  <a:pt x="4384" y="220871"/>
                </a:lnTo>
                <a:lnTo>
                  <a:pt x="0" y="269239"/>
                </a:lnTo>
                <a:lnTo>
                  <a:pt x="0" y="425450"/>
                </a:lnTo>
                <a:lnTo>
                  <a:pt x="4384" y="473861"/>
                </a:lnTo>
                <a:lnTo>
                  <a:pt x="17016" y="519513"/>
                </a:lnTo>
                <a:lnTo>
                  <a:pt x="37112" y="561622"/>
                </a:lnTo>
                <a:lnTo>
                  <a:pt x="63886" y="599403"/>
                </a:lnTo>
                <a:lnTo>
                  <a:pt x="96556" y="632073"/>
                </a:lnTo>
                <a:lnTo>
                  <a:pt x="134337" y="658847"/>
                </a:lnTo>
                <a:lnTo>
                  <a:pt x="176446" y="678943"/>
                </a:lnTo>
                <a:lnTo>
                  <a:pt x="222098" y="691575"/>
                </a:lnTo>
                <a:lnTo>
                  <a:pt x="270510" y="695960"/>
                </a:lnTo>
                <a:lnTo>
                  <a:pt x="842010" y="695960"/>
                </a:lnTo>
                <a:lnTo>
                  <a:pt x="890421" y="691575"/>
                </a:lnTo>
                <a:lnTo>
                  <a:pt x="936073" y="678943"/>
                </a:lnTo>
                <a:lnTo>
                  <a:pt x="978182" y="658847"/>
                </a:lnTo>
                <a:lnTo>
                  <a:pt x="1015963" y="632073"/>
                </a:lnTo>
                <a:lnTo>
                  <a:pt x="1048633" y="599403"/>
                </a:lnTo>
                <a:lnTo>
                  <a:pt x="1075407" y="561622"/>
                </a:lnTo>
                <a:lnTo>
                  <a:pt x="1095503" y="519513"/>
                </a:lnTo>
                <a:lnTo>
                  <a:pt x="1108135" y="473861"/>
                </a:lnTo>
                <a:lnTo>
                  <a:pt x="1112519" y="425450"/>
                </a:lnTo>
                <a:lnTo>
                  <a:pt x="1112519" y="269239"/>
                </a:lnTo>
                <a:lnTo>
                  <a:pt x="1108135" y="220871"/>
                </a:lnTo>
                <a:lnTo>
                  <a:pt x="1095503" y="175336"/>
                </a:lnTo>
                <a:lnTo>
                  <a:pt x="1075407" y="133397"/>
                </a:lnTo>
                <a:lnTo>
                  <a:pt x="1048633" y="95816"/>
                </a:lnTo>
                <a:lnTo>
                  <a:pt x="1015963" y="63357"/>
                </a:lnTo>
                <a:lnTo>
                  <a:pt x="978182" y="36782"/>
                </a:lnTo>
                <a:lnTo>
                  <a:pt x="936073" y="16856"/>
                </a:lnTo>
                <a:lnTo>
                  <a:pt x="890421" y="4341"/>
                </a:lnTo>
                <a:lnTo>
                  <a:pt x="842010" y="0"/>
                </a:lnTo>
                <a:close/>
              </a:path>
            </a:pathLst>
          </a:custGeom>
          <a:solidFill>
            <a:srgbClr val="C9FCFC"/>
          </a:solidFill>
        </p:spPr>
        <p:txBody>
          <a:bodyPr wrap="square" lIns="0" tIns="0" rIns="0" bIns="0" rtlCol="0"/>
          <a:lstStyle/>
          <a:p>
            <a:endParaRPr/>
          </a:p>
        </p:txBody>
      </p:sp>
      <p:sp>
        <p:nvSpPr>
          <p:cNvPr id="46" name="object 46"/>
          <p:cNvSpPr/>
          <p:nvPr/>
        </p:nvSpPr>
        <p:spPr>
          <a:xfrm>
            <a:off x="5698490" y="2813050"/>
            <a:ext cx="1112520" cy="695960"/>
          </a:xfrm>
          <a:custGeom>
            <a:avLst/>
            <a:gdLst/>
            <a:ahLst/>
            <a:cxnLst/>
            <a:rect l="l" t="t" r="r" b="b"/>
            <a:pathLst>
              <a:path w="1112520" h="695960">
                <a:moveTo>
                  <a:pt x="270510" y="0"/>
                </a:moveTo>
                <a:lnTo>
                  <a:pt x="842010" y="0"/>
                </a:lnTo>
                <a:lnTo>
                  <a:pt x="890421" y="4341"/>
                </a:lnTo>
                <a:lnTo>
                  <a:pt x="936073" y="16856"/>
                </a:lnTo>
                <a:lnTo>
                  <a:pt x="978182" y="36782"/>
                </a:lnTo>
                <a:lnTo>
                  <a:pt x="1015963" y="63357"/>
                </a:lnTo>
                <a:lnTo>
                  <a:pt x="1048633" y="95816"/>
                </a:lnTo>
                <a:lnTo>
                  <a:pt x="1075407" y="133397"/>
                </a:lnTo>
                <a:lnTo>
                  <a:pt x="1095503" y="175336"/>
                </a:lnTo>
                <a:lnTo>
                  <a:pt x="1108135" y="220871"/>
                </a:lnTo>
                <a:lnTo>
                  <a:pt x="1112519" y="269239"/>
                </a:lnTo>
                <a:lnTo>
                  <a:pt x="1112519" y="425450"/>
                </a:lnTo>
                <a:lnTo>
                  <a:pt x="1108135" y="473861"/>
                </a:lnTo>
                <a:lnTo>
                  <a:pt x="1095503" y="519513"/>
                </a:lnTo>
                <a:lnTo>
                  <a:pt x="1075407" y="561622"/>
                </a:lnTo>
                <a:lnTo>
                  <a:pt x="1048633" y="599403"/>
                </a:lnTo>
                <a:lnTo>
                  <a:pt x="1015963" y="632073"/>
                </a:lnTo>
                <a:lnTo>
                  <a:pt x="978182" y="658847"/>
                </a:lnTo>
                <a:lnTo>
                  <a:pt x="936073" y="678943"/>
                </a:lnTo>
                <a:lnTo>
                  <a:pt x="890421" y="691575"/>
                </a:lnTo>
                <a:lnTo>
                  <a:pt x="842010" y="695960"/>
                </a:lnTo>
                <a:lnTo>
                  <a:pt x="270510" y="695960"/>
                </a:lnTo>
                <a:lnTo>
                  <a:pt x="222098" y="691575"/>
                </a:lnTo>
                <a:lnTo>
                  <a:pt x="176446" y="678943"/>
                </a:lnTo>
                <a:lnTo>
                  <a:pt x="134337" y="658847"/>
                </a:lnTo>
                <a:lnTo>
                  <a:pt x="96556" y="632073"/>
                </a:lnTo>
                <a:lnTo>
                  <a:pt x="63886" y="599403"/>
                </a:lnTo>
                <a:lnTo>
                  <a:pt x="37112" y="561622"/>
                </a:lnTo>
                <a:lnTo>
                  <a:pt x="17016" y="519513"/>
                </a:lnTo>
                <a:lnTo>
                  <a:pt x="4384" y="473861"/>
                </a:lnTo>
                <a:lnTo>
                  <a:pt x="0" y="425450"/>
                </a:lnTo>
                <a:lnTo>
                  <a:pt x="0" y="269239"/>
                </a:lnTo>
                <a:lnTo>
                  <a:pt x="4384" y="220871"/>
                </a:lnTo>
                <a:lnTo>
                  <a:pt x="17016" y="175336"/>
                </a:lnTo>
                <a:lnTo>
                  <a:pt x="37112" y="133397"/>
                </a:lnTo>
                <a:lnTo>
                  <a:pt x="63886" y="95816"/>
                </a:lnTo>
                <a:lnTo>
                  <a:pt x="96556" y="63357"/>
                </a:lnTo>
                <a:lnTo>
                  <a:pt x="134337" y="36782"/>
                </a:lnTo>
                <a:lnTo>
                  <a:pt x="176446" y="16856"/>
                </a:lnTo>
                <a:lnTo>
                  <a:pt x="222098" y="4341"/>
                </a:lnTo>
                <a:lnTo>
                  <a:pt x="270510" y="0"/>
                </a:lnTo>
                <a:close/>
              </a:path>
            </a:pathLst>
          </a:custGeom>
          <a:ln w="3175">
            <a:solidFill>
              <a:srgbClr val="0000D3"/>
            </a:solidFill>
          </a:ln>
        </p:spPr>
        <p:txBody>
          <a:bodyPr wrap="square" lIns="0" tIns="0" rIns="0" bIns="0" rtlCol="0"/>
          <a:lstStyle/>
          <a:p>
            <a:endParaRPr/>
          </a:p>
        </p:txBody>
      </p:sp>
      <p:sp>
        <p:nvSpPr>
          <p:cNvPr id="47" name="object 47"/>
          <p:cNvSpPr txBox="1"/>
          <p:nvPr/>
        </p:nvSpPr>
        <p:spPr>
          <a:xfrm>
            <a:off x="5935979" y="3021330"/>
            <a:ext cx="624205" cy="249554"/>
          </a:xfrm>
          <a:prstGeom prst="rect">
            <a:avLst/>
          </a:prstGeom>
        </p:spPr>
        <p:txBody>
          <a:bodyPr vert="horz" wrap="square" lIns="0" tIns="15240" rIns="0" bIns="0" rtlCol="0">
            <a:spAutoFit/>
          </a:bodyPr>
          <a:lstStyle/>
          <a:p>
            <a:pPr marL="12700">
              <a:lnSpc>
                <a:spcPct val="100000"/>
              </a:lnSpc>
              <a:spcBef>
                <a:spcPts val="120"/>
              </a:spcBef>
            </a:pPr>
            <a:r>
              <a:rPr sz="1450" b="1" spc="45" dirty="0">
                <a:latin typeface="Century Schoolbook"/>
                <a:cs typeface="Century Schoolbook"/>
              </a:rPr>
              <a:t>Mi</a:t>
            </a:r>
            <a:r>
              <a:rPr sz="1450" b="1" spc="-20" dirty="0">
                <a:latin typeface="Century Schoolbook"/>
                <a:cs typeface="Century Schoolbook"/>
              </a:rPr>
              <a:t>n</a:t>
            </a:r>
            <a:r>
              <a:rPr sz="1450" b="1" spc="20" dirty="0">
                <a:latin typeface="Century Schoolbook"/>
                <a:cs typeface="Century Schoolbook"/>
              </a:rPr>
              <a:t>o</a:t>
            </a:r>
            <a:r>
              <a:rPr sz="1450" b="1" spc="5" dirty="0">
                <a:latin typeface="Century Schoolbook"/>
                <a:cs typeface="Century Schoolbook"/>
              </a:rPr>
              <a:t>r</a:t>
            </a:r>
            <a:endParaRPr sz="1450">
              <a:latin typeface="Century Schoolbook"/>
              <a:cs typeface="Century Schoolbook"/>
            </a:endParaRPr>
          </a:p>
        </p:txBody>
      </p:sp>
      <p:sp>
        <p:nvSpPr>
          <p:cNvPr id="48" name="object 48"/>
          <p:cNvSpPr/>
          <p:nvPr/>
        </p:nvSpPr>
        <p:spPr>
          <a:xfrm>
            <a:off x="7152640" y="3477259"/>
            <a:ext cx="1630680" cy="924560"/>
          </a:xfrm>
          <a:custGeom>
            <a:avLst/>
            <a:gdLst/>
            <a:ahLst/>
            <a:cxnLst/>
            <a:rect l="l" t="t" r="r" b="b"/>
            <a:pathLst>
              <a:path w="1630679" h="924560">
                <a:moveTo>
                  <a:pt x="820419" y="0"/>
                </a:moveTo>
                <a:lnTo>
                  <a:pt x="0" y="467359"/>
                </a:lnTo>
                <a:lnTo>
                  <a:pt x="820419" y="924559"/>
                </a:lnTo>
                <a:lnTo>
                  <a:pt x="1630679" y="467359"/>
                </a:lnTo>
                <a:lnTo>
                  <a:pt x="820419" y="0"/>
                </a:lnTo>
                <a:close/>
              </a:path>
            </a:pathLst>
          </a:custGeom>
          <a:solidFill>
            <a:srgbClr val="0000D3"/>
          </a:solidFill>
        </p:spPr>
        <p:txBody>
          <a:bodyPr wrap="square" lIns="0" tIns="0" rIns="0" bIns="0" rtlCol="0"/>
          <a:lstStyle/>
          <a:p>
            <a:endParaRPr/>
          </a:p>
        </p:txBody>
      </p:sp>
      <p:sp>
        <p:nvSpPr>
          <p:cNvPr id="49" name="object 49"/>
          <p:cNvSpPr/>
          <p:nvPr/>
        </p:nvSpPr>
        <p:spPr>
          <a:xfrm>
            <a:off x="7152640" y="3477259"/>
            <a:ext cx="1630680" cy="924560"/>
          </a:xfrm>
          <a:custGeom>
            <a:avLst/>
            <a:gdLst/>
            <a:ahLst/>
            <a:cxnLst/>
            <a:rect l="l" t="t" r="r" b="b"/>
            <a:pathLst>
              <a:path w="1630679" h="924560">
                <a:moveTo>
                  <a:pt x="820419" y="924559"/>
                </a:moveTo>
                <a:lnTo>
                  <a:pt x="1630679" y="467359"/>
                </a:lnTo>
                <a:lnTo>
                  <a:pt x="820419" y="0"/>
                </a:lnTo>
                <a:lnTo>
                  <a:pt x="0" y="467359"/>
                </a:lnTo>
                <a:lnTo>
                  <a:pt x="820419" y="924559"/>
                </a:lnTo>
                <a:close/>
              </a:path>
            </a:pathLst>
          </a:custGeom>
          <a:ln w="20320">
            <a:solidFill>
              <a:srgbClr val="0000D3"/>
            </a:solidFill>
          </a:ln>
        </p:spPr>
        <p:txBody>
          <a:bodyPr wrap="square" lIns="0" tIns="0" rIns="0" bIns="0" rtlCol="0"/>
          <a:lstStyle/>
          <a:p>
            <a:endParaRPr/>
          </a:p>
        </p:txBody>
      </p:sp>
      <p:sp>
        <p:nvSpPr>
          <p:cNvPr id="50" name="object 50"/>
          <p:cNvSpPr/>
          <p:nvPr/>
        </p:nvSpPr>
        <p:spPr>
          <a:xfrm>
            <a:off x="7122159" y="3446779"/>
            <a:ext cx="1630680" cy="924560"/>
          </a:xfrm>
          <a:custGeom>
            <a:avLst/>
            <a:gdLst/>
            <a:ahLst/>
            <a:cxnLst/>
            <a:rect l="l" t="t" r="r" b="b"/>
            <a:pathLst>
              <a:path w="1630679" h="924560">
                <a:moveTo>
                  <a:pt x="820420" y="0"/>
                </a:moveTo>
                <a:lnTo>
                  <a:pt x="0" y="467360"/>
                </a:lnTo>
                <a:lnTo>
                  <a:pt x="820420" y="924560"/>
                </a:lnTo>
                <a:lnTo>
                  <a:pt x="1630680" y="467360"/>
                </a:lnTo>
                <a:lnTo>
                  <a:pt x="820420" y="0"/>
                </a:lnTo>
                <a:close/>
              </a:path>
            </a:pathLst>
          </a:custGeom>
          <a:solidFill>
            <a:srgbClr val="C9FCFC"/>
          </a:solidFill>
        </p:spPr>
        <p:txBody>
          <a:bodyPr wrap="square" lIns="0" tIns="0" rIns="0" bIns="0" rtlCol="0"/>
          <a:lstStyle/>
          <a:p>
            <a:endParaRPr/>
          </a:p>
        </p:txBody>
      </p:sp>
      <p:sp>
        <p:nvSpPr>
          <p:cNvPr id="51" name="object 51"/>
          <p:cNvSpPr/>
          <p:nvPr/>
        </p:nvSpPr>
        <p:spPr>
          <a:xfrm>
            <a:off x="7122159" y="3446779"/>
            <a:ext cx="1630680" cy="924560"/>
          </a:xfrm>
          <a:custGeom>
            <a:avLst/>
            <a:gdLst/>
            <a:ahLst/>
            <a:cxnLst/>
            <a:rect l="l" t="t" r="r" b="b"/>
            <a:pathLst>
              <a:path w="1630679" h="924560">
                <a:moveTo>
                  <a:pt x="820420" y="924560"/>
                </a:moveTo>
                <a:lnTo>
                  <a:pt x="1630680" y="467360"/>
                </a:lnTo>
                <a:lnTo>
                  <a:pt x="820420" y="0"/>
                </a:lnTo>
                <a:lnTo>
                  <a:pt x="0" y="467360"/>
                </a:lnTo>
                <a:lnTo>
                  <a:pt x="820420" y="924560"/>
                </a:lnTo>
                <a:close/>
              </a:path>
            </a:pathLst>
          </a:custGeom>
          <a:ln w="20320">
            <a:solidFill>
              <a:srgbClr val="0000D3"/>
            </a:solidFill>
          </a:ln>
        </p:spPr>
        <p:txBody>
          <a:bodyPr wrap="square" lIns="0" tIns="0" rIns="0" bIns="0" rtlCol="0"/>
          <a:lstStyle/>
          <a:p>
            <a:endParaRPr/>
          </a:p>
        </p:txBody>
      </p:sp>
      <p:sp>
        <p:nvSpPr>
          <p:cNvPr id="52" name="object 52"/>
          <p:cNvSpPr txBox="1"/>
          <p:nvPr/>
        </p:nvSpPr>
        <p:spPr>
          <a:xfrm>
            <a:off x="7597140" y="3669029"/>
            <a:ext cx="694690" cy="200660"/>
          </a:xfrm>
          <a:prstGeom prst="rect">
            <a:avLst/>
          </a:prstGeom>
        </p:spPr>
        <p:txBody>
          <a:bodyPr vert="horz" wrap="square" lIns="0" tIns="12700" rIns="0" bIns="0" rtlCol="0">
            <a:spAutoFit/>
          </a:bodyPr>
          <a:lstStyle/>
          <a:p>
            <a:pPr marL="12700">
              <a:lnSpc>
                <a:spcPct val="100000"/>
              </a:lnSpc>
              <a:spcBef>
                <a:spcPts val="100"/>
              </a:spcBef>
            </a:pPr>
            <a:r>
              <a:rPr sz="1150" b="1" spc="10" dirty="0">
                <a:latin typeface="Berlin Sans FB"/>
                <a:cs typeface="Berlin Sans FB"/>
              </a:rPr>
              <a:t>Not</a:t>
            </a:r>
            <a:r>
              <a:rPr sz="1150" b="1" spc="-5" dirty="0">
                <a:latin typeface="Berlin Sans FB"/>
                <a:cs typeface="Berlin Sans FB"/>
              </a:rPr>
              <a:t> </a:t>
            </a:r>
            <a:r>
              <a:rPr sz="1150" b="1" spc="10" dirty="0">
                <a:latin typeface="Berlin Sans FB"/>
                <a:cs typeface="Berlin Sans FB"/>
              </a:rPr>
              <a:t>Fully</a:t>
            </a:r>
            <a:endParaRPr sz="1150">
              <a:latin typeface="Berlin Sans FB"/>
              <a:cs typeface="Berlin Sans FB"/>
            </a:endParaRPr>
          </a:p>
        </p:txBody>
      </p:sp>
      <p:sp>
        <p:nvSpPr>
          <p:cNvPr id="53" name="object 53"/>
          <p:cNvSpPr txBox="1"/>
          <p:nvPr/>
        </p:nvSpPr>
        <p:spPr>
          <a:xfrm>
            <a:off x="7545069" y="3876040"/>
            <a:ext cx="782955" cy="200660"/>
          </a:xfrm>
          <a:prstGeom prst="rect">
            <a:avLst/>
          </a:prstGeom>
        </p:spPr>
        <p:txBody>
          <a:bodyPr vert="horz" wrap="square" lIns="0" tIns="12700" rIns="0" bIns="0" rtlCol="0">
            <a:spAutoFit/>
          </a:bodyPr>
          <a:lstStyle/>
          <a:p>
            <a:pPr marL="12700">
              <a:lnSpc>
                <a:spcPct val="100000"/>
              </a:lnSpc>
              <a:spcBef>
                <a:spcPts val="100"/>
              </a:spcBef>
            </a:pPr>
            <a:r>
              <a:rPr sz="1150" b="1" spc="10" dirty="0">
                <a:latin typeface="Berlin Sans FB"/>
                <a:cs typeface="Berlin Sans FB"/>
              </a:rPr>
              <a:t>Developed</a:t>
            </a:r>
            <a:endParaRPr sz="1150">
              <a:latin typeface="Berlin Sans FB"/>
              <a:cs typeface="Berlin Sans FB"/>
            </a:endParaRPr>
          </a:p>
        </p:txBody>
      </p:sp>
      <p:sp>
        <p:nvSpPr>
          <p:cNvPr id="54" name="object 54"/>
          <p:cNvSpPr/>
          <p:nvPr/>
        </p:nvSpPr>
        <p:spPr>
          <a:xfrm>
            <a:off x="7453630" y="2147570"/>
            <a:ext cx="1018540" cy="581660"/>
          </a:xfrm>
          <a:custGeom>
            <a:avLst/>
            <a:gdLst/>
            <a:ahLst/>
            <a:cxnLst/>
            <a:rect l="l" t="t" r="r" b="b"/>
            <a:pathLst>
              <a:path w="1018540" h="581660">
                <a:moveTo>
                  <a:pt x="509270" y="0"/>
                </a:moveTo>
                <a:lnTo>
                  <a:pt x="0" y="290829"/>
                </a:lnTo>
                <a:lnTo>
                  <a:pt x="509270" y="581659"/>
                </a:lnTo>
                <a:lnTo>
                  <a:pt x="1018540" y="290829"/>
                </a:lnTo>
                <a:lnTo>
                  <a:pt x="509270" y="0"/>
                </a:lnTo>
                <a:close/>
              </a:path>
            </a:pathLst>
          </a:custGeom>
          <a:solidFill>
            <a:srgbClr val="0000D3"/>
          </a:solidFill>
        </p:spPr>
        <p:txBody>
          <a:bodyPr wrap="square" lIns="0" tIns="0" rIns="0" bIns="0" rtlCol="0"/>
          <a:lstStyle/>
          <a:p>
            <a:endParaRPr/>
          </a:p>
        </p:txBody>
      </p:sp>
      <p:sp>
        <p:nvSpPr>
          <p:cNvPr id="55" name="object 55"/>
          <p:cNvSpPr/>
          <p:nvPr/>
        </p:nvSpPr>
        <p:spPr>
          <a:xfrm>
            <a:off x="7453630" y="2147570"/>
            <a:ext cx="1018540" cy="581660"/>
          </a:xfrm>
          <a:custGeom>
            <a:avLst/>
            <a:gdLst/>
            <a:ahLst/>
            <a:cxnLst/>
            <a:rect l="l" t="t" r="r" b="b"/>
            <a:pathLst>
              <a:path w="1018540" h="581660">
                <a:moveTo>
                  <a:pt x="509270" y="581659"/>
                </a:moveTo>
                <a:lnTo>
                  <a:pt x="1018540" y="290829"/>
                </a:lnTo>
                <a:lnTo>
                  <a:pt x="509270" y="0"/>
                </a:lnTo>
                <a:lnTo>
                  <a:pt x="0" y="290829"/>
                </a:lnTo>
                <a:lnTo>
                  <a:pt x="509270" y="581659"/>
                </a:lnTo>
                <a:close/>
              </a:path>
            </a:pathLst>
          </a:custGeom>
          <a:ln w="20320">
            <a:solidFill>
              <a:srgbClr val="0000D3"/>
            </a:solidFill>
          </a:ln>
        </p:spPr>
        <p:txBody>
          <a:bodyPr wrap="square" lIns="0" tIns="0" rIns="0" bIns="0" rtlCol="0"/>
          <a:lstStyle/>
          <a:p>
            <a:endParaRPr/>
          </a:p>
        </p:txBody>
      </p:sp>
      <p:sp>
        <p:nvSpPr>
          <p:cNvPr id="56" name="object 56"/>
          <p:cNvSpPr/>
          <p:nvPr/>
        </p:nvSpPr>
        <p:spPr>
          <a:xfrm>
            <a:off x="7423150" y="2115820"/>
            <a:ext cx="1017269" cy="581660"/>
          </a:xfrm>
          <a:custGeom>
            <a:avLst/>
            <a:gdLst/>
            <a:ahLst/>
            <a:cxnLst/>
            <a:rect l="l" t="t" r="r" b="b"/>
            <a:pathLst>
              <a:path w="1017270" h="581660">
                <a:moveTo>
                  <a:pt x="509270" y="0"/>
                </a:moveTo>
                <a:lnTo>
                  <a:pt x="0" y="290829"/>
                </a:lnTo>
                <a:lnTo>
                  <a:pt x="509270" y="581659"/>
                </a:lnTo>
                <a:lnTo>
                  <a:pt x="1017270" y="290829"/>
                </a:lnTo>
                <a:lnTo>
                  <a:pt x="509270" y="0"/>
                </a:lnTo>
                <a:close/>
              </a:path>
            </a:pathLst>
          </a:custGeom>
          <a:solidFill>
            <a:srgbClr val="C9FCFC"/>
          </a:solidFill>
        </p:spPr>
        <p:txBody>
          <a:bodyPr wrap="square" lIns="0" tIns="0" rIns="0" bIns="0" rtlCol="0"/>
          <a:lstStyle/>
          <a:p>
            <a:endParaRPr/>
          </a:p>
        </p:txBody>
      </p:sp>
      <p:sp>
        <p:nvSpPr>
          <p:cNvPr id="57" name="object 57"/>
          <p:cNvSpPr/>
          <p:nvPr/>
        </p:nvSpPr>
        <p:spPr>
          <a:xfrm>
            <a:off x="7423150" y="2115820"/>
            <a:ext cx="1017269" cy="581660"/>
          </a:xfrm>
          <a:custGeom>
            <a:avLst/>
            <a:gdLst/>
            <a:ahLst/>
            <a:cxnLst/>
            <a:rect l="l" t="t" r="r" b="b"/>
            <a:pathLst>
              <a:path w="1017270" h="581660">
                <a:moveTo>
                  <a:pt x="509270" y="581659"/>
                </a:moveTo>
                <a:lnTo>
                  <a:pt x="1017270" y="290829"/>
                </a:lnTo>
                <a:lnTo>
                  <a:pt x="509270" y="0"/>
                </a:lnTo>
                <a:lnTo>
                  <a:pt x="0" y="290829"/>
                </a:lnTo>
                <a:lnTo>
                  <a:pt x="509270" y="581659"/>
                </a:lnTo>
                <a:close/>
              </a:path>
            </a:pathLst>
          </a:custGeom>
          <a:ln w="20320">
            <a:solidFill>
              <a:srgbClr val="0000D3"/>
            </a:solidFill>
          </a:ln>
        </p:spPr>
        <p:txBody>
          <a:bodyPr wrap="square" lIns="0" tIns="0" rIns="0" bIns="0" rtlCol="0"/>
          <a:lstStyle/>
          <a:p>
            <a:endParaRPr/>
          </a:p>
        </p:txBody>
      </p:sp>
      <p:sp>
        <p:nvSpPr>
          <p:cNvPr id="58" name="object 58"/>
          <p:cNvSpPr txBox="1"/>
          <p:nvPr/>
        </p:nvSpPr>
        <p:spPr>
          <a:xfrm>
            <a:off x="7659369" y="2275840"/>
            <a:ext cx="549910" cy="200660"/>
          </a:xfrm>
          <a:prstGeom prst="rect">
            <a:avLst/>
          </a:prstGeom>
        </p:spPr>
        <p:txBody>
          <a:bodyPr vert="horz" wrap="square" lIns="0" tIns="12700" rIns="0" bIns="0" rtlCol="0">
            <a:spAutoFit/>
          </a:bodyPr>
          <a:lstStyle/>
          <a:p>
            <a:pPr marL="12700">
              <a:lnSpc>
                <a:spcPct val="100000"/>
              </a:lnSpc>
              <a:spcBef>
                <a:spcPts val="100"/>
              </a:spcBef>
            </a:pPr>
            <a:r>
              <a:rPr sz="1150" b="1" spc="10" dirty="0">
                <a:latin typeface="Berlin Sans FB"/>
                <a:cs typeface="Berlin Sans FB"/>
              </a:rPr>
              <a:t>Friends</a:t>
            </a:r>
            <a:endParaRPr sz="1150">
              <a:latin typeface="Berlin Sans FB"/>
              <a:cs typeface="Berlin Sans FB"/>
            </a:endParaRPr>
          </a:p>
        </p:txBody>
      </p:sp>
      <p:sp>
        <p:nvSpPr>
          <p:cNvPr id="59" name="object 59"/>
          <p:cNvSpPr/>
          <p:nvPr/>
        </p:nvSpPr>
        <p:spPr>
          <a:xfrm>
            <a:off x="4629150" y="2147570"/>
            <a:ext cx="1069340" cy="581660"/>
          </a:xfrm>
          <a:custGeom>
            <a:avLst/>
            <a:gdLst/>
            <a:ahLst/>
            <a:cxnLst/>
            <a:rect l="l" t="t" r="r" b="b"/>
            <a:pathLst>
              <a:path w="1069339" h="581660">
                <a:moveTo>
                  <a:pt x="539750" y="0"/>
                </a:moveTo>
                <a:lnTo>
                  <a:pt x="0" y="290829"/>
                </a:lnTo>
                <a:lnTo>
                  <a:pt x="539750" y="581659"/>
                </a:lnTo>
                <a:lnTo>
                  <a:pt x="1069339" y="290829"/>
                </a:lnTo>
                <a:lnTo>
                  <a:pt x="539750" y="0"/>
                </a:lnTo>
                <a:close/>
              </a:path>
            </a:pathLst>
          </a:custGeom>
          <a:solidFill>
            <a:srgbClr val="0000D3"/>
          </a:solidFill>
        </p:spPr>
        <p:txBody>
          <a:bodyPr wrap="square" lIns="0" tIns="0" rIns="0" bIns="0" rtlCol="0"/>
          <a:lstStyle/>
          <a:p>
            <a:endParaRPr/>
          </a:p>
        </p:txBody>
      </p:sp>
      <p:sp>
        <p:nvSpPr>
          <p:cNvPr id="60" name="object 60"/>
          <p:cNvSpPr/>
          <p:nvPr/>
        </p:nvSpPr>
        <p:spPr>
          <a:xfrm>
            <a:off x="4629150" y="2147570"/>
            <a:ext cx="1069340" cy="581660"/>
          </a:xfrm>
          <a:custGeom>
            <a:avLst/>
            <a:gdLst/>
            <a:ahLst/>
            <a:cxnLst/>
            <a:rect l="l" t="t" r="r" b="b"/>
            <a:pathLst>
              <a:path w="1069339" h="581660">
                <a:moveTo>
                  <a:pt x="539750" y="581659"/>
                </a:moveTo>
                <a:lnTo>
                  <a:pt x="1069339" y="290829"/>
                </a:lnTo>
                <a:lnTo>
                  <a:pt x="539750" y="0"/>
                </a:lnTo>
                <a:lnTo>
                  <a:pt x="0" y="290829"/>
                </a:lnTo>
                <a:lnTo>
                  <a:pt x="539750" y="581659"/>
                </a:lnTo>
                <a:close/>
              </a:path>
            </a:pathLst>
          </a:custGeom>
          <a:ln w="20320">
            <a:solidFill>
              <a:srgbClr val="0000D3"/>
            </a:solidFill>
          </a:ln>
        </p:spPr>
        <p:txBody>
          <a:bodyPr wrap="square" lIns="0" tIns="0" rIns="0" bIns="0" rtlCol="0"/>
          <a:lstStyle/>
          <a:p>
            <a:endParaRPr/>
          </a:p>
        </p:txBody>
      </p:sp>
      <p:sp>
        <p:nvSpPr>
          <p:cNvPr id="61" name="object 61"/>
          <p:cNvSpPr/>
          <p:nvPr/>
        </p:nvSpPr>
        <p:spPr>
          <a:xfrm>
            <a:off x="4597400" y="2115820"/>
            <a:ext cx="1070610" cy="581660"/>
          </a:xfrm>
          <a:custGeom>
            <a:avLst/>
            <a:gdLst/>
            <a:ahLst/>
            <a:cxnLst/>
            <a:rect l="l" t="t" r="r" b="b"/>
            <a:pathLst>
              <a:path w="1070610" h="581660">
                <a:moveTo>
                  <a:pt x="541020" y="0"/>
                </a:moveTo>
                <a:lnTo>
                  <a:pt x="0" y="290829"/>
                </a:lnTo>
                <a:lnTo>
                  <a:pt x="541020" y="581659"/>
                </a:lnTo>
                <a:lnTo>
                  <a:pt x="1070610" y="290829"/>
                </a:lnTo>
                <a:lnTo>
                  <a:pt x="541020" y="0"/>
                </a:lnTo>
                <a:close/>
              </a:path>
            </a:pathLst>
          </a:custGeom>
          <a:solidFill>
            <a:srgbClr val="C9FCFC"/>
          </a:solidFill>
        </p:spPr>
        <p:txBody>
          <a:bodyPr wrap="square" lIns="0" tIns="0" rIns="0" bIns="0" rtlCol="0"/>
          <a:lstStyle/>
          <a:p>
            <a:endParaRPr/>
          </a:p>
        </p:txBody>
      </p:sp>
      <p:sp>
        <p:nvSpPr>
          <p:cNvPr id="62" name="object 62"/>
          <p:cNvSpPr/>
          <p:nvPr/>
        </p:nvSpPr>
        <p:spPr>
          <a:xfrm>
            <a:off x="4597400" y="2115820"/>
            <a:ext cx="1070610" cy="581660"/>
          </a:xfrm>
          <a:custGeom>
            <a:avLst/>
            <a:gdLst/>
            <a:ahLst/>
            <a:cxnLst/>
            <a:rect l="l" t="t" r="r" b="b"/>
            <a:pathLst>
              <a:path w="1070610" h="581660">
                <a:moveTo>
                  <a:pt x="541020" y="581659"/>
                </a:moveTo>
                <a:lnTo>
                  <a:pt x="1070610" y="290829"/>
                </a:lnTo>
                <a:lnTo>
                  <a:pt x="541020" y="0"/>
                </a:lnTo>
                <a:lnTo>
                  <a:pt x="0" y="290829"/>
                </a:lnTo>
                <a:lnTo>
                  <a:pt x="541020" y="581659"/>
                </a:lnTo>
                <a:close/>
              </a:path>
            </a:pathLst>
          </a:custGeom>
          <a:ln w="20320">
            <a:solidFill>
              <a:srgbClr val="0000D3"/>
            </a:solidFill>
          </a:ln>
        </p:spPr>
        <p:txBody>
          <a:bodyPr wrap="square" lIns="0" tIns="0" rIns="0" bIns="0" rtlCol="0"/>
          <a:lstStyle/>
          <a:p>
            <a:endParaRPr/>
          </a:p>
        </p:txBody>
      </p:sp>
      <p:sp>
        <p:nvSpPr>
          <p:cNvPr id="63" name="object 63"/>
          <p:cNvSpPr txBox="1"/>
          <p:nvPr/>
        </p:nvSpPr>
        <p:spPr>
          <a:xfrm>
            <a:off x="4855209" y="2298699"/>
            <a:ext cx="562610" cy="175260"/>
          </a:xfrm>
          <a:prstGeom prst="rect">
            <a:avLst/>
          </a:prstGeom>
        </p:spPr>
        <p:txBody>
          <a:bodyPr vert="horz" wrap="square" lIns="0" tIns="16510" rIns="0" bIns="0" rtlCol="0">
            <a:spAutoFit/>
          </a:bodyPr>
          <a:lstStyle/>
          <a:p>
            <a:pPr marL="12700">
              <a:lnSpc>
                <a:spcPct val="100000"/>
              </a:lnSpc>
              <a:spcBef>
                <a:spcPts val="130"/>
              </a:spcBef>
            </a:pPr>
            <a:r>
              <a:rPr sz="950" b="1" dirty="0">
                <a:latin typeface="Berlin Sans FB"/>
                <a:cs typeface="Berlin Sans FB"/>
              </a:rPr>
              <a:t>Relatives</a:t>
            </a:r>
            <a:endParaRPr sz="950">
              <a:latin typeface="Berlin Sans FB"/>
              <a:cs typeface="Berlin Sans FB"/>
            </a:endParaRPr>
          </a:p>
        </p:txBody>
      </p:sp>
      <p:sp>
        <p:nvSpPr>
          <p:cNvPr id="64" name="object 64"/>
          <p:cNvSpPr/>
          <p:nvPr/>
        </p:nvSpPr>
        <p:spPr>
          <a:xfrm>
            <a:off x="1076960" y="2023110"/>
            <a:ext cx="1443990" cy="830580"/>
          </a:xfrm>
          <a:custGeom>
            <a:avLst/>
            <a:gdLst/>
            <a:ahLst/>
            <a:cxnLst/>
            <a:rect l="l" t="t" r="r" b="b"/>
            <a:pathLst>
              <a:path w="1443989" h="830580">
                <a:moveTo>
                  <a:pt x="726440" y="0"/>
                </a:moveTo>
                <a:lnTo>
                  <a:pt x="0" y="415289"/>
                </a:lnTo>
                <a:lnTo>
                  <a:pt x="726440" y="830579"/>
                </a:lnTo>
                <a:lnTo>
                  <a:pt x="1443990" y="415289"/>
                </a:lnTo>
                <a:lnTo>
                  <a:pt x="726440" y="0"/>
                </a:lnTo>
                <a:close/>
              </a:path>
            </a:pathLst>
          </a:custGeom>
          <a:solidFill>
            <a:srgbClr val="0000D3"/>
          </a:solidFill>
        </p:spPr>
        <p:txBody>
          <a:bodyPr wrap="square" lIns="0" tIns="0" rIns="0" bIns="0" rtlCol="0"/>
          <a:lstStyle/>
          <a:p>
            <a:endParaRPr/>
          </a:p>
        </p:txBody>
      </p:sp>
      <p:sp>
        <p:nvSpPr>
          <p:cNvPr id="65" name="object 65"/>
          <p:cNvSpPr/>
          <p:nvPr/>
        </p:nvSpPr>
        <p:spPr>
          <a:xfrm>
            <a:off x="1076960" y="2023110"/>
            <a:ext cx="1443990" cy="830580"/>
          </a:xfrm>
          <a:custGeom>
            <a:avLst/>
            <a:gdLst/>
            <a:ahLst/>
            <a:cxnLst/>
            <a:rect l="l" t="t" r="r" b="b"/>
            <a:pathLst>
              <a:path w="1443989" h="830580">
                <a:moveTo>
                  <a:pt x="726440" y="830579"/>
                </a:moveTo>
                <a:lnTo>
                  <a:pt x="1443990" y="415289"/>
                </a:lnTo>
                <a:lnTo>
                  <a:pt x="726440" y="0"/>
                </a:lnTo>
                <a:lnTo>
                  <a:pt x="0" y="415289"/>
                </a:lnTo>
                <a:lnTo>
                  <a:pt x="726440" y="830579"/>
                </a:lnTo>
                <a:close/>
              </a:path>
            </a:pathLst>
          </a:custGeom>
          <a:ln w="20320">
            <a:solidFill>
              <a:srgbClr val="0000D3"/>
            </a:solidFill>
          </a:ln>
        </p:spPr>
        <p:txBody>
          <a:bodyPr wrap="square" lIns="0" tIns="0" rIns="0" bIns="0" rtlCol="0"/>
          <a:lstStyle/>
          <a:p>
            <a:endParaRPr/>
          </a:p>
        </p:txBody>
      </p:sp>
      <p:sp>
        <p:nvSpPr>
          <p:cNvPr id="66" name="object 66"/>
          <p:cNvSpPr/>
          <p:nvPr/>
        </p:nvSpPr>
        <p:spPr>
          <a:xfrm>
            <a:off x="1045210" y="1991360"/>
            <a:ext cx="1443990" cy="831850"/>
          </a:xfrm>
          <a:custGeom>
            <a:avLst/>
            <a:gdLst/>
            <a:ahLst/>
            <a:cxnLst/>
            <a:rect l="l" t="t" r="r" b="b"/>
            <a:pathLst>
              <a:path w="1443989" h="831850">
                <a:moveTo>
                  <a:pt x="727710" y="0"/>
                </a:moveTo>
                <a:lnTo>
                  <a:pt x="0" y="415289"/>
                </a:lnTo>
                <a:lnTo>
                  <a:pt x="727710" y="831850"/>
                </a:lnTo>
                <a:lnTo>
                  <a:pt x="1443990" y="415289"/>
                </a:lnTo>
                <a:lnTo>
                  <a:pt x="727710" y="0"/>
                </a:lnTo>
                <a:close/>
              </a:path>
            </a:pathLst>
          </a:custGeom>
          <a:solidFill>
            <a:srgbClr val="C9FCFC"/>
          </a:solidFill>
        </p:spPr>
        <p:txBody>
          <a:bodyPr wrap="square" lIns="0" tIns="0" rIns="0" bIns="0" rtlCol="0"/>
          <a:lstStyle/>
          <a:p>
            <a:endParaRPr/>
          </a:p>
        </p:txBody>
      </p:sp>
      <p:sp>
        <p:nvSpPr>
          <p:cNvPr id="67" name="object 67"/>
          <p:cNvSpPr/>
          <p:nvPr/>
        </p:nvSpPr>
        <p:spPr>
          <a:xfrm>
            <a:off x="1045210" y="1991360"/>
            <a:ext cx="1443990" cy="831850"/>
          </a:xfrm>
          <a:custGeom>
            <a:avLst/>
            <a:gdLst/>
            <a:ahLst/>
            <a:cxnLst/>
            <a:rect l="l" t="t" r="r" b="b"/>
            <a:pathLst>
              <a:path w="1443989" h="831850">
                <a:moveTo>
                  <a:pt x="727710" y="831850"/>
                </a:moveTo>
                <a:lnTo>
                  <a:pt x="1443990" y="415289"/>
                </a:lnTo>
                <a:lnTo>
                  <a:pt x="727710" y="0"/>
                </a:lnTo>
                <a:lnTo>
                  <a:pt x="0" y="415289"/>
                </a:lnTo>
                <a:lnTo>
                  <a:pt x="727710" y="831850"/>
                </a:lnTo>
                <a:close/>
              </a:path>
            </a:pathLst>
          </a:custGeom>
          <a:ln w="20320">
            <a:solidFill>
              <a:srgbClr val="0000D3"/>
            </a:solidFill>
          </a:ln>
        </p:spPr>
        <p:txBody>
          <a:bodyPr wrap="square" lIns="0" tIns="0" rIns="0" bIns="0" rtlCol="0"/>
          <a:lstStyle/>
          <a:p>
            <a:endParaRPr/>
          </a:p>
        </p:txBody>
      </p:sp>
      <p:sp>
        <p:nvSpPr>
          <p:cNvPr id="68" name="object 68"/>
          <p:cNvSpPr txBox="1"/>
          <p:nvPr/>
        </p:nvSpPr>
        <p:spPr>
          <a:xfrm>
            <a:off x="1583689" y="2172970"/>
            <a:ext cx="391160" cy="200660"/>
          </a:xfrm>
          <a:prstGeom prst="rect">
            <a:avLst/>
          </a:prstGeom>
        </p:spPr>
        <p:txBody>
          <a:bodyPr vert="horz" wrap="square" lIns="0" tIns="12700" rIns="0" bIns="0" rtlCol="0">
            <a:spAutoFit/>
          </a:bodyPr>
          <a:lstStyle/>
          <a:p>
            <a:pPr marL="12700">
              <a:lnSpc>
                <a:spcPct val="100000"/>
              </a:lnSpc>
              <a:spcBef>
                <a:spcPts val="100"/>
              </a:spcBef>
            </a:pPr>
            <a:r>
              <a:rPr sz="1150" b="1" spc="-20" dirty="0">
                <a:latin typeface="Berlin Sans FB"/>
                <a:cs typeface="Berlin Sans FB"/>
              </a:rPr>
              <a:t>F</a:t>
            </a:r>
            <a:r>
              <a:rPr sz="1150" b="1" spc="20" dirty="0">
                <a:latin typeface="Berlin Sans FB"/>
                <a:cs typeface="Berlin Sans FB"/>
              </a:rPr>
              <a:t>u</a:t>
            </a:r>
            <a:r>
              <a:rPr sz="1150" b="1" spc="30" dirty="0">
                <a:latin typeface="Berlin Sans FB"/>
                <a:cs typeface="Berlin Sans FB"/>
              </a:rPr>
              <a:t>ll</a:t>
            </a:r>
            <a:r>
              <a:rPr sz="1150" b="1" spc="-5" dirty="0">
                <a:latin typeface="Berlin Sans FB"/>
                <a:cs typeface="Berlin Sans FB"/>
              </a:rPr>
              <a:t>y</a:t>
            </a:r>
            <a:endParaRPr sz="1150">
              <a:latin typeface="Berlin Sans FB"/>
              <a:cs typeface="Berlin Sans FB"/>
            </a:endParaRPr>
          </a:p>
        </p:txBody>
      </p:sp>
      <p:sp>
        <p:nvSpPr>
          <p:cNvPr id="69" name="object 69"/>
          <p:cNvSpPr txBox="1"/>
          <p:nvPr/>
        </p:nvSpPr>
        <p:spPr>
          <a:xfrm>
            <a:off x="1375410" y="2379979"/>
            <a:ext cx="784225" cy="200660"/>
          </a:xfrm>
          <a:prstGeom prst="rect">
            <a:avLst/>
          </a:prstGeom>
        </p:spPr>
        <p:txBody>
          <a:bodyPr vert="horz" wrap="square" lIns="0" tIns="12700" rIns="0" bIns="0" rtlCol="0">
            <a:spAutoFit/>
          </a:bodyPr>
          <a:lstStyle/>
          <a:p>
            <a:pPr marL="12700">
              <a:lnSpc>
                <a:spcPct val="100000"/>
              </a:lnSpc>
              <a:spcBef>
                <a:spcPts val="100"/>
              </a:spcBef>
            </a:pPr>
            <a:r>
              <a:rPr sz="1150" b="1" spc="10" dirty="0">
                <a:latin typeface="Berlin Sans FB"/>
                <a:cs typeface="Berlin Sans FB"/>
              </a:rPr>
              <a:t>Developed</a:t>
            </a:r>
            <a:endParaRPr sz="1150">
              <a:latin typeface="Berlin Sans FB"/>
              <a:cs typeface="Berlin Sans FB"/>
            </a:endParaRPr>
          </a:p>
        </p:txBody>
      </p:sp>
      <p:sp>
        <p:nvSpPr>
          <p:cNvPr id="70" name="object 70"/>
          <p:cNvSpPr/>
          <p:nvPr/>
        </p:nvSpPr>
        <p:spPr>
          <a:xfrm>
            <a:off x="433069" y="3477259"/>
            <a:ext cx="1610360" cy="924560"/>
          </a:xfrm>
          <a:custGeom>
            <a:avLst/>
            <a:gdLst/>
            <a:ahLst/>
            <a:cxnLst/>
            <a:rect l="l" t="t" r="r" b="b"/>
            <a:pathLst>
              <a:path w="1610360" h="924560">
                <a:moveTo>
                  <a:pt x="810260" y="0"/>
                </a:moveTo>
                <a:lnTo>
                  <a:pt x="0" y="467359"/>
                </a:lnTo>
                <a:lnTo>
                  <a:pt x="810260" y="924559"/>
                </a:lnTo>
                <a:lnTo>
                  <a:pt x="1610360" y="467359"/>
                </a:lnTo>
                <a:lnTo>
                  <a:pt x="810260" y="0"/>
                </a:lnTo>
                <a:close/>
              </a:path>
            </a:pathLst>
          </a:custGeom>
          <a:solidFill>
            <a:srgbClr val="0000D3"/>
          </a:solidFill>
        </p:spPr>
        <p:txBody>
          <a:bodyPr wrap="square" lIns="0" tIns="0" rIns="0" bIns="0" rtlCol="0"/>
          <a:lstStyle/>
          <a:p>
            <a:endParaRPr/>
          </a:p>
        </p:txBody>
      </p:sp>
      <p:sp>
        <p:nvSpPr>
          <p:cNvPr id="71" name="object 71"/>
          <p:cNvSpPr/>
          <p:nvPr/>
        </p:nvSpPr>
        <p:spPr>
          <a:xfrm>
            <a:off x="433069" y="3477259"/>
            <a:ext cx="1610360" cy="924560"/>
          </a:xfrm>
          <a:custGeom>
            <a:avLst/>
            <a:gdLst/>
            <a:ahLst/>
            <a:cxnLst/>
            <a:rect l="l" t="t" r="r" b="b"/>
            <a:pathLst>
              <a:path w="1610360" h="924560">
                <a:moveTo>
                  <a:pt x="810260" y="924559"/>
                </a:moveTo>
                <a:lnTo>
                  <a:pt x="1610360" y="467359"/>
                </a:lnTo>
                <a:lnTo>
                  <a:pt x="810260" y="0"/>
                </a:lnTo>
                <a:lnTo>
                  <a:pt x="0" y="467359"/>
                </a:lnTo>
                <a:lnTo>
                  <a:pt x="810260" y="924559"/>
                </a:lnTo>
                <a:close/>
              </a:path>
            </a:pathLst>
          </a:custGeom>
          <a:ln w="20320">
            <a:solidFill>
              <a:srgbClr val="0000D3"/>
            </a:solidFill>
          </a:ln>
        </p:spPr>
        <p:txBody>
          <a:bodyPr wrap="square" lIns="0" tIns="0" rIns="0" bIns="0" rtlCol="0"/>
          <a:lstStyle/>
          <a:p>
            <a:endParaRPr/>
          </a:p>
        </p:txBody>
      </p:sp>
      <p:sp>
        <p:nvSpPr>
          <p:cNvPr id="72" name="object 72"/>
          <p:cNvSpPr/>
          <p:nvPr/>
        </p:nvSpPr>
        <p:spPr>
          <a:xfrm>
            <a:off x="401320" y="3446779"/>
            <a:ext cx="1610360" cy="924560"/>
          </a:xfrm>
          <a:custGeom>
            <a:avLst/>
            <a:gdLst/>
            <a:ahLst/>
            <a:cxnLst/>
            <a:rect l="l" t="t" r="r" b="b"/>
            <a:pathLst>
              <a:path w="1610360" h="924560">
                <a:moveTo>
                  <a:pt x="810260" y="0"/>
                </a:moveTo>
                <a:lnTo>
                  <a:pt x="0" y="467360"/>
                </a:lnTo>
                <a:lnTo>
                  <a:pt x="810260" y="924560"/>
                </a:lnTo>
                <a:lnTo>
                  <a:pt x="1610360" y="467360"/>
                </a:lnTo>
                <a:lnTo>
                  <a:pt x="810260" y="0"/>
                </a:lnTo>
                <a:close/>
              </a:path>
            </a:pathLst>
          </a:custGeom>
          <a:solidFill>
            <a:srgbClr val="C9FCFC"/>
          </a:solidFill>
        </p:spPr>
        <p:txBody>
          <a:bodyPr wrap="square" lIns="0" tIns="0" rIns="0" bIns="0" rtlCol="0"/>
          <a:lstStyle/>
          <a:p>
            <a:endParaRPr/>
          </a:p>
        </p:txBody>
      </p:sp>
      <p:sp>
        <p:nvSpPr>
          <p:cNvPr id="73" name="object 73"/>
          <p:cNvSpPr/>
          <p:nvPr/>
        </p:nvSpPr>
        <p:spPr>
          <a:xfrm>
            <a:off x="401320" y="3446779"/>
            <a:ext cx="1610360" cy="924560"/>
          </a:xfrm>
          <a:custGeom>
            <a:avLst/>
            <a:gdLst/>
            <a:ahLst/>
            <a:cxnLst/>
            <a:rect l="l" t="t" r="r" b="b"/>
            <a:pathLst>
              <a:path w="1610360" h="924560">
                <a:moveTo>
                  <a:pt x="810260" y="924560"/>
                </a:moveTo>
                <a:lnTo>
                  <a:pt x="1610360" y="467360"/>
                </a:lnTo>
                <a:lnTo>
                  <a:pt x="810260" y="0"/>
                </a:lnTo>
                <a:lnTo>
                  <a:pt x="0" y="467360"/>
                </a:lnTo>
                <a:lnTo>
                  <a:pt x="810260" y="924560"/>
                </a:lnTo>
                <a:close/>
              </a:path>
            </a:pathLst>
          </a:custGeom>
          <a:ln w="20320">
            <a:solidFill>
              <a:srgbClr val="0000D3"/>
            </a:solidFill>
          </a:ln>
        </p:spPr>
        <p:txBody>
          <a:bodyPr wrap="square" lIns="0" tIns="0" rIns="0" bIns="0" rtlCol="0"/>
          <a:lstStyle/>
          <a:p>
            <a:endParaRPr/>
          </a:p>
        </p:txBody>
      </p:sp>
      <p:sp>
        <p:nvSpPr>
          <p:cNvPr id="74" name="object 74"/>
          <p:cNvSpPr txBox="1"/>
          <p:nvPr/>
        </p:nvSpPr>
        <p:spPr>
          <a:xfrm>
            <a:off x="773430" y="3773170"/>
            <a:ext cx="868044" cy="200660"/>
          </a:xfrm>
          <a:prstGeom prst="rect">
            <a:avLst/>
          </a:prstGeom>
        </p:spPr>
        <p:txBody>
          <a:bodyPr vert="horz" wrap="square" lIns="0" tIns="12700" rIns="0" bIns="0" rtlCol="0">
            <a:spAutoFit/>
          </a:bodyPr>
          <a:lstStyle/>
          <a:p>
            <a:pPr marL="12700">
              <a:lnSpc>
                <a:spcPct val="100000"/>
              </a:lnSpc>
              <a:spcBef>
                <a:spcPts val="100"/>
              </a:spcBef>
            </a:pPr>
            <a:r>
              <a:rPr sz="1150" b="1" spc="15" dirty="0">
                <a:latin typeface="Berlin Sans FB"/>
                <a:cs typeface="Berlin Sans FB"/>
              </a:rPr>
              <a:t>Protagonist</a:t>
            </a:r>
            <a:endParaRPr sz="1150">
              <a:latin typeface="Berlin Sans FB"/>
              <a:cs typeface="Berlin Sans FB"/>
            </a:endParaRPr>
          </a:p>
        </p:txBody>
      </p:sp>
      <p:sp>
        <p:nvSpPr>
          <p:cNvPr id="75" name="object 75"/>
          <p:cNvSpPr/>
          <p:nvPr/>
        </p:nvSpPr>
        <p:spPr>
          <a:xfrm>
            <a:off x="6643369" y="4994909"/>
            <a:ext cx="1517650" cy="872490"/>
          </a:xfrm>
          <a:custGeom>
            <a:avLst/>
            <a:gdLst/>
            <a:ahLst/>
            <a:cxnLst/>
            <a:rect l="l" t="t" r="r" b="b"/>
            <a:pathLst>
              <a:path w="1517650" h="872489">
                <a:moveTo>
                  <a:pt x="759459" y="0"/>
                </a:moveTo>
                <a:lnTo>
                  <a:pt x="0" y="435609"/>
                </a:lnTo>
                <a:lnTo>
                  <a:pt x="759459" y="872489"/>
                </a:lnTo>
                <a:lnTo>
                  <a:pt x="1517650" y="435609"/>
                </a:lnTo>
                <a:lnTo>
                  <a:pt x="759459" y="0"/>
                </a:lnTo>
                <a:close/>
              </a:path>
            </a:pathLst>
          </a:custGeom>
          <a:solidFill>
            <a:srgbClr val="0000D3"/>
          </a:solidFill>
        </p:spPr>
        <p:txBody>
          <a:bodyPr wrap="square" lIns="0" tIns="0" rIns="0" bIns="0" rtlCol="0"/>
          <a:lstStyle/>
          <a:p>
            <a:endParaRPr/>
          </a:p>
        </p:txBody>
      </p:sp>
      <p:sp>
        <p:nvSpPr>
          <p:cNvPr id="76" name="object 76"/>
          <p:cNvSpPr/>
          <p:nvPr/>
        </p:nvSpPr>
        <p:spPr>
          <a:xfrm>
            <a:off x="6643369" y="4994909"/>
            <a:ext cx="1517650" cy="872490"/>
          </a:xfrm>
          <a:custGeom>
            <a:avLst/>
            <a:gdLst/>
            <a:ahLst/>
            <a:cxnLst/>
            <a:rect l="l" t="t" r="r" b="b"/>
            <a:pathLst>
              <a:path w="1517650" h="872489">
                <a:moveTo>
                  <a:pt x="759459" y="872489"/>
                </a:moveTo>
                <a:lnTo>
                  <a:pt x="1517650" y="435609"/>
                </a:lnTo>
                <a:lnTo>
                  <a:pt x="759459" y="0"/>
                </a:lnTo>
                <a:lnTo>
                  <a:pt x="0" y="435609"/>
                </a:lnTo>
                <a:lnTo>
                  <a:pt x="759459" y="872489"/>
                </a:lnTo>
                <a:close/>
              </a:path>
            </a:pathLst>
          </a:custGeom>
          <a:ln w="20320">
            <a:solidFill>
              <a:srgbClr val="0000D3"/>
            </a:solidFill>
          </a:ln>
        </p:spPr>
        <p:txBody>
          <a:bodyPr wrap="square" lIns="0" tIns="0" rIns="0" bIns="0" rtlCol="0"/>
          <a:lstStyle/>
          <a:p>
            <a:endParaRPr/>
          </a:p>
        </p:txBody>
      </p:sp>
      <p:sp>
        <p:nvSpPr>
          <p:cNvPr id="77" name="object 77"/>
          <p:cNvSpPr/>
          <p:nvPr/>
        </p:nvSpPr>
        <p:spPr>
          <a:xfrm>
            <a:off x="6612890" y="4963159"/>
            <a:ext cx="1516380" cy="872490"/>
          </a:xfrm>
          <a:custGeom>
            <a:avLst/>
            <a:gdLst/>
            <a:ahLst/>
            <a:cxnLst/>
            <a:rect l="l" t="t" r="r" b="b"/>
            <a:pathLst>
              <a:path w="1516379" h="872489">
                <a:moveTo>
                  <a:pt x="758189" y="0"/>
                </a:moveTo>
                <a:lnTo>
                  <a:pt x="0" y="436879"/>
                </a:lnTo>
                <a:lnTo>
                  <a:pt x="758189" y="872489"/>
                </a:lnTo>
                <a:lnTo>
                  <a:pt x="1516379" y="436879"/>
                </a:lnTo>
                <a:lnTo>
                  <a:pt x="758189" y="0"/>
                </a:lnTo>
                <a:close/>
              </a:path>
            </a:pathLst>
          </a:custGeom>
          <a:solidFill>
            <a:srgbClr val="C9FCFC"/>
          </a:solidFill>
        </p:spPr>
        <p:txBody>
          <a:bodyPr wrap="square" lIns="0" tIns="0" rIns="0" bIns="0" rtlCol="0"/>
          <a:lstStyle/>
          <a:p>
            <a:endParaRPr/>
          </a:p>
        </p:txBody>
      </p:sp>
      <p:sp>
        <p:nvSpPr>
          <p:cNvPr id="78" name="object 78"/>
          <p:cNvSpPr/>
          <p:nvPr/>
        </p:nvSpPr>
        <p:spPr>
          <a:xfrm>
            <a:off x="6612890" y="4963159"/>
            <a:ext cx="1516380" cy="872490"/>
          </a:xfrm>
          <a:custGeom>
            <a:avLst/>
            <a:gdLst/>
            <a:ahLst/>
            <a:cxnLst/>
            <a:rect l="l" t="t" r="r" b="b"/>
            <a:pathLst>
              <a:path w="1516379" h="872489">
                <a:moveTo>
                  <a:pt x="758189" y="872489"/>
                </a:moveTo>
                <a:lnTo>
                  <a:pt x="1516379" y="436879"/>
                </a:lnTo>
                <a:lnTo>
                  <a:pt x="758189" y="0"/>
                </a:lnTo>
                <a:lnTo>
                  <a:pt x="0" y="436879"/>
                </a:lnTo>
                <a:lnTo>
                  <a:pt x="758189" y="872489"/>
                </a:lnTo>
                <a:close/>
              </a:path>
            </a:pathLst>
          </a:custGeom>
          <a:ln w="20320">
            <a:solidFill>
              <a:srgbClr val="0000D3"/>
            </a:solidFill>
          </a:ln>
        </p:spPr>
        <p:txBody>
          <a:bodyPr wrap="square" lIns="0" tIns="0" rIns="0" bIns="0" rtlCol="0"/>
          <a:lstStyle/>
          <a:p>
            <a:endParaRPr/>
          </a:p>
        </p:txBody>
      </p:sp>
      <p:sp>
        <p:nvSpPr>
          <p:cNvPr id="79" name="object 79"/>
          <p:cNvSpPr txBox="1"/>
          <p:nvPr/>
        </p:nvSpPr>
        <p:spPr>
          <a:xfrm>
            <a:off x="6963409" y="5269229"/>
            <a:ext cx="817244" cy="200660"/>
          </a:xfrm>
          <a:prstGeom prst="rect">
            <a:avLst/>
          </a:prstGeom>
        </p:spPr>
        <p:txBody>
          <a:bodyPr vert="horz" wrap="square" lIns="0" tIns="12700" rIns="0" bIns="0" rtlCol="0">
            <a:spAutoFit/>
          </a:bodyPr>
          <a:lstStyle/>
          <a:p>
            <a:pPr marL="12700">
              <a:lnSpc>
                <a:spcPct val="100000"/>
              </a:lnSpc>
              <a:spcBef>
                <a:spcPts val="100"/>
              </a:spcBef>
            </a:pPr>
            <a:r>
              <a:rPr sz="1150" b="1" spc="10" dirty="0">
                <a:latin typeface="Berlin Sans FB"/>
                <a:cs typeface="Berlin Sans FB"/>
              </a:rPr>
              <a:t>Antagonist</a:t>
            </a:r>
            <a:endParaRPr sz="1150">
              <a:latin typeface="Berlin Sans FB"/>
              <a:cs typeface="Berlin Sans FB"/>
            </a:endParaRPr>
          </a:p>
        </p:txBody>
      </p:sp>
      <p:sp>
        <p:nvSpPr>
          <p:cNvPr id="80" name="object 80"/>
          <p:cNvSpPr/>
          <p:nvPr/>
        </p:nvSpPr>
        <p:spPr>
          <a:xfrm>
            <a:off x="4556759" y="5097779"/>
            <a:ext cx="1215390" cy="675640"/>
          </a:xfrm>
          <a:custGeom>
            <a:avLst/>
            <a:gdLst/>
            <a:ahLst/>
            <a:cxnLst/>
            <a:rect l="l" t="t" r="r" b="b"/>
            <a:pathLst>
              <a:path w="1215389" h="675639">
                <a:moveTo>
                  <a:pt x="944879" y="0"/>
                </a:moveTo>
                <a:lnTo>
                  <a:pt x="269239" y="0"/>
                </a:lnTo>
                <a:lnTo>
                  <a:pt x="220871" y="4384"/>
                </a:lnTo>
                <a:lnTo>
                  <a:pt x="175336" y="17016"/>
                </a:lnTo>
                <a:lnTo>
                  <a:pt x="133397" y="37112"/>
                </a:lnTo>
                <a:lnTo>
                  <a:pt x="95816" y="63886"/>
                </a:lnTo>
                <a:lnTo>
                  <a:pt x="63357" y="96556"/>
                </a:lnTo>
                <a:lnTo>
                  <a:pt x="36782" y="134337"/>
                </a:lnTo>
                <a:lnTo>
                  <a:pt x="16856" y="176446"/>
                </a:lnTo>
                <a:lnTo>
                  <a:pt x="4341" y="222098"/>
                </a:lnTo>
                <a:lnTo>
                  <a:pt x="0" y="270510"/>
                </a:lnTo>
                <a:lnTo>
                  <a:pt x="0" y="405130"/>
                </a:lnTo>
                <a:lnTo>
                  <a:pt x="4341" y="453876"/>
                </a:lnTo>
                <a:lnTo>
                  <a:pt x="16856" y="499705"/>
                </a:lnTo>
                <a:lnTo>
                  <a:pt x="36782" y="541866"/>
                </a:lnTo>
                <a:lnTo>
                  <a:pt x="63357" y="579606"/>
                </a:lnTo>
                <a:lnTo>
                  <a:pt x="95816" y="612171"/>
                </a:lnTo>
                <a:lnTo>
                  <a:pt x="133397" y="638810"/>
                </a:lnTo>
                <a:lnTo>
                  <a:pt x="175336" y="658769"/>
                </a:lnTo>
                <a:lnTo>
                  <a:pt x="220871" y="671296"/>
                </a:lnTo>
                <a:lnTo>
                  <a:pt x="269239" y="675640"/>
                </a:lnTo>
                <a:lnTo>
                  <a:pt x="944879" y="675640"/>
                </a:lnTo>
                <a:lnTo>
                  <a:pt x="993291" y="671296"/>
                </a:lnTo>
                <a:lnTo>
                  <a:pt x="1038943" y="658769"/>
                </a:lnTo>
                <a:lnTo>
                  <a:pt x="1081052" y="638810"/>
                </a:lnTo>
                <a:lnTo>
                  <a:pt x="1118833" y="612171"/>
                </a:lnTo>
                <a:lnTo>
                  <a:pt x="1151503" y="579606"/>
                </a:lnTo>
                <a:lnTo>
                  <a:pt x="1178277" y="541866"/>
                </a:lnTo>
                <a:lnTo>
                  <a:pt x="1198373" y="499705"/>
                </a:lnTo>
                <a:lnTo>
                  <a:pt x="1211005" y="453876"/>
                </a:lnTo>
                <a:lnTo>
                  <a:pt x="1215389" y="405130"/>
                </a:lnTo>
                <a:lnTo>
                  <a:pt x="1215389" y="270510"/>
                </a:lnTo>
                <a:lnTo>
                  <a:pt x="1211005" y="222098"/>
                </a:lnTo>
                <a:lnTo>
                  <a:pt x="1198373" y="176446"/>
                </a:lnTo>
                <a:lnTo>
                  <a:pt x="1178277" y="134337"/>
                </a:lnTo>
                <a:lnTo>
                  <a:pt x="1151503" y="96556"/>
                </a:lnTo>
                <a:lnTo>
                  <a:pt x="1118833" y="63886"/>
                </a:lnTo>
                <a:lnTo>
                  <a:pt x="1081052" y="37112"/>
                </a:lnTo>
                <a:lnTo>
                  <a:pt x="1038943" y="17016"/>
                </a:lnTo>
                <a:lnTo>
                  <a:pt x="993291" y="4384"/>
                </a:lnTo>
                <a:lnTo>
                  <a:pt x="944879" y="0"/>
                </a:lnTo>
                <a:close/>
              </a:path>
            </a:pathLst>
          </a:custGeom>
          <a:solidFill>
            <a:srgbClr val="0000D3"/>
          </a:solidFill>
        </p:spPr>
        <p:txBody>
          <a:bodyPr wrap="square" lIns="0" tIns="0" rIns="0" bIns="0" rtlCol="0"/>
          <a:lstStyle/>
          <a:p>
            <a:endParaRPr/>
          </a:p>
        </p:txBody>
      </p:sp>
      <p:sp>
        <p:nvSpPr>
          <p:cNvPr id="81" name="object 81"/>
          <p:cNvSpPr/>
          <p:nvPr/>
        </p:nvSpPr>
        <p:spPr>
          <a:xfrm>
            <a:off x="4556759" y="5097779"/>
            <a:ext cx="1215390" cy="675640"/>
          </a:xfrm>
          <a:custGeom>
            <a:avLst/>
            <a:gdLst/>
            <a:ahLst/>
            <a:cxnLst/>
            <a:rect l="l" t="t" r="r" b="b"/>
            <a:pathLst>
              <a:path w="1215389" h="675639">
                <a:moveTo>
                  <a:pt x="269239" y="0"/>
                </a:moveTo>
                <a:lnTo>
                  <a:pt x="944879" y="0"/>
                </a:lnTo>
                <a:lnTo>
                  <a:pt x="993291" y="4384"/>
                </a:lnTo>
                <a:lnTo>
                  <a:pt x="1038943" y="17016"/>
                </a:lnTo>
                <a:lnTo>
                  <a:pt x="1081052" y="37112"/>
                </a:lnTo>
                <a:lnTo>
                  <a:pt x="1118833" y="63886"/>
                </a:lnTo>
                <a:lnTo>
                  <a:pt x="1151503" y="96556"/>
                </a:lnTo>
                <a:lnTo>
                  <a:pt x="1178277" y="134337"/>
                </a:lnTo>
                <a:lnTo>
                  <a:pt x="1198373" y="176446"/>
                </a:lnTo>
                <a:lnTo>
                  <a:pt x="1211005" y="222098"/>
                </a:lnTo>
                <a:lnTo>
                  <a:pt x="1215389" y="270510"/>
                </a:lnTo>
                <a:lnTo>
                  <a:pt x="1215389" y="405130"/>
                </a:lnTo>
                <a:lnTo>
                  <a:pt x="1211005" y="453876"/>
                </a:lnTo>
                <a:lnTo>
                  <a:pt x="1198373" y="499705"/>
                </a:lnTo>
                <a:lnTo>
                  <a:pt x="1178277" y="541866"/>
                </a:lnTo>
                <a:lnTo>
                  <a:pt x="1151503" y="579606"/>
                </a:lnTo>
                <a:lnTo>
                  <a:pt x="1118833" y="612171"/>
                </a:lnTo>
                <a:lnTo>
                  <a:pt x="1081052" y="638810"/>
                </a:lnTo>
                <a:lnTo>
                  <a:pt x="1038943" y="658769"/>
                </a:lnTo>
                <a:lnTo>
                  <a:pt x="993291" y="671296"/>
                </a:lnTo>
                <a:lnTo>
                  <a:pt x="944879" y="675640"/>
                </a:lnTo>
                <a:lnTo>
                  <a:pt x="269239" y="675640"/>
                </a:lnTo>
                <a:lnTo>
                  <a:pt x="220871" y="671296"/>
                </a:lnTo>
                <a:lnTo>
                  <a:pt x="175336" y="658769"/>
                </a:lnTo>
                <a:lnTo>
                  <a:pt x="133397" y="638810"/>
                </a:lnTo>
                <a:lnTo>
                  <a:pt x="95816" y="612171"/>
                </a:lnTo>
                <a:lnTo>
                  <a:pt x="63357" y="579606"/>
                </a:lnTo>
                <a:lnTo>
                  <a:pt x="36782" y="541866"/>
                </a:lnTo>
                <a:lnTo>
                  <a:pt x="16856" y="499705"/>
                </a:lnTo>
                <a:lnTo>
                  <a:pt x="4341" y="453876"/>
                </a:lnTo>
                <a:lnTo>
                  <a:pt x="0" y="405130"/>
                </a:lnTo>
                <a:lnTo>
                  <a:pt x="0" y="270510"/>
                </a:lnTo>
                <a:lnTo>
                  <a:pt x="4341" y="222098"/>
                </a:lnTo>
                <a:lnTo>
                  <a:pt x="16856" y="176446"/>
                </a:lnTo>
                <a:lnTo>
                  <a:pt x="36782" y="134337"/>
                </a:lnTo>
                <a:lnTo>
                  <a:pt x="63357" y="96556"/>
                </a:lnTo>
                <a:lnTo>
                  <a:pt x="95816" y="63886"/>
                </a:lnTo>
                <a:lnTo>
                  <a:pt x="133397" y="37112"/>
                </a:lnTo>
                <a:lnTo>
                  <a:pt x="175336" y="17016"/>
                </a:lnTo>
                <a:lnTo>
                  <a:pt x="220871" y="4384"/>
                </a:lnTo>
                <a:lnTo>
                  <a:pt x="269239" y="0"/>
                </a:lnTo>
                <a:close/>
              </a:path>
            </a:pathLst>
          </a:custGeom>
          <a:ln w="3175">
            <a:solidFill>
              <a:srgbClr val="0000D3"/>
            </a:solidFill>
          </a:ln>
        </p:spPr>
        <p:txBody>
          <a:bodyPr wrap="square" lIns="0" tIns="0" rIns="0" bIns="0" rtlCol="0"/>
          <a:lstStyle/>
          <a:p>
            <a:endParaRPr/>
          </a:p>
        </p:txBody>
      </p:sp>
      <p:sp>
        <p:nvSpPr>
          <p:cNvPr id="82" name="object 82"/>
          <p:cNvSpPr/>
          <p:nvPr/>
        </p:nvSpPr>
        <p:spPr>
          <a:xfrm>
            <a:off x="4525009" y="5067300"/>
            <a:ext cx="1215390" cy="675640"/>
          </a:xfrm>
          <a:custGeom>
            <a:avLst/>
            <a:gdLst/>
            <a:ahLst/>
            <a:cxnLst/>
            <a:rect l="l" t="t" r="r" b="b"/>
            <a:pathLst>
              <a:path w="1215389" h="675639">
                <a:moveTo>
                  <a:pt x="944879" y="0"/>
                </a:moveTo>
                <a:lnTo>
                  <a:pt x="270510" y="0"/>
                </a:lnTo>
                <a:lnTo>
                  <a:pt x="221763" y="4343"/>
                </a:lnTo>
                <a:lnTo>
                  <a:pt x="175934" y="16870"/>
                </a:lnTo>
                <a:lnTo>
                  <a:pt x="133773" y="36830"/>
                </a:lnTo>
                <a:lnTo>
                  <a:pt x="96033" y="63468"/>
                </a:lnTo>
                <a:lnTo>
                  <a:pt x="63468" y="96033"/>
                </a:lnTo>
                <a:lnTo>
                  <a:pt x="36829" y="133773"/>
                </a:lnTo>
                <a:lnTo>
                  <a:pt x="16870" y="175934"/>
                </a:lnTo>
                <a:lnTo>
                  <a:pt x="4343" y="221763"/>
                </a:lnTo>
                <a:lnTo>
                  <a:pt x="0" y="270509"/>
                </a:lnTo>
                <a:lnTo>
                  <a:pt x="0" y="405130"/>
                </a:lnTo>
                <a:lnTo>
                  <a:pt x="4343" y="453541"/>
                </a:lnTo>
                <a:lnTo>
                  <a:pt x="16870" y="499193"/>
                </a:lnTo>
                <a:lnTo>
                  <a:pt x="36829" y="541302"/>
                </a:lnTo>
                <a:lnTo>
                  <a:pt x="63468" y="579083"/>
                </a:lnTo>
                <a:lnTo>
                  <a:pt x="96033" y="611753"/>
                </a:lnTo>
                <a:lnTo>
                  <a:pt x="133773" y="638527"/>
                </a:lnTo>
                <a:lnTo>
                  <a:pt x="175934" y="658623"/>
                </a:lnTo>
                <a:lnTo>
                  <a:pt x="221763" y="671255"/>
                </a:lnTo>
                <a:lnTo>
                  <a:pt x="270510" y="675640"/>
                </a:lnTo>
                <a:lnTo>
                  <a:pt x="944879" y="675640"/>
                </a:lnTo>
                <a:lnTo>
                  <a:pt x="993626" y="671255"/>
                </a:lnTo>
                <a:lnTo>
                  <a:pt x="1039455" y="658623"/>
                </a:lnTo>
                <a:lnTo>
                  <a:pt x="1081616" y="638527"/>
                </a:lnTo>
                <a:lnTo>
                  <a:pt x="1119356" y="611753"/>
                </a:lnTo>
                <a:lnTo>
                  <a:pt x="1151921" y="579083"/>
                </a:lnTo>
                <a:lnTo>
                  <a:pt x="1178560" y="541302"/>
                </a:lnTo>
                <a:lnTo>
                  <a:pt x="1198519" y="499193"/>
                </a:lnTo>
                <a:lnTo>
                  <a:pt x="1211046" y="453541"/>
                </a:lnTo>
                <a:lnTo>
                  <a:pt x="1215389" y="405130"/>
                </a:lnTo>
                <a:lnTo>
                  <a:pt x="1215389" y="270509"/>
                </a:lnTo>
                <a:lnTo>
                  <a:pt x="1211046" y="221763"/>
                </a:lnTo>
                <a:lnTo>
                  <a:pt x="1198519" y="175934"/>
                </a:lnTo>
                <a:lnTo>
                  <a:pt x="1178560" y="133773"/>
                </a:lnTo>
                <a:lnTo>
                  <a:pt x="1151921" y="96033"/>
                </a:lnTo>
                <a:lnTo>
                  <a:pt x="1119356" y="63468"/>
                </a:lnTo>
                <a:lnTo>
                  <a:pt x="1081616" y="36830"/>
                </a:lnTo>
                <a:lnTo>
                  <a:pt x="1039455" y="16870"/>
                </a:lnTo>
                <a:lnTo>
                  <a:pt x="993626" y="4343"/>
                </a:lnTo>
                <a:lnTo>
                  <a:pt x="944879" y="0"/>
                </a:lnTo>
                <a:close/>
              </a:path>
            </a:pathLst>
          </a:custGeom>
          <a:solidFill>
            <a:srgbClr val="C9FCFC"/>
          </a:solidFill>
        </p:spPr>
        <p:txBody>
          <a:bodyPr wrap="square" lIns="0" tIns="0" rIns="0" bIns="0" rtlCol="0"/>
          <a:lstStyle/>
          <a:p>
            <a:endParaRPr/>
          </a:p>
        </p:txBody>
      </p:sp>
      <p:sp>
        <p:nvSpPr>
          <p:cNvPr id="83" name="object 83"/>
          <p:cNvSpPr/>
          <p:nvPr/>
        </p:nvSpPr>
        <p:spPr>
          <a:xfrm>
            <a:off x="4525009" y="5067300"/>
            <a:ext cx="1215390" cy="675640"/>
          </a:xfrm>
          <a:custGeom>
            <a:avLst/>
            <a:gdLst/>
            <a:ahLst/>
            <a:cxnLst/>
            <a:rect l="l" t="t" r="r" b="b"/>
            <a:pathLst>
              <a:path w="1215389" h="675639">
                <a:moveTo>
                  <a:pt x="270510" y="0"/>
                </a:moveTo>
                <a:lnTo>
                  <a:pt x="944879" y="0"/>
                </a:lnTo>
                <a:lnTo>
                  <a:pt x="993626" y="4343"/>
                </a:lnTo>
                <a:lnTo>
                  <a:pt x="1039455" y="16870"/>
                </a:lnTo>
                <a:lnTo>
                  <a:pt x="1081616" y="36829"/>
                </a:lnTo>
                <a:lnTo>
                  <a:pt x="1119356" y="63468"/>
                </a:lnTo>
                <a:lnTo>
                  <a:pt x="1151921" y="96033"/>
                </a:lnTo>
                <a:lnTo>
                  <a:pt x="1178560" y="133773"/>
                </a:lnTo>
                <a:lnTo>
                  <a:pt x="1198519" y="175934"/>
                </a:lnTo>
                <a:lnTo>
                  <a:pt x="1211046" y="221763"/>
                </a:lnTo>
                <a:lnTo>
                  <a:pt x="1215389" y="270509"/>
                </a:lnTo>
                <a:lnTo>
                  <a:pt x="1215389" y="405130"/>
                </a:lnTo>
                <a:lnTo>
                  <a:pt x="1211046" y="453541"/>
                </a:lnTo>
                <a:lnTo>
                  <a:pt x="1198519" y="499193"/>
                </a:lnTo>
                <a:lnTo>
                  <a:pt x="1178560" y="541302"/>
                </a:lnTo>
                <a:lnTo>
                  <a:pt x="1151921" y="579083"/>
                </a:lnTo>
                <a:lnTo>
                  <a:pt x="1119356" y="611753"/>
                </a:lnTo>
                <a:lnTo>
                  <a:pt x="1081616" y="638527"/>
                </a:lnTo>
                <a:lnTo>
                  <a:pt x="1039455" y="658623"/>
                </a:lnTo>
                <a:lnTo>
                  <a:pt x="993626" y="671255"/>
                </a:lnTo>
                <a:lnTo>
                  <a:pt x="944879" y="675640"/>
                </a:lnTo>
                <a:lnTo>
                  <a:pt x="270510" y="675640"/>
                </a:lnTo>
                <a:lnTo>
                  <a:pt x="221763" y="671255"/>
                </a:lnTo>
                <a:lnTo>
                  <a:pt x="175934" y="658623"/>
                </a:lnTo>
                <a:lnTo>
                  <a:pt x="133773" y="638527"/>
                </a:lnTo>
                <a:lnTo>
                  <a:pt x="96033" y="611753"/>
                </a:lnTo>
                <a:lnTo>
                  <a:pt x="63468" y="579083"/>
                </a:lnTo>
                <a:lnTo>
                  <a:pt x="36829" y="541302"/>
                </a:lnTo>
                <a:lnTo>
                  <a:pt x="16870" y="499193"/>
                </a:lnTo>
                <a:lnTo>
                  <a:pt x="4343" y="453541"/>
                </a:lnTo>
                <a:lnTo>
                  <a:pt x="0" y="405130"/>
                </a:lnTo>
                <a:lnTo>
                  <a:pt x="0" y="270509"/>
                </a:lnTo>
                <a:lnTo>
                  <a:pt x="4343" y="221763"/>
                </a:lnTo>
                <a:lnTo>
                  <a:pt x="16870" y="175934"/>
                </a:lnTo>
                <a:lnTo>
                  <a:pt x="36829" y="133773"/>
                </a:lnTo>
                <a:lnTo>
                  <a:pt x="63468" y="96033"/>
                </a:lnTo>
                <a:lnTo>
                  <a:pt x="96033" y="63468"/>
                </a:lnTo>
                <a:lnTo>
                  <a:pt x="133773" y="36830"/>
                </a:lnTo>
                <a:lnTo>
                  <a:pt x="175934" y="16870"/>
                </a:lnTo>
                <a:lnTo>
                  <a:pt x="221763" y="4343"/>
                </a:lnTo>
                <a:lnTo>
                  <a:pt x="270510" y="0"/>
                </a:lnTo>
                <a:close/>
              </a:path>
            </a:pathLst>
          </a:custGeom>
          <a:ln w="3175">
            <a:solidFill>
              <a:srgbClr val="0000D3"/>
            </a:solidFill>
          </a:ln>
        </p:spPr>
        <p:txBody>
          <a:bodyPr wrap="square" lIns="0" tIns="0" rIns="0" bIns="0" rtlCol="0"/>
          <a:lstStyle/>
          <a:p>
            <a:endParaRPr/>
          </a:p>
        </p:txBody>
      </p:sp>
      <p:sp>
        <p:nvSpPr>
          <p:cNvPr id="84" name="object 84"/>
          <p:cNvSpPr txBox="1"/>
          <p:nvPr/>
        </p:nvSpPr>
        <p:spPr>
          <a:xfrm>
            <a:off x="4711700" y="5282033"/>
            <a:ext cx="826769" cy="224790"/>
          </a:xfrm>
          <a:prstGeom prst="rect">
            <a:avLst/>
          </a:prstGeom>
        </p:spPr>
        <p:txBody>
          <a:bodyPr vert="horz" wrap="square" lIns="0" tIns="0" rIns="0" bIns="0" rtlCol="0">
            <a:spAutoFit/>
          </a:bodyPr>
          <a:lstStyle/>
          <a:p>
            <a:pPr>
              <a:lnSpc>
                <a:spcPct val="100000"/>
              </a:lnSpc>
            </a:pPr>
            <a:r>
              <a:rPr sz="1450" b="1" spc="15" dirty="0">
                <a:latin typeface="Century Schoolbook"/>
                <a:cs typeface="Century Schoolbook"/>
              </a:rPr>
              <a:t>C</a:t>
            </a:r>
            <a:r>
              <a:rPr sz="1450" b="1" spc="10" dirty="0">
                <a:latin typeface="Century Schoolbook"/>
                <a:cs typeface="Century Schoolbook"/>
              </a:rPr>
              <a:t>o</a:t>
            </a:r>
            <a:r>
              <a:rPr sz="1450" b="1" spc="15" dirty="0">
                <a:latin typeface="Century Schoolbook"/>
                <a:cs typeface="Century Schoolbook"/>
              </a:rPr>
              <a:t>-</a:t>
            </a:r>
            <a:r>
              <a:rPr sz="1450" b="1" spc="40" dirty="0">
                <a:latin typeface="Century Schoolbook"/>
                <a:cs typeface="Century Schoolbook"/>
              </a:rPr>
              <a:t>M</a:t>
            </a:r>
            <a:r>
              <a:rPr sz="1450" b="1" spc="20" dirty="0">
                <a:latin typeface="Century Schoolbook"/>
                <a:cs typeface="Century Schoolbook"/>
              </a:rPr>
              <a:t>a</a:t>
            </a:r>
            <a:r>
              <a:rPr sz="1450" b="1" spc="30" dirty="0">
                <a:latin typeface="Century Schoolbook"/>
                <a:cs typeface="Century Schoolbook"/>
              </a:rPr>
              <a:t>i</a:t>
            </a:r>
            <a:r>
              <a:rPr sz="1450" b="1" spc="10" dirty="0">
                <a:latin typeface="Century Schoolbook"/>
                <a:cs typeface="Century Schoolbook"/>
              </a:rPr>
              <a:t>n</a:t>
            </a:r>
            <a:endParaRPr sz="1450">
              <a:latin typeface="Century Schoolbook"/>
              <a:cs typeface="Century Schoolbook"/>
            </a:endParaRPr>
          </a:p>
        </p:txBody>
      </p:sp>
      <p:sp>
        <p:nvSpPr>
          <p:cNvPr id="85" name="object 85"/>
          <p:cNvSpPr/>
          <p:nvPr/>
        </p:nvSpPr>
        <p:spPr>
          <a:xfrm>
            <a:off x="5772150" y="5887720"/>
            <a:ext cx="1017269" cy="591820"/>
          </a:xfrm>
          <a:custGeom>
            <a:avLst/>
            <a:gdLst/>
            <a:ahLst/>
            <a:cxnLst/>
            <a:rect l="l" t="t" r="r" b="b"/>
            <a:pathLst>
              <a:path w="1017270" h="591820">
                <a:moveTo>
                  <a:pt x="508000" y="0"/>
                </a:moveTo>
                <a:lnTo>
                  <a:pt x="0" y="302259"/>
                </a:lnTo>
                <a:lnTo>
                  <a:pt x="508000" y="591819"/>
                </a:lnTo>
                <a:lnTo>
                  <a:pt x="1017270" y="302259"/>
                </a:lnTo>
                <a:lnTo>
                  <a:pt x="508000" y="0"/>
                </a:lnTo>
                <a:close/>
              </a:path>
            </a:pathLst>
          </a:custGeom>
          <a:solidFill>
            <a:srgbClr val="0000D3"/>
          </a:solidFill>
        </p:spPr>
        <p:txBody>
          <a:bodyPr wrap="square" lIns="0" tIns="0" rIns="0" bIns="0" rtlCol="0"/>
          <a:lstStyle/>
          <a:p>
            <a:endParaRPr/>
          </a:p>
        </p:txBody>
      </p:sp>
      <p:sp>
        <p:nvSpPr>
          <p:cNvPr id="86" name="object 86"/>
          <p:cNvSpPr/>
          <p:nvPr/>
        </p:nvSpPr>
        <p:spPr>
          <a:xfrm>
            <a:off x="5772150" y="5887720"/>
            <a:ext cx="1017269" cy="591820"/>
          </a:xfrm>
          <a:custGeom>
            <a:avLst/>
            <a:gdLst/>
            <a:ahLst/>
            <a:cxnLst/>
            <a:rect l="l" t="t" r="r" b="b"/>
            <a:pathLst>
              <a:path w="1017270" h="591820">
                <a:moveTo>
                  <a:pt x="508000" y="591819"/>
                </a:moveTo>
                <a:lnTo>
                  <a:pt x="1017270" y="302259"/>
                </a:lnTo>
                <a:lnTo>
                  <a:pt x="508000" y="0"/>
                </a:lnTo>
                <a:lnTo>
                  <a:pt x="0" y="302259"/>
                </a:lnTo>
                <a:lnTo>
                  <a:pt x="508000" y="591819"/>
                </a:lnTo>
                <a:close/>
              </a:path>
            </a:pathLst>
          </a:custGeom>
          <a:ln w="20320">
            <a:solidFill>
              <a:srgbClr val="0000D3"/>
            </a:solidFill>
          </a:ln>
        </p:spPr>
        <p:txBody>
          <a:bodyPr wrap="square" lIns="0" tIns="0" rIns="0" bIns="0" rtlCol="0"/>
          <a:lstStyle/>
          <a:p>
            <a:endParaRPr/>
          </a:p>
        </p:txBody>
      </p:sp>
      <p:sp>
        <p:nvSpPr>
          <p:cNvPr id="87" name="object 87"/>
          <p:cNvSpPr/>
          <p:nvPr/>
        </p:nvSpPr>
        <p:spPr>
          <a:xfrm>
            <a:off x="5740400" y="5857240"/>
            <a:ext cx="1017269" cy="591820"/>
          </a:xfrm>
          <a:custGeom>
            <a:avLst/>
            <a:gdLst/>
            <a:ahLst/>
            <a:cxnLst/>
            <a:rect l="l" t="t" r="r" b="b"/>
            <a:pathLst>
              <a:path w="1017270" h="591820">
                <a:moveTo>
                  <a:pt x="509270" y="0"/>
                </a:moveTo>
                <a:lnTo>
                  <a:pt x="0" y="300990"/>
                </a:lnTo>
                <a:lnTo>
                  <a:pt x="509270" y="591820"/>
                </a:lnTo>
                <a:lnTo>
                  <a:pt x="1017270" y="300990"/>
                </a:lnTo>
                <a:lnTo>
                  <a:pt x="509270" y="0"/>
                </a:lnTo>
                <a:close/>
              </a:path>
            </a:pathLst>
          </a:custGeom>
          <a:solidFill>
            <a:srgbClr val="C9FCFC"/>
          </a:solidFill>
        </p:spPr>
        <p:txBody>
          <a:bodyPr wrap="square" lIns="0" tIns="0" rIns="0" bIns="0" rtlCol="0"/>
          <a:lstStyle/>
          <a:p>
            <a:endParaRPr/>
          </a:p>
        </p:txBody>
      </p:sp>
      <p:sp>
        <p:nvSpPr>
          <p:cNvPr id="88" name="object 88"/>
          <p:cNvSpPr/>
          <p:nvPr/>
        </p:nvSpPr>
        <p:spPr>
          <a:xfrm>
            <a:off x="5740400" y="5857240"/>
            <a:ext cx="1017269" cy="591820"/>
          </a:xfrm>
          <a:custGeom>
            <a:avLst/>
            <a:gdLst/>
            <a:ahLst/>
            <a:cxnLst/>
            <a:rect l="l" t="t" r="r" b="b"/>
            <a:pathLst>
              <a:path w="1017270" h="591820">
                <a:moveTo>
                  <a:pt x="509270" y="591820"/>
                </a:moveTo>
                <a:lnTo>
                  <a:pt x="1017270" y="300990"/>
                </a:lnTo>
                <a:lnTo>
                  <a:pt x="509270" y="0"/>
                </a:lnTo>
                <a:lnTo>
                  <a:pt x="0" y="300990"/>
                </a:lnTo>
                <a:lnTo>
                  <a:pt x="509270" y="591820"/>
                </a:lnTo>
                <a:close/>
              </a:path>
            </a:pathLst>
          </a:custGeom>
          <a:ln w="20320">
            <a:solidFill>
              <a:srgbClr val="0000D3"/>
            </a:solidFill>
          </a:ln>
        </p:spPr>
        <p:txBody>
          <a:bodyPr wrap="square" lIns="0" tIns="0" rIns="0" bIns="0" rtlCol="0"/>
          <a:lstStyle/>
          <a:p>
            <a:endParaRPr/>
          </a:p>
        </p:txBody>
      </p:sp>
      <p:sp>
        <p:nvSpPr>
          <p:cNvPr id="89" name="object 89"/>
          <p:cNvSpPr txBox="1"/>
          <p:nvPr/>
        </p:nvSpPr>
        <p:spPr>
          <a:xfrm>
            <a:off x="5986779" y="6017259"/>
            <a:ext cx="506730" cy="200660"/>
          </a:xfrm>
          <a:prstGeom prst="rect">
            <a:avLst/>
          </a:prstGeom>
        </p:spPr>
        <p:txBody>
          <a:bodyPr vert="horz" wrap="square" lIns="0" tIns="12700" rIns="0" bIns="0" rtlCol="0">
            <a:spAutoFit/>
          </a:bodyPr>
          <a:lstStyle/>
          <a:p>
            <a:pPr marL="12700">
              <a:lnSpc>
                <a:spcPct val="100000"/>
              </a:lnSpc>
              <a:spcBef>
                <a:spcPts val="100"/>
              </a:spcBef>
            </a:pPr>
            <a:r>
              <a:rPr sz="1150" b="1" spc="-20" dirty="0">
                <a:latin typeface="Berlin Sans FB"/>
                <a:cs typeface="Berlin Sans FB"/>
              </a:rPr>
              <a:t>E</a:t>
            </a:r>
            <a:r>
              <a:rPr sz="1150" b="1" spc="35" dirty="0">
                <a:latin typeface="Berlin Sans FB"/>
                <a:cs typeface="Berlin Sans FB"/>
              </a:rPr>
              <a:t>ne</a:t>
            </a:r>
            <a:r>
              <a:rPr sz="1150" b="1" spc="15" dirty="0">
                <a:latin typeface="Berlin Sans FB"/>
                <a:cs typeface="Berlin Sans FB"/>
              </a:rPr>
              <a:t>m</a:t>
            </a:r>
            <a:r>
              <a:rPr sz="1150" b="1" spc="-5" dirty="0">
                <a:latin typeface="Berlin Sans FB"/>
                <a:cs typeface="Berlin Sans FB"/>
              </a:rPr>
              <a:t>y</a:t>
            </a:r>
            <a:endParaRPr sz="1150">
              <a:latin typeface="Berlin Sans FB"/>
              <a:cs typeface="Berlin Sans FB"/>
            </a:endParaRPr>
          </a:p>
        </p:txBody>
      </p:sp>
      <p:sp>
        <p:nvSpPr>
          <p:cNvPr id="90" name="object 90"/>
          <p:cNvSpPr/>
          <p:nvPr/>
        </p:nvSpPr>
        <p:spPr>
          <a:xfrm>
            <a:off x="2209800" y="2590800"/>
            <a:ext cx="304800" cy="304800"/>
          </a:xfrm>
          <a:custGeom>
            <a:avLst/>
            <a:gdLst/>
            <a:ahLst/>
            <a:cxnLst/>
            <a:rect l="l" t="t" r="r" b="b"/>
            <a:pathLst>
              <a:path w="304800" h="304800">
                <a:moveTo>
                  <a:pt x="304800" y="304800"/>
                </a:moveTo>
                <a:lnTo>
                  <a:pt x="0" y="0"/>
                </a:lnTo>
              </a:path>
            </a:pathLst>
          </a:custGeom>
          <a:ln w="9344">
            <a:solidFill>
              <a:srgbClr val="FFFFFF"/>
            </a:solidFill>
          </a:ln>
        </p:spPr>
        <p:txBody>
          <a:bodyPr wrap="square" lIns="0" tIns="0" rIns="0" bIns="0" rtlCol="0"/>
          <a:lstStyle/>
          <a:p>
            <a:endParaRPr/>
          </a:p>
        </p:txBody>
      </p:sp>
      <p:sp>
        <p:nvSpPr>
          <p:cNvPr id="91" name="object 91"/>
          <p:cNvSpPr/>
          <p:nvPr/>
        </p:nvSpPr>
        <p:spPr>
          <a:xfrm>
            <a:off x="1447800" y="3352800"/>
            <a:ext cx="1066800" cy="381000"/>
          </a:xfrm>
          <a:custGeom>
            <a:avLst/>
            <a:gdLst/>
            <a:ahLst/>
            <a:cxnLst/>
            <a:rect l="l" t="t" r="r" b="b"/>
            <a:pathLst>
              <a:path w="1066800" h="381000">
                <a:moveTo>
                  <a:pt x="1066800" y="0"/>
                </a:moveTo>
                <a:lnTo>
                  <a:pt x="0" y="381000"/>
                </a:lnTo>
              </a:path>
            </a:pathLst>
          </a:custGeom>
          <a:ln w="9344">
            <a:solidFill>
              <a:srgbClr val="FFFFFF"/>
            </a:solidFill>
          </a:ln>
        </p:spPr>
        <p:txBody>
          <a:bodyPr wrap="square" lIns="0" tIns="0" rIns="0" bIns="0" rtlCol="0"/>
          <a:lstStyle/>
          <a:p>
            <a:endParaRPr/>
          </a:p>
        </p:txBody>
      </p:sp>
      <p:sp>
        <p:nvSpPr>
          <p:cNvPr id="92" name="object 92"/>
          <p:cNvSpPr/>
          <p:nvPr/>
        </p:nvSpPr>
        <p:spPr>
          <a:xfrm>
            <a:off x="5029200" y="4267200"/>
            <a:ext cx="457200" cy="838200"/>
          </a:xfrm>
          <a:custGeom>
            <a:avLst/>
            <a:gdLst/>
            <a:ahLst/>
            <a:cxnLst/>
            <a:rect l="l" t="t" r="r" b="b"/>
            <a:pathLst>
              <a:path w="457200" h="838200">
                <a:moveTo>
                  <a:pt x="0" y="0"/>
                </a:moveTo>
                <a:lnTo>
                  <a:pt x="457200" y="838200"/>
                </a:lnTo>
              </a:path>
            </a:pathLst>
          </a:custGeom>
          <a:ln w="9344">
            <a:solidFill>
              <a:srgbClr val="FFFFFF"/>
            </a:solidFill>
          </a:ln>
        </p:spPr>
        <p:txBody>
          <a:bodyPr wrap="square" lIns="0" tIns="0" rIns="0" bIns="0" rtlCol="0"/>
          <a:lstStyle/>
          <a:p>
            <a:endParaRPr/>
          </a:p>
        </p:txBody>
      </p:sp>
      <p:sp>
        <p:nvSpPr>
          <p:cNvPr id="93" name="object 93"/>
          <p:cNvSpPr/>
          <p:nvPr/>
        </p:nvSpPr>
        <p:spPr>
          <a:xfrm>
            <a:off x="3352800" y="3124200"/>
            <a:ext cx="685800" cy="457200"/>
          </a:xfrm>
          <a:custGeom>
            <a:avLst/>
            <a:gdLst/>
            <a:ahLst/>
            <a:cxnLst/>
            <a:rect l="l" t="t" r="r" b="b"/>
            <a:pathLst>
              <a:path w="685800" h="457200">
                <a:moveTo>
                  <a:pt x="685800" y="457200"/>
                </a:moveTo>
                <a:lnTo>
                  <a:pt x="0" y="0"/>
                </a:lnTo>
              </a:path>
            </a:pathLst>
          </a:custGeom>
          <a:ln w="9344">
            <a:solidFill>
              <a:srgbClr val="FFFFFF"/>
            </a:solidFill>
          </a:ln>
        </p:spPr>
        <p:txBody>
          <a:bodyPr wrap="square" lIns="0" tIns="0" rIns="0" bIns="0" rtlCol="0"/>
          <a:lstStyle/>
          <a:p>
            <a:endParaRPr/>
          </a:p>
        </p:txBody>
      </p:sp>
      <p:sp>
        <p:nvSpPr>
          <p:cNvPr id="94" name="object 94"/>
          <p:cNvSpPr/>
          <p:nvPr/>
        </p:nvSpPr>
        <p:spPr>
          <a:xfrm>
            <a:off x="5410200" y="2514600"/>
            <a:ext cx="457200" cy="457200"/>
          </a:xfrm>
          <a:custGeom>
            <a:avLst/>
            <a:gdLst/>
            <a:ahLst/>
            <a:cxnLst/>
            <a:rect l="l" t="t" r="r" b="b"/>
            <a:pathLst>
              <a:path w="457200" h="457200">
                <a:moveTo>
                  <a:pt x="0" y="0"/>
                </a:moveTo>
                <a:lnTo>
                  <a:pt x="457200" y="457200"/>
                </a:lnTo>
              </a:path>
            </a:pathLst>
          </a:custGeom>
          <a:ln w="9344">
            <a:solidFill>
              <a:srgbClr val="FFFFFF"/>
            </a:solidFill>
          </a:ln>
        </p:spPr>
        <p:txBody>
          <a:bodyPr wrap="square" lIns="0" tIns="0" rIns="0" bIns="0" rtlCol="0"/>
          <a:lstStyle/>
          <a:p>
            <a:endParaRPr/>
          </a:p>
        </p:txBody>
      </p:sp>
      <p:sp>
        <p:nvSpPr>
          <p:cNvPr id="95" name="object 95"/>
          <p:cNvSpPr/>
          <p:nvPr/>
        </p:nvSpPr>
        <p:spPr>
          <a:xfrm>
            <a:off x="5562600" y="5105400"/>
            <a:ext cx="1676400" cy="76200"/>
          </a:xfrm>
          <a:custGeom>
            <a:avLst/>
            <a:gdLst/>
            <a:ahLst/>
            <a:cxnLst/>
            <a:rect l="l" t="t" r="r" b="b"/>
            <a:pathLst>
              <a:path w="1676400" h="76200">
                <a:moveTo>
                  <a:pt x="1676400" y="0"/>
                </a:moveTo>
                <a:lnTo>
                  <a:pt x="0" y="76200"/>
                </a:lnTo>
              </a:path>
            </a:pathLst>
          </a:custGeom>
          <a:ln w="9344">
            <a:solidFill>
              <a:srgbClr val="FFFFFF"/>
            </a:solidFill>
          </a:ln>
        </p:spPr>
        <p:txBody>
          <a:bodyPr wrap="square" lIns="0" tIns="0" rIns="0" bIns="0" rtlCol="0"/>
          <a:lstStyle/>
          <a:p>
            <a:endParaRPr/>
          </a:p>
        </p:txBody>
      </p:sp>
      <p:sp>
        <p:nvSpPr>
          <p:cNvPr id="96" name="object 96"/>
          <p:cNvSpPr/>
          <p:nvPr/>
        </p:nvSpPr>
        <p:spPr>
          <a:xfrm>
            <a:off x="5257800" y="5715000"/>
            <a:ext cx="838200" cy="381000"/>
          </a:xfrm>
          <a:custGeom>
            <a:avLst/>
            <a:gdLst/>
            <a:ahLst/>
            <a:cxnLst/>
            <a:rect l="l" t="t" r="r" b="b"/>
            <a:pathLst>
              <a:path w="838200" h="381000">
                <a:moveTo>
                  <a:pt x="838200" y="381000"/>
                </a:moveTo>
                <a:lnTo>
                  <a:pt x="0" y="0"/>
                </a:lnTo>
              </a:path>
            </a:pathLst>
          </a:custGeom>
          <a:ln w="9344">
            <a:solidFill>
              <a:srgbClr val="FFFFFF"/>
            </a:solidFill>
          </a:ln>
        </p:spPr>
        <p:txBody>
          <a:bodyPr wrap="square" lIns="0" tIns="0" rIns="0" bIns="0" rtlCol="0"/>
          <a:lstStyle/>
          <a:p>
            <a:endParaRPr/>
          </a:p>
        </p:txBody>
      </p:sp>
      <p:sp>
        <p:nvSpPr>
          <p:cNvPr id="97" name="object 97"/>
          <p:cNvSpPr/>
          <p:nvPr/>
        </p:nvSpPr>
        <p:spPr>
          <a:xfrm>
            <a:off x="6705600" y="2514600"/>
            <a:ext cx="1143000" cy="533400"/>
          </a:xfrm>
          <a:custGeom>
            <a:avLst/>
            <a:gdLst/>
            <a:ahLst/>
            <a:cxnLst/>
            <a:rect l="l" t="t" r="r" b="b"/>
            <a:pathLst>
              <a:path w="1143000" h="533400">
                <a:moveTo>
                  <a:pt x="0" y="533400"/>
                </a:moveTo>
                <a:lnTo>
                  <a:pt x="1143000" y="0"/>
                </a:lnTo>
              </a:path>
            </a:pathLst>
          </a:custGeom>
          <a:ln w="9344">
            <a:solidFill>
              <a:srgbClr val="FFFFFF"/>
            </a:solidFill>
          </a:ln>
        </p:spPr>
        <p:txBody>
          <a:bodyPr wrap="square" lIns="0" tIns="0" rIns="0" bIns="0" rtlCol="0"/>
          <a:lstStyle/>
          <a:p>
            <a:endParaRPr/>
          </a:p>
        </p:txBody>
      </p:sp>
      <p:sp>
        <p:nvSpPr>
          <p:cNvPr id="98" name="object 98"/>
          <p:cNvSpPr/>
          <p:nvPr/>
        </p:nvSpPr>
        <p:spPr>
          <a:xfrm>
            <a:off x="6705600" y="3352800"/>
            <a:ext cx="990600" cy="457200"/>
          </a:xfrm>
          <a:custGeom>
            <a:avLst/>
            <a:gdLst/>
            <a:ahLst/>
            <a:cxnLst/>
            <a:rect l="l" t="t" r="r" b="b"/>
            <a:pathLst>
              <a:path w="990600" h="457200">
                <a:moveTo>
                  <a:pt x="0" y="0"/>
                </a:moveTo>
                <a:lnTo>
                  <a:pt x="990600" y="457200"/>
                </a:lnTo>
              </a:path>
            </a:pathLst>
          </a:custGeom>
          <a:ln w="9344">
            <a:solidFill>
              <a:srgbClr val="FFFFFF"/>
            </a:solidFill>
          </a:ln>
        </p:spPr>
        <p:txBody>
          <a:bodyPr wrap="square" lIns="0" tIns="0" rIns="0" bIns="0" rtlCol="0"/>
          <a:lstStyle/>
          <a:p>
            <a:endParaRPr/>
          </a:p>
        </p:txBody>
      </p:sp>
      <p:sp>
        <p:nvSpPr>
          <p:cNvPr id="99" name="object 99"/>
          <p:cNvSpPr txBox="1"/>
          <p:nvPr/>
        </p:nvSpPr>
        <p:spPr>
          <a:xfrm>
            <a:off x="4719727" y="5176927"/>
            <a:ext cx="1000125" cy="386080"/>
          </a:xfrm>
          <a:prstGeom prst="rect">
            <a:avLst/>
          </a:prstGeom>
          <a:solidFill>
            <a:srgbClr val="FFFFFF"/>
          </a:solidFill>
        </p:spPr>
        <p:txBody>
          <a:bodyPr vert="horz" wrap="square" lIns="0" tIns="12065" rIns="0" bIns="0" rtlCol="0">
            <a:spAutoFit/>
          </a:bodyPr>
          <a:lstStyle/>
          <a:p>
            <a:pPr marL="93345">
              <a:lnSpc>
                <a:spcPct val="100000"/>
              </a:lnSpc>
              <a:spcBef>
                <a:spcPts val="95"/>
              </a:spcBef>
            </a:pPr>
            <a:r>
              <a:rPr sz="2400" dirty="0">
                <a:latin typeface="Times New Roman"/>
                <a:cs typeface="Times New Roman"/>
              </a:rPr>
              <a:t>Others</a:t>
            </a:r>
            <a:endParaRPr sz="2400">
              <a:latin typeface="Times New Roman"/>
              <a:cs typeface="Times New Roman"/>
            </a:endParaRPr>
          </a:p>
        </p:txBody>
      </p:sp>
      <p:sp>
        <p:nvSpPr>
          <p:cNvPr id="100" name="object 100"/>
          <p:cNvSpPr txBox="1">
            <a:spLocks noGrp="1"/>
          </p:cNvSpPr>
          <p:nvPr>
            <p:ph type="title"/>
          </p:nvPr>
        </p:nvSpPr>
        <p:spPr>
          <a:xfrm>
            <a:off x="2136139" y="1863090"/>
            <a:ext cx="8388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R</a:t>
            </a:r>
            <a:r>
              <a:rPr sz="2400" spc="-10" dirty="0">
                <a:latin typeface="Times New Roman"/>
                <a:cs typeface="Times New Roman"/>
              </a:rPr>
              <a:t>o</a:t>
            </a:r>
            <a:r>
              <a:rPr sz="2400" spc="5" dirty="0">
                <a:latin typeface="Times New Roman"/>
                <a:cs typeface="Times New Roman"/>
              </a:rPr>
              <a:t>u</a:t>
            </a:r>
            <a:r>
              <a:rPr sz="2400" dirty="0">
                <a:latin typeface="Times New Roman"/>
                <a:cs typeface="Times New Roman"/>
              </a:rPr>
              <a:t>nd</a:t>
            </a:r>
            <a:endParaRPr sz="2400">
              <a:latin typeface="Times New Roman"/>
              <a:cs typeface="Times New Roman"/>
            </a:endParaRPr>
          </a:p>
        </p:txBody>
      </p:sp>
      <p:sp>
        <p:nvSpPr>
          <p:cNvPr id="101" name="object 101"/>
          <p:cNvSpPr/>
          <p:nvPr/>
        </p:nvSpPr>
        <p:spPr>
          <a:xfrm>
            <a:off x="1371600" y="4953000"/>
            <a:ext cx="1752600" cy="1066800"/>
          </a:xfrm>
          <a:custGeom>
            <a:avLst/>
            <a:gdLst/>
            <a:ahLst/>
            <a:cxnLst/>
            <a:rect l="l" t="t" r="r" b="b"/>
            <a:pathLst>
              <a:path w="1752600" h="1066800">
                <a:moveTo>
                  <a:pt x="1752600" y="0"/>
                </a:moveTo>
                <a:lnTo>
                  <a:pt x="0" y="0"/>
                </a:lnTo>
                <a:lnTo>
                  <a:pt x="0" y="1066800"/>
                </a:lnTo>
                <a:lnTo>
                  <a:pt x="1752600" y="1066800"/>
                </a:lnTo>
                <a:lnTo>
                  <a:pt x="1752600" y="0"/>
                </a:lnTo>
                <a:close/>
              </a:path>
            </a:pathLst>
          </a:custGeom>
          <a:solidFill>
            <a:srgbClr val="000062"/>
          </a:solidFill>
        </p:spPr>
        <p:txBody>
          <a:bodyPr wrap="square" lIns="0" tIns="0" rIns="0" bIns="0" rtlCol="0"/>
          <a:lstStyle/>
          <a:p>
            <a:endParaRPr/>
          </a:p>
        </p:txBody>
      </p:sp>
      <p:sp>
        <p:nvSpPr>
          <p:cNvPr id="102" name="object 102"/>
          <p:cNvSpPr/>
          <p:nvPr/>
        </p:nvSpPr>
        <p:spPr>
          <a:xfrm>
            <a:off x="7209790" y="3416300"/>
            <a:ext cx="1408430" cy="919480"/>
          </a:xfrm>
          <a:custGeom>
            <a:avLst/>
            <a:gdLst/>
            <a:ahLst/>
            <a:cxnLst/>
            <a:rect l="l" t="t" r="r" b="b"/>
            <a:pathLst>
              <a:path w="1408429" h="919479">
                <a:moveTo>
                  <a:pt x="674369" y="0"/>
                </a:moveTo>
                <a:lnTo>
                  <a:pt x="0" y="445769"/>
                </a:lnTo>
                <a:lnTo>
                  <a:pt x="732789" y="919480"/>
                </a:lnTo>
                <a:lnTo>
                  <a:pt x="1408429" y="473710"/>
                </a:lnTo>
                <a:lnTo>
                  <a:pt x="674369" y="0"/>
                </a:lnTo>
                <a:close/>
              </a:path>
            </a:pathLst>
          </a:custGeom>
          <a:solidFill>
            <a:srgbClr val="FDF9C8"/>
          </a:solidFill>
        </p:spPr>
        <p:txBody>
          <a:bodyPr wrap="square" lIns="0" tIns="0" rIns="0" bIns="0" rtlCol="0"/>
          <a:lstStyle/>
          <a:p>
            <a:endParaRPr/>
          </a:p>
        </p:txBody>
      </p:sp>
      <p:sp>
        <p:nvSpPr>
          <p:cNvPr id="103" name="object 103"/>
          <p:cNvSpPr/>
          <p:nvPr/>
        </p:nvSpPr>
        <p:spPr>
          <a:xfrm>
            <a:off x="7209790" y="3416300"/>
            <a:ext cx="1408430" cy="919480"/>
          </a:xfrm>
          <a:custGeom>
            <a:avLst/>
            <a:gdLst/>
            <a:ahLst/>
            <a:cxnLst/>
            <a:rect l="l" t="t" r="r" b="b"/>
            <a:pathLst>
              <a:path w="1408429" h="919479">
                <a:moveTo>
                  <a:pt x="674369" y="0"/>
                </a:moveTo>
                <a:lnTo>
                  <a:pt x="1408429" y="473710"/>
                </a:lnTo>
                <a:lnTo>
                  <a:pt x="732789" y="919480"/>
                </a:lnTo>
                <a:lnTo>
                  <a:pt x="0" y="445769"/>
                </a:lnTo>
                <a:lnTo>
                  <a:pt x="674369" y="0"/>
                </a:lnTo>
                <a:close/>
              </a:path>
            </a:pathLst>
          </a:custGeom>
          <a:ln w="9344">
            <a:solidFill>
              <a:srgbClr val="FFFFFF"/>
            </a:solidFill>
          </a:ln>
        </p:spPr>
        <p:txBody>
          <a:bodyPr wrap="square" lIns="0" tIns="0" rIns="0" bIns="0" rtlCol="0"/>
          <a:lstStyle/>
          <a:p>
            <a:endParaRPr/>
          </a:p>
        </p:txBody>
      </p:sp>
      <p:sp>
        <p:nvSpPr>
          <p:cNvPr id="104" name="object 104"/>
          <p:cNvSpPr txBox="1"/>
          <p:nvPr/>
        </p:nvSpPr>
        <p:spPr>
          <a:xfrm>
            <a:off x="7621269" y="3691890"/>
            <a:ext cx="487680" cy="391160"/>
          </a:xfrm>
          <a:prstGeom prst="rect">
            <a:avLst/>
          </a:prstGeom>
        </p:spPr>
        <p:txBody>
          <a:bodyPr vert="horz" wrap="square" lIns="0" tIns="12700" rIns="0" bIns="0" rtlCol="0">
            <a:spAutoFit/>
          </a:bodyPr>
          <a:lstStyle/>
          <a:p>
            <a:pPr marL="12700">
              <a:lnSpc>
                <a:spcPct val="100000"/>
              </a:lnSpc>
              <a:spcBef>
                <a:spcPts val="100"/>
              </a:spcBef>
            </a:pPr>
            <a:r>
              <a:rPr sz="2400" spc="-40" dirty="0">
                <a:latin typeface="Times New Roman"/>
                <a:cs typeface="Times New Roman"/>
              </a:rPr>
              <a:t>Flat</a:t>
            </a:r>
            <a:endParaRPr sz="2400">
              <a:latin typeface="Times New Roman"/>
              <a:cs typeface="Times New Roman"/>
            </a:endParaRPr>
          </a:p>
        </p:txBody>
      </p:sp>
      <p:sp>
        <p:nvSpPr>
          <p:cNvPr id="105" name="object 105"/>
          <p:cNvSpPr/>
          <p:nvPr/>
        </p:nvSpPr>
        <p:spPr>
          <a:xfrm>
            <a:off x="5562600" y="3429000"/>
            <a:ext cx="609600" cy="1752600"/>
          </a:xfrm>
          <a:custGeom>
            <a:avLst/>
            <a:gdLst/>
            <a:ahLst/>
            <a:cxnLst/>
            <a:rect l="l" t="t" r="r" b="b"/>
            <a:pathLst>
              <a:path w="609600" h="1752600">
                <a:moveTo>
                  <a:pt x="0" y="1752600"/>
                </a:moveTo>
                <a:lnTo>
                  <a:pt x="609600" y="0"/>
                </a:lnTo>
              </a:path>
            </a:pathLst>
          </a:custGeom>
          <a:ln w="9344">
            <a:solidFill>
              <a:srgbClr val="FFFFFF"/>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7639" y="3629659"/>
            <a:ext cx="1223010" cy="0"/>
          </a:xfrm>
          <a:custGeom>
            <a:avLst/>
            <a:gdLst/>
            <a:ahLst/>
            <a:cxnLst/>
            <a:rect l="l" t="t" r="r" b="b"/>
            <a:pathLst>
              <a:path w="1223010">
                <a:moveTo>
                  <a:pt x="0" y="0"/>
                </a:moveTo>
                <a:lnTo>
                  <a:pt x="1223010" y="0"/>
                </a:lnTo>
              </a:path>
            </a:pathLst>
          </a:custGeom>
          <a:ln w="27940">
            <a:solidFill>
              <a:srgbClr val="000000"/>
            </a:solidFill>
          </a:ln>
        </p:spPr>
        <p:txBody>
          <a:bodyPr wrap="square" lIns="0" tIns="0" rIns="0" bIns="0" rtlCol="0"/>
          <a:lstStyle/>
          <a:p>
            <a:endParaRPr/>
          </a:p>
        </p:txBody>
      </p:sp>
      <p:sp>
        <p:nvSpPr>
          <p:cNvPr id="3" name="object 3"/>
          <p:cNvSpPr/>
          <p:nvPr/>
        </p:nvSpPr>
        <p:spPr>
          <a:xfrm>
            <a:off x="1417319" y="3609340"/>
            <a:ext cx="1223010" cy="0"/>
          </a:xfrm>
          <a:custGeom>
            <a:avLst/>
            <a:gdLst/>
            <a:ahLst/>
            <a:cxnLst/>
            <a:rect l="l" t="t" r="r" b="b"/>
            <a:pathLst>
              <a:path w="1223010">
                <a:moveTo>
                  <a:pt x="0" y="0"/>
                </a:moveTo>
                <a:lnTo>
                  <a:pt x="1223010" y="0"/>
                </a:lnTo>
              </a:path>
            </a:pathLst>
          </a:custGeom>
          <a:ln w="27940">
            <a:solidFill>
              <a:srgbClr val="FDF9C8"/>
            </a:solidFill>
          </a:ln>
        </p:spPr>
        <p:txBody>
          <a:bodyPr wrap="square" lIns="0" tIns="0" rIns="0" bIns="0" rtlCol="0"/>
          <a:lstStyle/>
          <a:p>
            <a:endParaRPr/>
          </a:p>
        </p:txBody>
      </p:sp>
      <p:sp>
        <p:nvSpPr>
          <p:cNvPr id="4" name="object 4"/>
          <p:cNvSpPr/>
          <p:nvPr/>
        </p:nvSpPr>
        <p:spPr>
          <a:xfrm>
            <a:off x="1437639" y="4105909"/>
            <a:ext cx="1356360" cy="0"/>
          </a:xfrm>
          <a:custGeom>
            <a:avLst/>
            <a:gdLst/>
            <a:ahLst/>
            <a:cxnLst/>
            <a:rect l="l" t="t" r="r" b="b"/>
            <a:pathLst>
              <a:path w="1356360">
                <a:moveTo>
                  <a:pt x="0" y="0"/>
                </a:moveTo>
                <a:lnTo>
                  <a:pt x="1356360" y="0"/>
                </a:lnTo>
              </a:path>
            </a:pathLst>
          </a:custGeom>
          <a:ln w="27940">
            <a:solidFill>
              <a:srgbClr val="000000"/>
            </a:solidFill>
          </a:ln>
        </p:spPr>
        <p:txBody>
          <a:bodyPr wrap="square" lIns="0" tIns="0" rIns="0" bIns="0" rtlCol="0"/>
          <a:lstStyle/>
          <a:p>
            <a:endParaRPr/>
          </a:p>
        </p:txBody>
      </p:sp>
      <p:sp>
        <p:nvSpPr>
          <p:cNvPr id="5" name="object 5"/>
          <p:cNvSpPr/>
          <p:nvPr/>
        </p:nvSpPr>
        <p:spPr>
          <a:xfrm>
            <a:off x="1417319" y="4085590"/>
            <a:ext cx="1356360" cy="0"/>
          </a:xfrm>
          <a:custGeom>
            <a:avLst/>
            <a:gdLst/>
            <a:ahLst/>
            <a:cxnLst/>
            <a:rect l="l" t="t" r="r" b="b"/>
            <a:pathLst>
              <a:path w="1356360">
                <a:moveTo>
                  <a:pt x="0" y="0"/>
                </a:moveTo>
                <a:lnTo>
                  <a:pt x="1356360" y="0"/>
                </a:lnTo>
              </a:path>
            </a:pathLst>
          </a:custGeom>
          <a:ln w="27940">
            <a:solidFill>
              <a:srgbClr val="FDF9C8"/>
            </a:solidFill>
          </a:ln>
        </p:spPr>
        <p:txBody>
          <a:bodyPr wrap="square" lIns="0" tIns="0" rIns="0" bIns="0" rtlCol="0"/>
          <a:lstStyle/>
          <a:p>
            <a:endParaRPr/>
          </a:p>
        </p:txBody>
      </p:sp>
      <p:sp>
        <p:nvSpPr>
          <p:cNvPr id="6" name="object 6"/>
          <p:cNvSpPr txBox="1"/>
          <p:nvPr/>
        </p:nvSpPr>
        <p:spPr>
          <a:xfrm>
            <a:off x="713740" y="1974850"/>
            <a:ext cx="7633334" cy="3478529"/>
          </a:xfrm>
          <a:prstGeom prst="rect">
            <a:avLst/>
          </a:prstGeom>
        </p:spPr>
        <p:txBody>
          <a:bodyPr vert="horz" wrap="square" lIns="0" tIns="58419" rIns="0" bIns="0" rtlCol="0">
            <a:spAutoFit/>
          </a:bodyPr>
          <a:lstStyle/>
          <a:p>
            <a:pPr marL="336550" marR="360680" indent="-273050">
              <a:lnSpc>
                <a:spcPts val="2800"/>
              </a:lnSpc>
              <a:spcBef>
                <a:spcPts val="459"/>
              </a:spcBef>
              <a:buClr>
                <a:srgbClr val="F2A346"/>
              </a:buClr>
              <a:buSzPct val="84615"/>
              <a:buFont typeface="Wingdings"/>
              <a:buChar char=""/>
              <a:tabLst>
                <a:tab pos="336550" algn="l"/>
              </a:tabLst>
            </a:pPr>
            <a:r>
              <a:rPr sz="2600" dirty="0">
                <a:solidFill>
                  <a:srgbClr val="FFFFFF"/>
                </a:solidFill>
                <a:latin typeface="Constantia"/>
                <a:cs typeface="Constantia"/>
              </a:rPr>
              <a:t>A writer </a:t>
            </a:r>
            <a:r>
              <a:rPr sz="2600" spc="-5" dirty="0">
                <a:solidFill>
                  <a:srgbClr val="FFFFFF"/>
                </a:solidFill>
                <a:latin typeface="Constantia"/>
                <a:cs typeface="Constantia"/>
              </a:rPr>
              <a:t>reveals what </a:t>
            </a:r>
            <a:r>
              <a:rPr sz="2600" dirty="0">
                <a:solidFill>
                  <a:srgbClr val="FFFFFF"/>
                </a:solidFill>
                <a:latin typeface="Constantia"/>
                <a:cs typeface="Constantia"/>
              </a:rPr>
              <a:t>a character </a:t>
            </a:r>
            <a:r>
              <a:rPr sz="2600" spc="-5" dirty="0">
                <a:solidFill>
                  <a:srgbClr val="FFFFFF"/>
                </a:solidFill>
                <a:latin typeface="Constantia"/>
                <a:cs typeface="Constantia"/>
              </a:rPr>
              <a:t>is like and how  </a:t>
            </a:r>
            <a:r>
              <a:rPr sz="2600" dirty="0">
                <a:solidFill>
                  <a:srgbClr val="FFFFFF"/>
                </a:solidFill>
                <a:latin typeface="Constantia"/>
                <a:cs typeface="Constantia"/>
              </a:rPr>
              <a:t>the character changes </a:t>
            </a:r>
            <a:r>
              <a:rPr sz="2600" spc="-5" dirty="0">
                <a:solidFill>
                  <a:srgbClr val="FFFFFF"/>
                </a:solidFill>
                <a:latin typeface="Constantia"/>
                <a:cs typeface="Constantia"/>
              </a:rPr>
              <a:t>throughout </a:t>
            </a:r>
            <a:r>
              <a:rPr sz="2600" dirty="0">
                <a:solidFill>
                  <a:srgbClr val="FFFFFF"/>
                </a:solidFill>
                <a:latin typeface="Constantia"/>
                <a:cs typeface="Constantia"/>
              </a:rPr>
              <a:t>the</a:t>
            </a:r>
            <a:r>
              <a:rPr sz="2600" spc="-10" dirty="0">
                <a:solidFill>
                  <a:srgbClr val="FFFFFF"/>
                </a:solidFill>
                <a:latin typeface="Constantia"/>
                <a:cs typeface="Constantia"/>
              </a:rPr>
              <a:t> </a:t>
            </a:r>
            <a:r>
              <a:rPr sz="2600" spc="-5" dirty="0">
                <a:solidFill>
                  <a:srgbClr val="FFFFFF"/>
                </a:solidFill>
                <a:latin typeface="Constantia"/>
                <a:cs typeface="Constantia"/>
              </a:rPr>
              <a:t>story.</a:t>
            </a:r>
            <a:endParaRPr sz="2600">
              <a:latin typeface="Constantia"/>
              <a:cs typeface="Constantia"/>
            </a:endParaRPr>
          </a:p>
          <a:p>
            <a:pPr marL="336550" indent="-273050">
              <a:lnSpc>
                <a:spcPts val="3075"/>
              </a:lnSpc>
              <a:spcBef>
                <a:spcPts val="250"/>
              </a:spcBef>
              <a:buClr>
                <a:srgbClr val="F2A346"/>
              </a:buClr>
              <a:buSzPct val="84615"/>
              <a:buFont typeface="Wingdings"/>
              <a:buChar char=""/>
              <a:tabLst>
                <a:tab pos="336550" algn="l"/>
              </a:tabLst>
            </a:pPr>
            <a:r>
              <a:rPr sz="2600" dirty="0">
                <a:solidFill>
                  <a:srgbClr val="FFFFFF"/>
                </a:solidFill>
                <a:latin typeface="Constantia"/>
                <a:cs typeface="Constantia"/>
              </a:rPr>
              <a:t>Two </a:t>
            </a:r>
            <a:r>
              <a:rPr sz="2600" spc="-5" dirty="0">
                <a:solidFill>
                  <a:srgbClr val="FFFFFF"/>
                </a:solidFill>
                <a:latin typeface="Constantia"/>
                <a:cs typeface="Constantia"/>
              </a:rPr>
              <a:t>primary methods of</a:t>
            </a:r>
            <a:r>
              <a:rPr sz="2600" spc="-10" dirty="0">
                <a:solidFill>
                  <a:srgbClr val="FFFFFF"/>
                </a:solidFill>
                <a:latin typeface="Constantia"/>
                <a:cs typeface="Constantia"/>
              </a:rPr>
              <a:t> </a:t>
            </a:r>
            <a:r>
              <a:rPr sz="2600" spc="-5" dirty="0">
                <a:solidFill>
                  <a:srgbClr val="FFFFFF"/>
                </a:solidFill>
                <a:latin typeface="Constantia"/>
                <a:cs typeface="Constantia"/>
              </a:rPr>
              <a:t>characterization:</a:t>
            </a:r>
            <a:endParaRPr sz="2600">
              <a:latin typeface="Constantia"/>
              <a:cs typeface="Constantia"/>
            </a:endParaRPr>
          </a:p>
          <a:p>
            <a:pPr marL="703580" lvl="1" indent="-273685">
              <a:lnSpc>
                <a:spcPts val="3750"/>
              </a:lnSpc>
              <a:buClr>
                <a:srgbClr val="F2A346"/>
              </a:buClr>
              <a:buSzPct val="81250"/>
              <a:buFont typeface="Wingdings"/>
              <a:buChar char=""/>
              <a:tabLst>
                <a:tab pos="703580" algn="l"/>
              </a:tabLst>
            </a:pPr>
            <a:r>
              <a:rPr sz="3200" i="1" spc="-5" dirty="0">
                <a:solidFill>
                  <a:srgbClr val="FDF9C8"/>
                </a:solidFill>
                <a:latin typeface="Constantia"/>
                <a:cs typeface="Constantia"/>
              </a:rPr>
              <a:t>Direct- </a:t>
            </a:r>
            <a:r>
              <a:rPr sz="2400" dirty="0">
                <a:solidFill>
                  <a:srgbClr val="FDF9C8"/>
                </a:solidFill>
                <a:latin typeface="Constantia"/>
                <a:cs typeface="Constantia"/>
              </a:rPr>
              <a:t>writer </a:t>
            </a:r>
            <a:r>
              <a:rPr sz="2400" spc="-5" dirty="0">
                <a:solidFill>
                  <a:srgbClr val="FDF9C8"/>
                </a:solidFill>
                <a:latin typeface="Constantia"/>
                <a:cs typeface="Constantia"/>
              </a:rPr>
              <a:t>tells what the character is</a:t>
            </a:r>
            <a:r>
              <a:rPr sz="2400" spc="-145" dirty="0">
                <a:solidFill>
                  <a:srgbClr val="FDF9C8"/>
                </a:solidFill>
                <a:latin typeface="Constantia"/>
                <a:cs typeface="Constantia"/>
              </a:rPr>
              <a:t> </a:t>
            </a:r>
            <a:r>
              <a:rPr sz="2400" spc="-5" dirty="0">
                <a:solidFill>
                  <a:srgbClr val="FDF9C8"/>
                </a:solidFill>
                <a:latin typeface="Constantia"/>
                <a:cs typeface="Constantia"/>
              </a:rPr>
              <a:t>like</a:t>
            </a:r>
            <a:endParaRPr sz="2400">
              <a:latin typeface="Constantia"/>
              <a:cs typeface="Constantia"/>
            </a:endParaRPr>
          </a:p>
          <a:p>
            <a:pPr marL="702945" marR="17780" lvl="1" indent="-273050">
              <a:lnSpc>
                <a:spcPct val="90100"/>
              </a:lnSpc>
              <a:spcBef>
                <a:spcPts val="335"/>
              </a:spcBef>
              <a:buClr>
                <a:srgbClr val="F2A346"/>
              </a:buClr>
              <a:buSzPct val="81250"/>
              <a:buFont typeface="Wingdings"/>
              <a:buChar char=""/>
              <a:tabLst>
                <a:tab pos="703580" algn="l"/>
              </a:tabLst>
            </a:pPr>
            <a:r>
              <a:rPr sz="3200" i="1" spc="-5" dirty="0">
                <a:solidFill>
                  <a:srgbClr val="FDF9C8"/>
                </a:solidFill>
                <a:latin typeface="Constantia"/>
                <a:cs typeface="Constantia"/>
              </a:rPr>
              <a:t>Indirect</a:t>
            </a:r>
            <a:r>
              <a:rPr sz="3200" spc="-5" dirty="0">
                <a:solidFill>
                  <a:srgbClr val="FDF9C8"/>
                </a:solidFill>
                <a:latin typeface="Constantia"/>
                <a:cs typeface="Constantia"/>
              </a:rPr>
              <a:t>- </a:t>
            </a:r>
            <a:r>
              <a:rPr sz="2400" spc="-5" dirty="0">
                <a:solidFill>
                  <a:srgbClr val="FDF9C8"/>
                </a:solidFill>
                <a:latin typeface="Constantia"/>
                <a:cs typeface="Constantia"/>
              </a:rPr>
              <a:t>writer shows what </a:t>
            </a:r>
            <a:r>
              <a:rPr sz="2400" dirty="0">
                <a:solidFill>
                  <a:srgbClr val="FDF9C8"/>
                </a:solidFill>
                <a:latin typeface="Constantia"/>
                <a:cs typeface="Constantia"/>
              </a:rPr>
              <a:t>a </a:t>
            </a:r>
            <a:r>
              <a:rPr sz="2400" spc="-5" dirty="0">
                <a:solidFill>
                  <a:srgbClr val="FDF9C8"/>
                </a:solidFill>
                <a:latin typeface="Constantia"/>
                <a:cs typeface="Constantia"/>
              </a:rPr>
              <a:t>character is like by  describing what the character looks </a:t>
            </a:r>
            <a:r>
              <a:rPr sz="2400" dirty="0">
                <a:solidFill>
                  <a:srgbClr val="FDF9C8"/>
                </a:solidFill>
                <a:latin typeface="Constantia"/>
                <a:cs typeface="Constantia"/>
              </a:rPr>
              <a:t>like, by </a:t>
            </a:r>
            <a:r>
              <a:rPr sz="2400" spc="-5" dirty="0">
                <a:solidFill>
                  <a:srgbClr val="FDF9C8"/>
                </a:solidFill>
                <a:latin typeface="Constantia"/>
                <a:cs typeface="Constantia"/>
              </a:rPr>
              <a:t>telling  what the character says and does, and by what </a:t>
            </a:r>
            <a:r>
              <a:rPr sz="2400" dirty="0">
                <a:solidFill>
                  <a:srgbClr val="FDF9C8"/>
                </a:solidFill>
                <a:latin typeface="Constantia"/>
                <a:cs typeface="Constantia"/>
              </a:rPr>
              <a:t>other  </a:t>
            </a:r>
            <a:r>
              <a:rPr sz="2400" spc="-5" dirty="0">
                <a:solidFill>
                  <a:srgbClr val="FDF9C8"/>
                </a:solidFill>
                <a:latin typeface="Constantia"/>
                <a:cs typeface="Constantia"/>
              </a:rPr>
              <a:t>characters </a:t>
            </a:r>
            <a:r>
              <a:rPr sz="2400" dirty="0">
                <a:solidFill>
                  <a:srgbClr val="FDF9C8"/>
                </a:solidFill>
                <a:latin typeface="Constantia"/>
                <a:cs typeface="Constantia"/>
              </a:rPr>
              <a:t>say </a:t>
            </a:r>
            <a:r>
              <a:rPr sz="2400" spc="-5" dirty="0">
                <a:solidFill>
                  <a:srgbClr val="FDF9C8"/>
                </a:solidFill>
                <a:latin typeface="Constantia"/>
                <a:cs typeface="Constantia"/>
              </a:rPr>
              <a:t>about and do </a:t>
            </a:r>
            <a:r>
              <a:rPr sz="2400" spc="5" dirty="0">
                <a:solidFill>
                  <a:srgbClr val="FDF9C8"/>
                </a:solidFill>
                <a:latin typeface="Constantia"/>
                <a:cs typeface="Constantia"/>
              </a:rPr>
              <a:t>in </a:t>
            </a:r>
            <a:r>
              <a:rPr sz="2400" spc="-5" dirty="0">
                <a:solidFill>
                  <a:srgbClr val="FDF9C8"/>
                </a:solidFill>
                <a:latin typeface="Constantia"/>
                <a:cs typeface="Constantia"/>
              </a:rPr>
              <a:t>response </a:t>
            </a:r>
            <a:r>
              <a:rPr sz="2400" spc="5" dirty="0">
                <a:solidFill>
                  <a:srgbClr val="FDF9C8"/>
                </a:solidFill>
                <a:latin typeface="Constantia"/>
                <a:cs typeface="Constantia"/>
              </a:rPr>
              <a:t>to </a:t>
            </a:r>
            <a:r>
              <a:rPr sz="2400" spc="-5" dirty="0">
                <a:solidFill>
                  <a:srgbClr val="FDF9C8"/>
                </a:solidFill>
                <a:latin typeface="Constantia"/>
                <a:cs typeface="Constantia"/>
              </a:rPr>
              <a:t>the  character.</a:t>
            </a:r>
            <a:endParaRPr sz="2400">
              <a:latin typeface="Constantia"/>
              <a:cs typeface="Constantia"/>
            </a:endParaRPr>
          </a:p>
        </p:txBody>
      </p:sp>
      <p:sp>
        <p:nvSpPr>
          <p:cNvPr id="7" name="object 7"/>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7639" y="3629659"/>
            <a:ext cx="816610" cy="0"/>
          </a:xfrm>
          <a:custGeom>
            <a:avLst/>
            <a:gdLst/>
            <a:ahLst/>
            <a:cxnLst/>
            <a:rect l="l" t="t" r="r" b="b"/>
            <a:pathLst>
              <a:path w="816610">
                <a:moveTo>
                  <a:pt x="0" y="0"/>
                </a:moveTo>
                <a:lnTo>
                  <a:pt x="816610" y="0"/>
                </a:lnTo>
              </a:path>
            </a:pathLst>
          </a:custGeom>
          <a:ln w="27940">
            <a:solidFill>
              <a:srgbClr val="000000"/>
            </a:solidFill>
          </a:ln>
        </p:spPr>
        <p:txBody>
          <a:bodyPr wrap="square" lIns="0" tIns="0" rIns="0" bIns="0" rtlCol="0"/>
          <a:lstStyle/>
          <a:p>
            <a:endParaRPr/>
          </a:p>
        </p:txBody>
      </p:sp>
      <p:sp>
        <p:nvSpPr>
          <p:cNvPr id="3" name="object 3"/>
          <p:cNvSpPr/>
          <p:nvPr/>
        </p:nvSpPr>
        <p:spPr>
          <a:xfrm>
            <a:off x="1417319" y="3609340"/>
            <a:ext cx="816610" cy="0"/>
          </a:xfrm>
          <a:custGeom>
            <a:avLst/>
            <a:gdLst/>
            <a:ahLst/>
            <a:cxnLst/>
            <a:rect l="l" t="t" r="r" b="b"/>
            <a:pathLst>
              <a:path w="816610">
                <a:moveTo>
                  <a:pt x="0" y="0"/>
                </a:moveTo>
                <a:lnTo>
                  <a:pt x="816610" y="0"/>
                </a:lnTo>
              </a:path>
            </a:pathLst>
          </a:custGeom>
          <a:ln w="27940">
            <a:solidFill>
              <a:srgbClr val="FDF9C8"/>
            </a:solidFill>
          </a:ln>
        </p:spPr>
        <p:txBody>
          <a:bodyPr wrap="square" lIns="0" tIns="0" rIns="0" bIns="0" rtlCol="0"/>
          <a:lstStyle/>
          <a:p>
            <a:endParaRPr/>
          </a:p>
        </p:txBody>
      </p:sp>
      <p:sp>
        <p:nvSpPr>
          <p:cNvPr id="4" name="object 4"/>
          <p:cNvSpPr/>
          <p:nvPr/>
        </p:nvSpPr>
        <p:spPr>
          <a:xfrm>
            <a:off x="1437639" y="4472940"/>
            <a:ext cx="1130300" cy="0"/>
          </a:xfrm>
          <a:custGeom>
            <a:avLst/>
            <a:gdLst/>
            <a:ahLst/>
            <a:cxnLst/>
            <a:rect l="l" t="t" r="r" b="b"/>
            <a:pathLst>
              <a:path w="1130300">
                <a:moveTo>
                  <a:pt x="0" y="0"/>
                </a:moveTo>
                <a:lnTo>
                  <a:pt x="1130300" y="0"/>
                </a:lnTo>
              </a:path>
            </a:pathLst>
          </a:custGeom>
          <a:ln w="27940">
            <a:solidFill>
              <a:srgbClr val="000000"/>
            </a:solidFill>
          </a:ln>
        </p:spPr>
        <p:txBody>
          <a:bodyPr wrap="square" lIns="0" tIns="0" rIns="0" bIns="0" rtlCol="0"/>
          <a:lstStyle/>
          <a:p>
            <a:endParaRPr/>
          </a:p>
        </p:txBody>
      </p:sp>
      <p:sp>
        <p:nvSpPr>
          <p:cNvPr id="5" name="object 5"/>
          <p:cNvSpPr/>
          <p:nvPr/>
        </p:nvSpPr>
        <p:spPr>
          <a:xfrm>
            <a:off x="1417319" y="4452620"/>
            <a:ext cx="1130300" cy="0"/>
          </a:xfrm>
          <a:custGeom>
            <a:avLst/>
            <a:gdLst/>
            <a:ahLst/>
            <a:cxnLst/>
            <a:rect l="l" t="t" r="r" b="b"/>
            <a:pathLst>
              <a:path w="1130300">
                <a:moveTo>
                  <a:pt x="0" y="0"/>
                </a:moveTo>
                <a:lnTo>
                  <a:pt x="1130300" y="0"/>
                </a:lnTo>
              </a:path>
            </a:pathLst>
          </a:custGeom>
          <a:ln w="27940">
            <a:solidFill>
              <a:srgbClr val="FDF9C8"/>
            </a:solidFill>
          </a:ln>
        </p:spPr>
        <p:txBody>
          <a:bodyPr wrap="square" lIns="0" tIns="0" rIns="0" bIns="0" rtlCol="0"/>
          <a:lstStyle/>
          <a:p>
            <a:endParaRPr/>
          </a:p>
        </p:txBody>
      </p:sp>
      <p:sp>
        <p:nvSpPr>
          <p:cNvPr id="6" name="object 6"/>
          <p:cNvSpPr txBox="1"/>
          <p:nvPr/>
        </p:nvSpPr>
        <p:spPr>
          <a:xfrm>
            <a:off x="713740" y="1974850"/>
            <a:ext cx="7840345" cy="2858770"/>
          </a:xfrm>
          <a:prstGeom prst="rect">
            <a:avLst/>
          </a:prstGeom>
        </p:spPr>
        <p:txBody>
          <a:bodyPr vert="horz" wrap="square" lIns="0" tIns="58419" rIns="0" bIns="0" rtlCol="0">
            <a:spAutoFit/>
          </a:bodyPr>
          <a:lstStyle/>
          <a:p>
            <a:pPr marL="336550" marR="567690" indent="-273050">
              <a:lnSpc>
                <a:spcPts val="2800"/>
              </a:lnSpc>
              <a:spcBef>
                <a:spcPts val="459"/>
              </a:spcBef>
              <a:buClr>
                <a:srgbClr val="F2A346"/>
              </a:buClr>
              <a:buSzPct val="84615"/>
              <a:buFont typeface="Wingdings"/>
              <a:buChar char=""/>
              <a:tabLst>
                <a:tab pos="336550" algn="l"/>
              </a:tabLst>
            </a:pPr>
            <a:r>
              <a:rPr sz="2600" dirty="0">
                <a:solidFill>
                  <a:srgbClr val="FFFFFF"/>
                </a:solidFill>
                <a:latin typeface="Constantia"/>
                <a:cs typeface="Constantia"/>
              </a:rPr>
              <a:t>A writer </a:t>
            </a:r>
            <a:r>
              <a:rPr sz="2600" spc="-5" dirty="0">
                <a:solidFill>
                  <a:srgbClr val="FFFFFF"/>
                </a:solidFill>
                <a:latin typeface="Constantia"/>
                <a:cs typeface="Constantia"/>
              </a:rPr>
              <a:t>reveals what </a:t>
            </a:r>
            <a:r>
              <a:rPr sz="2600" dirty="0">
                <a:solidFill>
                  <a:srgbClr val="FFFFFF"/>
                </a:solidFill>
                <a:latin typeface="Constantia"/>
                <a:cs typeface="Constantia"/>
              </a:rPr>
              <a:t>a character </a:t>
            </a:r>
            <a:r>
              <a:rPr sz="2600" spc="-5" dirty="0">
                <a:solidFill>
                  <a:srgbClr val="FFFFFF"/>
                </a:solidFill>
                <a:latin typeface="Constantia"/>
                <a:cs typeface="Constantia"/>
              </a:rPr>
              <a:t>is like and how  </a:t>
            </a:r>
            <a:r>
              <a:rPr sz="2600" dirty="0">
                <a:solidFill>
                  <a:srgbClr val="FFFFFF"/>
                </a:solidFill>
                <a:latin typeface="Constantia"/>
                <a:cs typeface="Constantia"/>
              </a:rPr>
              <a:t>the character changes </a:t>
            </a:r>
            <a:r>
              <a:rPr sz="2600" spc="-5" dirty="0">
                <a:solidFill>
                  <a:srgbClr val="FFFFFF"/>
                </a:solidFill>
                <a:latin typeface="Constantia"/>
                <a:cs typeface="Constantia"/>
              </a:rPr>
              <a:t>throughout </a:t>
            </a:r>
            <a:r>
              <a:rPr sz="2600" dirty="0">
                <a:solidFill>
                  <a:srgbClr val="FFFFFF"/>
                </a:solidFill>
                <a:latin typeface="Constantia"/>
                <a:cs typeface="Constantia"/>
              </a:rPr>
              <a:t>the</a:t>
            </a:r>
            <a:r>
              <a:rPr sz="2600" spc="-10" dirty="0">
                <a:solidFill>
                  <a:srgbClr val="FFFFFF"/>
                </a:solidFill>
                <a:latin typeface="Constantia"/>
                <a:cs typeface="Constantia"/>
              </a:rPr>
              <a:t> </a:t>
            </a:r>
            <a:r>
              <a:rPr sz="2600" spc="-5" dirty="0">
                <a:solidFill>
                  <a:srgbClr val="FFFFFF"/>
                </a:solidFill>
                <a:latin typeface="Constantia"/>
                <a:cs typeface="Constantia"/>
              </a:rPr>
              <a:t>story.</a:t>
            </a:r>
            <a:endParaRPr sz="2600">
              <a:latin typeface="Constantia"/>
              <a:cs typeface="Constantia"/>
            </a:endParaRPr>
          </a:p>
          <a:p>
            <a:pPr marL="336550" indent="-273050">
              <a:lnSpc>
                <a:spcPts val="3075"/>
              </a:lnSpc>
              <a:spcBef>
                <a:spcPts val="250"/>
              </a:spcBef>
              <a:buClr>
                <a:srgbClr val="F2A346"/>
              </a:buClr>
              <a:buSzPct val="84615"/>
              <a:buFont typeface="Wingdings"/>
              <a:buChar char=""/>
              <a:tabLst>
                <a:tab pos="336550" algn="l"/>
              </a:tabLst>
            </a:pPr>
            <a:r>
              <a:rPr sz="2600" dirty="0">
                <a:solidFill>
                  <a:srgbClr val="FFFFFF"/>
                </a:solidFill>
                <a:latin typeface="Constantia"/>
                <a:cs typeface="Constantia"/>
              </a:rPr>
              <a:t>Two </a:t>
            </a:r>
            <a:r>
              <a:rPr sz="2600" spc="-5" dirty="0">
                <a:solidFill>
                  <a:srgbClr val="FFFFFF"/>
                </a:solidFill>
                <a:latin typeface="Constantia"/>
                <a:cs typeface="Constantia"/>
              </a:rPr>
              <a:t>primary types of</a:t>
            </a:r>
            <a:r>
              <a:rPr sz="2600" spc="-15" dirty="0">
                <a:solidFill>
                  <a:srgbClr val="FFFFFF"/>
                </a:solidFill>
                <a:latin typeface="Constantia"/>
                <a:cs typeface="Constantia"/>
              </a:rPr>
              <a:t> </a:t>
            </a:r>
            <a:r>
              <a:rPr sz="2600" spc="-5" dirty="0">
                <a:solidFill>
                  <a:srgbClr val="FFFFFF"/>
                </a:solidFill>
                <a:latin typeface="Constantia"/>
                <a:cs typeface="Constantia"/>
              </a:rPr>
              <a:t>character:</a:t>
            </a:r>
            <a:endParaRPr sz="2600">
              <a:latin typeface="Constantia"/>
              <a:cs typeface="Constantia"/>
            </a:endParaRPr>
          </a:p>
          <a:p>
            <a:pPr marL="703580" lvl="1" indent="-273685">
              <a:lnSpc>
                <a:spcPts val="3795"/>
              </a:lnSpc>
              <a:buClr>
                <a:srgbClr val="F2A346"/>
              </a:buClr>
              <a:buSzPct val="81250"/>
              <a:buFont typeface="Wingdings"/>
              <a:buChar char=""/>
              <a:tabLst>
                <a:tab pos="703580" algn="l"/>
              </a:tabLst>
            </a:pPr>
            <a:r>
              <a:rPr sz="3200" i="1" spc="-5" dirty="0">
                <a:solidFill>
                  <a:srgbClr val="FDF9C8"/>
                </a:solidFill>
                <a:latin typeface="Constantia"/>
                <a:cs typeface="Constantia"/>
              </a:rPr>
              <a:t>Flat- </a:t>
            </a:r>
            <a:r>
              <a:rPr sz="2400" dirty="0">
                <a:solidFill>
                  <a:srgbClr val="FDF9C8"/>
                </a:solidFill>
                <a:latin typeface="Constantia"/>
                <a:cs typeface="Constantia"/>
              </a:rPr>
              <a:t>reveals </a:t>
            </a:r>
            <a:r>
              <a:rPr sz="2400" spc="-5" dirty="0">
                <a:solidFill>
                  <a:srgbClr val="FDF9C8"/>
                </a:solidFill>
                <a:latin typeface="Constantia"/>
                <a:cs typeface="Constantia"/>
              </a:rPr>
              <a:t>only one or two</a:t>
            </a:r>
            <a:r>
              <a:rPr sz="2400" spc="-170" dirty="0">
                <a:solidFill>
                  <a:srgbClr val="FDF9C8"/>
                </a:solidFill>
                <a:latin typeface="Constantia"/>
                <a:cs typeface="Constantia"/>
              </a:rPr>
              <a:t> </a:t>
            </a:r>
            <a:r>
              <a:rPr sz="2400" dirty="0">
                <a:solidFill>
                  <a:srgbClr val="FDF9C8"/>
                </a:solidFill>
                <a:latin typeface="Constantia"/>
                <a:cs typeface="Constantia"/>
              </a:rPr>
              <a:t>traits.</a:t>
            </a:r>
            <a:endParaRPr sz="2400">
              <a:latin typeface="Constantia"/>
              <a:cs typeface="Constantia"/>
            </a:endParaRPr>
          </a:p>
          <a:p>
            <a:pPr marL="702945" marR="30480" lvl="1" indent="-273050">
              <a:lnSpc>
                <a:spcPct val="90500"/>
              </a:lnSpc>
              <a:spcBef>
                <a:spcPts val="3165"/>
              </a:spcBef>
              <a:buClr>
                <a:srgbClr val="F2A346"/>
              </a:buClr>
              <a:buSzPct val="81250"/>
              <a:buFont typeface="Wingdings"/>
              <a:buChar char=""/>
              <a:tabLst>
                <a:tab pos="703580" algn="l"/>
              </a:tabLst>
            </a:pPr>
            <a:r>
              <a:rPr sz="3200" i="1" spc="-5" dirty="0">
                <a:solidFill>
                  <a:srgbClr val="FDF9C8"/>
                </a:solidFill>
                <a:latin typeface="Constantia"/>
                <a:cs typeface="Constantia"/>
              </a:rPr>
              <a:t>Round</a:t>
            </a:r>
            <a:r>
              <a:rPr sz="3200" spc="-5" dirty="0">
                <a:solidFill>
                  <a:srgbClr val="FDF9C8"/>
                </a:solidFill>
                <a:latin typeface="Constantia"/>
                <a:cs typeface="Constantia"/>
              </a:rPr>
              <a:t>- </a:t>
            </a:r>
            <a:r>
              <a:rPr sz="2400" dirty="0">
                <a:solidFill>
                  <a:srgbClr val="FDF9C8"/>
                </a:solidFill>
                <a:latin typeface="Constantia"/>
                <a:cs typeface="Constantia"/>
              </a:rPr>
              <a:t>reveals varied </a:t>
            </a:r>
            <a:r>
              <a:rPr sz="2400" spc="-5" dirty="0">
                <a:solidFill>
                  <a:srgbClr val="FDF9C8"/>
                </a:solidFill>
                <a:latin typeface="Constantia"/>
                <a:cs typeface="Constantia"/>
              </a:rPr>
              <a:t>and sometimes</a:t>
            </a:r>
            <a:r>
              <a:rPr sz="2400" spc="-229" dirty="0">
                <a:solidFill>
                  <a:srgbClr val="FDF9C8"/>
                </a:solidFill>
                <a:latin typeface="Constantia"/>
                <a:cs typeface="Constantia"/>
              </a:rPr>
              <a:t> </a:t>
            </a:r>
            <a:r>
              <a:rPr sz="2400" spc="-5" dirty="0">
                <a:solidFill>
                  <a:srgbClr val="FDF9C8"/>
                </a:solidFill>
                <a:latin typeface="Constantia"/>
                <a:cs typeface="Constantia"/>
              </a:rPr>
              <a:t>contradictory  traits.</a:t>
            </a:r>
            <a:endParaRPr sz="2400">
              <a:latin typeface="Constantia"/>
              <a:cs typeface="Constantia"/>
            </a:endParaRPr>
          </a:p>
        </p:txBody>
      </p:sp>
      <p:sp>
        <p:nvSpPr>
          <p:cNvPr id="7" name="object 7"/>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9140" y="1939289"/>
            <a:ext cx="5027930" cy="3328670"/>
          </a:xfrm>
          <a:prstGeom prst="rect">
            <a:avLst/>
          </a:prstGeom>
        </p:spPr>
        <p:txBody>
          <a:bodyPr vert="horz" wrap="square" lIns="0" tIns="87630" rIns="0" bIns="0" rtlCol="0">
            <a:spAutoFit/>
          </a:bodyPr>
          <a:lstStyle/>
          <a:p>
            <a:pPr marL="311150" indent="-273050">
              <a:lnSpc>
                <a:spcPct val="100000"/>
              </a:lnSpc>
              <a:spcBef>
                <a:spcPts val="690"/>
              </a:spcBef>
              <a:buClr>
                <a:srgbClr val="F2A346"/>
              </a:buClr>
              <a:buSzPct val="84615"/>
              <a:buFont typeface="Wingdings"/>
              <a:buChar char=""/>
              <a:tabLst>
                <a:tab pos="311150" algn="l"/>
              </a:tabLst>
            </a:pPr>
            <a:r>
              <a:rPr sz="2600" spc="-5" dirty="0">
                <a:solidFill>
                  <a:srgbClr val="FFFFFF"/>
                </a:solidFill>
                <a:latin typeface="Constantia"/>
                <a:cs typeface="Constantia"/>
              </a:rPr>
              <a:t>Physical appearance of</a:t>
            </a:r>
            <a:r>
              <a:rPr sz="2600" spc="-40" dirty="0">
                <a:solidFill>
                  <a:srgbClr val="FFFFFF"/>
                </a:solidFill>
                <a:latin typeface="Constantia"/>
                <a:cs typeface="Constantia"/>
              </a:rPr>
              <a:t> </a:t>
            </a:r>
            <a:r>
              <a:rPr sz="2600" dirty="0">
                <a:solidFill>
                  <a:srgbClr val="FFFFFF"/>
                </a:solidFill>
                <a:latin typeface="Constantia"/>
                <a:cs typeface="Constantia"/>
              </a:rPr>
              <a:t>character</a:t>
            </a:r>
            <a:endParaRPr sz="2600">
              <a:latin typeface="Constantia"/>
              <a:cs typeface="Constantia"/>
            </a:endParaRPr>
          </a:p>
          <a:p>
            <a:pPr marL="311150" indent="-273050">
              <a:lnSpc>
                <a:spcPct val="100000"/>
              </a:lnSpc>
              <a:spcBef>
                <a:spcPts val="590"/>
              </a:spcBef>
              <a:buClr>
                <a:srgbClr val="F2A346"/>
              </a:buClr>
              <a:buSzPct val="84615"/>
              <a:buFont typeface="Wingdings"/>
              <a:buChar char=""/>
              <a:tabLst>
                <a:tab pos="311150" algn="l"/>
              </a:tabLst>
            </a:pPr>
            <a:r>
              <a:rPr sz="2600" spc="-5" dirty="0">
                <a:solidFill>
                  <a:srgbClr val="FFFFFF"/>
                </a:solidFill>
                <a:latin typeface="Constantia"/>
                <a:cs typeface="Constantia"/>
              </a:rPr>
              <a:t>Personality</a:t>
            </a:r>
            <a:endParaRPr sz="2600">
              <a:latin typeface="Constantia"/>
              <a:cs typeface="Constantia"/>
            </a:endParaRPr>
          </a:p>
          <a:p>
            <a:pPr marL="311150" indent="-273050">
              <a:lnSpc>
                <a:spcPct val="100000"/>
              </a:lnSpc>
              <a:spcBef>
                <a:spcPts val="600"/>
              </a:spcBef>
              <a:buClr>
                <a:srgbClr val="F2A346"/>
              </a:buClr>
              <a:buSzPct val="84615"/>
              <a:buFont typeface="Wingdings"/>
              <a:buChar char=""/>
              <a:tabLst>
                <a:tab pos="311150" algn="l"/>
              </a:tabLst>
            </a:pPr>
            <a:r>
              <a:rPr sz="2600" spc="-5" dirty="0">
                <a:solidFill>
                  <a:srgbClr val="FFFFFF"/>
                </a:solidFill>
                <a:latin typeface="Constantia"/>
                <a:cs typeface="Constantia"/>
              </a:rPr>
              <a:t>Background/personal</a:t>
            </a:r>
            <a:r>
              <a:rPr sz="2600" dirty="0">
                <a:solidFill>
                  <a:srgbClr val="FFFFFF"/>
                </a:solidFill>
                <a:latin typeface="Constantia"/>
                <a:cs typeface="Constantia"/>
              </a:rPr>
              <a:t> </a:t>
            </a:r>
            <a:r>
              <a:rPr sz="2600" spc="-5" dirty="0">
                <a:solidFill>
                  <a:srgbClr val="FFFFFF"/>
                </a:solidFill>
                <a:latin typeface="Constantia"/>
                <a:cs typeface="Constantia"/>
              </a:rPr>
              <a:t>history</a:t>
            </a:r>
            <a:endParaRPr sz="2600">
              <a:latin typeface="Constantia"/>
              <a:cs typeface="Constantia"/>
            </a:endParaRPr>
          </a:p>
          <a:p>
            <a:pPr marL="311150" indent="-273050">
              <a:lnSpc>
                <a:spcPct val="100000"/>
              </a:lnSpc>
              <a:spcBef>
                <a:spcPts val="600"/>
              </a:spcBef>
              <a:buClr>
                <a:srgbClr val="F2A346"/>
              </a:buClr>
              <a:buSzPct val="84615"/>
              <a:buFont typeface="Wingdings"/>
              <a:buChar char=""/>
              <a:tabLst>
                <a:tab pos="311150" algn="l"/>
              </a:tabLst>
            </a:pPr>
            <a:r>
              <a:rPr sz="2600" spc="-5" dirty="0">
                <a:solidFill>
                  <a:srgbClr val="FFFFFF"/>
                </a:solidFill>
                <a:latin typeface="Constantia"/>
                <a:cs typeface="Constantia"/>
              </a:rPr>
              <a:t>Motivation</a:t>
            </a:r>
            <a:endParaRPr sz="2600">
              <a:latin typeface="Constantia"/>
              <a:cs typeface="Constantia"/>
            </a:endParaRPr>
          </a:p>
          <a:p>
            <a:pPr marL="311150" indent="-273050">
              <a:lnSpc>
                <a:spcPct val="100000"/>
              </a:lnSpc>
              <a:spcBef>
                <a:spcPts val="590"/>
              </a:spcBef>
              <a:buClr>
                <a:srgbClr val="F2A346"/>
              </a:buClr>
              <a:buSzPct val="84615"/>
              <a:buFont typeface="Wingdings"/>
              <a:buChar char=""/>
              <a:tabLst>
                <a:tab pos="311150" algn="l"/>
              </a:tabLst>
            </a:pPr>
            <a:r>
              <a:rPr sz="2600" spc="-5" dirty="0">
                <a:solidFill>
                  <a:srgbClr val="FFFFFF"/>
                </a:solidFill>
                <a:latin typeface="Constantia"/>
                <a:cs typeface="Constantia"/>
              </a:rPr>
              <a:t>Relationships</a:t>
            </a:r>
            <a:endParaRPr sz="2600">
              <a:latin typeface="Constantia"/>
              <a:cs typeface="Constantia"/>
            </a:endParaRPr>
          </a:p>
          <a:p>
            <a:pPr marL="311150" indent="-273050">
              <a:lnSpc>
                <a:spcPct val="100000"/>
              </a:lnSpc>
              <a:spcBef>
                <a:spcPts val="600"/>
              </a:spcBef>
              <a:buClr>
                <a:srgbClr val="F2A346"/>
              </a:buClr>
              <a:buSzPct val="84615"/>
              <a:buFont typeface="Wingdings"/>
              <a:buChar char=""/>
              <a:tabLst>
                <a:tab pos="311150" algn="l"/>
              </a:tabLst>
            </a:pPr>
            <a:r>
              <a:rPr sz="2600" spc="-5" dirty="0">
                <a:solidFill>
                  <a:srgbClr val="FFFFFF"/>
                </a:solidFill>
                <a:latin typeface="Constantia"/>
                <a:cs typeface="Constantia"/>
              </a:rPr>
              <a:t>Conflict</a:t>
            </a:r>
            <a:endParaRPr sz="2600">
              <a:latin typeface="Constantia"/>
              <a:cs typeface="Constantia"/>
            </a:endParaRPr>
          </a:p>
          <a:p>
            <a:pPr marL="311150" indent="-273050">
              <a:lnSpc>
                <a:spcPct val="100000"/>
              </a:lnSpc>
              <a:spcBef>
                <a:spcPts val="600"/>
              </a:spcBef>
              <a:buClr>
                <a:srgbClr val="F2A346"/>
              </a:buClr>
              <a:buSzPct val="84615"/>
              <a:buFont typeface="Wingdings"/>
              <a:buChar char=""/>
              <a:tabLst>
                <a:tab pos="311150" algn="l"/>
              </a:tabLst>
            </a:pPr>
            <a:r>
              <a:rPr sz="2600" dirty="0">
                <a:solidFill>
                  <a:srgbClr val="FFFFFF"/>
                </a:solidFill>
                <a:latin typeface="Constantia"/>
                <a:cs typeface="Constantia"/>
              </a:rPr>
              <a:t>Does character</a:t>
            </a:r>
            <a:r>
              <a:rPr sz="2600" spc="-35" dirty="0">
                <a:solidFill>
                  <a:srgbClr val="FFFFFF"/>
                </a:solidFill>
                <a:latin typeface="Constantia"/>
                <a:cs typeface="Constantia"/>
              </a:rPr>
              <a:t> </a:t>
            </a:r>
            <a:r>
              <a:rPr sz="2600" dirty="0">
                <a:solidFill>
                  <a:srgbClr val="FFFFFF"/>
                </a:solidFill>
                <a:latin typeface="Constantia"/>
                <a:cs typeface="Constantia"/>
              </a:rPr>
              <a:t>change?</a:t>
            </a:r>
            <a:endParaRPr sz="2600">
              <a:latin typeface="Constantia"/>
              <a:cs typeface="Constantia"/>
            </a:endParaRPr>
          </a:p>
        </p:txBody>
      </p:sp>
      <p:sp>
        <p:nvSpPr>
          <p:cNvPr id="3" name="object 3"/>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240" y="72389"/>
            <a:ext cx="8144509" cy="123824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77569" y="1913890"/>
            <a:ext cx="2344420" cy="3326129"/>
          </a:xfrm>
          <a:prstGeom prst="rect">
            <a:avLst/>
          </a:prstGeom>
        </p:spPr>
        <p:txBody>
          <a:bodyPr vert="horz" wrap="square" lIns="0" tIns="12700" rIns="0" bIns="0" rtlCol="0">
            <a:spAutoFit/>
          </a:bodyPr>
          <a:lstStyle/>
          <a:p>
            <a:pPr marL="311150" indent="-273050">
              <a:lnSpc>
                <a:spcPct val="100000"/>
              </a:lnSpc>
              <a:spcBef>
                <a:spcPts val="100"/>
              </a:spcBef>
              <a:buClr>
                <a:srgbClr val="F2A346"/>
              </a:buClr>
              <a:buSzPct val="85416"/>
              <a:buFont typeface="Wingdings"/>
              <a:buChar char=""/>
              <a:tabLst>
                <a:tab pos="311150" algn="l"/>
              </a:tabLst>
            </a:pPr>
            <a:r>
              <a:rPr sz="2400" spc="-5" dirty="0">
                <a:solidFill>
                  <a:srgbClr val="FDF9C8"/>
                </a:solidFill>
                <a:latin typeface="Constantia"/>
                <a:cs typeface="Constantia"/>
              </a:rPr>
              <a:t>Furniture</a:t>
            </a:r>
            <a:endParaRPr sz="2400">
              <a:latin typeface="Constantia"/>
              <a:cs typeface="Constantia"/>
            </a:endParaRPr>
          </a:p>
          <a:p>
            <a:pPr marL="311150" indent="-273050">
              <a:lnSpc>
                <a:spcPct val="100000"/>
              </a:lnSpc>
              <a:spcBef>
                <a:spcPts val="10"/>
              </a:spcBef>
              <a:buClr>
                <a:srgbClr val="F2A346"/>
              </a:buClr>
              <a:buSzPct val="85416"/>
              <a:buFont typeface="Wingdings"/>
              <a:buChar char=""/>
              <a:tabLst>
                <a:tab pos="311150" algn="l"/>
              </a:tabLst>
            </a:pPr>
            <a:r>
              <a:rPr sz="2400" spc="-5" dirty="0">
                <a:solidFill>
                  <a:srgbClr val="FDF9C8"/>
                </a:solidFill>
                <a:latin typeface="Constantia"/>
                <a:cs typeface="Constantia"/>
              </a:rPr>
              <a:t>Scenery</a:t>
            </a:r>
            <a:endParaRPr sz="2400">
              <a:latin typeface="Constantia"/>
              <a:cs typeface="Constantia"/>
            </a:endParaRPr>
          </a:p>
          <a:p>
            <a:pPr marL="311150" indent="-273050">
              <a:lnSpc>
                <a:spcPct val="100000"/>
              </a:lnSpc>
              <a:spcBef>
                <a:spcPts val="10"/>
              </a:spcBef>
              <a:buClr>
                <a:srgbClr val="F2A346"/>
              </a:buClr>
              <a:buSzPct val="85416"/>
              <a:buFont typeface="Wingdings"/>
              <a:buChar char=""/>
              <a:tabLst>
                <a:tab pos="311150" algn="l"/>
              </a:tabLst>
            </a:pPr>
            <a:r>
              <a:rPr sz="2400" spc="-5" dirty="0">
                <a:solidFill>
                  <a:srgbClr val="FDF9C8"/>
                </a:solidFill>
                <a:latin typeface="Constantia"/>
                <a:cs typeface="Constantia"/>
              </a:rPr>
              <a:t>Customs</a:t>
            </a:r>
            <a:endParaRPr sz="2400">
              <a:latin typeface="Constantia"/>
              <a:cs typeface="Constantia"/>
            </a:endParaRPr>
          </a:p>
          <a:p>
            <a:pPr marL="311150" indent="-273050">
              <a:lnSpc>
                <a:spcPct val="100000"/>
              </a:lnSpc>
              <a:spcBef>
                <a:spcPts val="10"/>
              </a:spcBef>
              <a:buClr>
                <a:srgbClr val="F2A346"/>
              </a:buClr>
              <a:buSzPct val="85416"/>
              <a:buFont typeface="Wingdings"/>
              <a:buChar char=""/>
              <a:tabLst>
                <a:tab pos="311150" algn="l"/>
              </a:tabLst>
            </a:pPr>
            <a:r>
              <a:rPr sz="2400" spc="-5" dirty="0">
                <a:solidFill>
                  <a:srgbClr val="FDF9C8"/>
                </a:solidFill>
                <a:latin typeface="Constantia"/>
                <a:cs typeface="Constantia"/>
              </a:rPr>
              <a:t>Transportation</a:t>
            </a:r>
            <a:endParaRPr sz="2400">
              <a:latin typeface="Constantia"/>
              <a:cs typeface="Constantia"/>
            </a:endParaRPr>
          </a:p>
          <a:p>
            <a:pPr marL="311150" indent="-273050">
              <a:lnSpc>
                <a:spcPct val="100000"/>
              </a:lnSpc>
              <a:spcBef>
                <a:spcPts val="10"/>
              </a:spcBef>
              <a:buClr>
                <a:srgbClr val="F2A346"/>
              </a:buClr>
              <a:buSzPct val="85416"/>
              <a:buFont typeface="Wingdings"/>
              <a:buChar char=""/>
              <a:tabLst>
                <a:tab pos="311150" algn="l"/>
              </a:tabLst>
            </a:pPr>
            <a:r>
              <a:rPr sz="2400" spc="-5" dirty="0">
                <a:solidFill>
                  <a:srgbClr val="FDF9C8"/>
                </a:solidFill>
                <a:latin typeface="Constantia"/>
                <a:cs typeface="Constantia"/>
              </a:rPr>
              <a:t>Clothing</a:t>
            </a:r>
            <a:endParaRPr sz="2400">
              <a:latin typeface="Constantia"/>
              <a:cs typeface="Constantia"/>
            </a:endParaRPr>
          </a:p>
          <a:p>
            <a:pPr marL="311150" indent="-273050">
              <a:lnSpc>
                <a:spcPct val="100000"/>
              </a:lnSpc>
              <a:spcBef>
                <a:spcPts val="10"/>
              </a:spcBef>
              <a:buClr>
                <a:srgbClr val="F2A346"/>
              </a:buClr>
              <a:buSzPct val="85416"/>
              <a:buFont typeface="Wingdings"/>
              <a:buChar char=""/>
              <a:tabLst>
                <a:tab pos="311150" algn="l"/>
              </a:tabLst>
            </a:pPr>
            <a:r>
              <a:rPr sz="2400" spc="-5" dirty="0">
                <a:solidFill>
                  <a:srgbClr val="FDF9C8"/>
                </a:solidFill>
                <a:latin typeface="Constantia"/>
                <a:cs typeface="Constantia"/>
              </a:rPr>
              <a:t>Dialects</a:t>
            </a:r>
            <a:endParaRPr sz="2400">
              <a:latin typeface="Constantia"/>
              <a:cs typeface="Constantia"/>
            </a:endParaRPr>
          </a:p>
          <a:p>
            <a:pPr marL="311150" indent="-273050">
              <a:lnSpc>
                <a:spcPct val="100000"/>
              </a:lnSpc>
              <a:spcBef>
                <a:spcPts val="10"/>
              </a:spcBef>
              <a:buClr>
                <a:srgbClr val="F2A346"/>
              </a:buClr>
              <a:buSzPct val="85416"/>
              <a:buFont typeface="Wingdings"/>
              <a:buChar char=""/>
              <a:tabLst>
                <a:tab pos="311150" algn="l"/>
              </a:tabLst>
            </a:pPr>
            <a:r>
              <a:rPr sz="2400" spc="-5" dirty="0">
                <a:solidFill>
                  <a:srgbClr val="FDF9C8"/>
                </a:solidFill>
                <a:latin typeface="Constantia"/>
                <a:cs typeface="Constantia"/>
              </a:rPr>
              <a:t>Weather</a:t>
            </a:r>
            <a:endParaRPr sz="2400">
              <a:latin typeface="Constantia"/>
              <a:cs typeface="Constantia"/>
            </a:endParaRPr>
          </a:p>
          <a:p>
            <a:pPr marL="311150" indent="-273050">
              <a:lnSpc>
                <a:spcPct val="100000"/>
              </a:lnSpc>
              <a:buClr>
                <a:srgbClr val="F2A346"/>
              </a:buClr>
              <a:buSzPct val="85416"/>
              <a:buFont typeface="Wingdings"/>
              <a:buChar char=""/>
              <a:tabLst>
                <a:tab pos="311150" algn="l"/>
              </a:tabLst>
            </a:pPr>
            <a:r>
              <a:rPr sz="2400" spc="-5" dirty="0">
                <a:solidFill>
                  <a:srgbClr val="FDF9C8"/>
                </a:solidFill>
                <a:latin typeface="Constantia"/>
                <a:cs typeface="Constantia"/>
              </a:rPr>
              <a:t>Time </a:t>
            </a:r>
            <a:r>
              <a:rPr sz="2400" dirty="0">
                <a:solidFill>
                  <a:srgbClr val="FDF9C8"/>
                </a:solidFill>
                <a:latin typeface="Constantia"/>
                <a:cs typeface="Constantia"/>
              </a:rPr>
              <a:t>of</a:t>
            </a:r>
            <a:r>
              <a:rPr sz="2400" spc="-20" dirty="0">
                <a:solidFill>
                  <a:srgbClr val="FDF9C8"/>
                </a:solidFill>
                <a:latin typeface="Constantia"/>
                <a:cs typeface="Constantia"/>
              </a:rPr>
              <a:t> </a:t>
            </a:r>
            <a:r>
              <a:rPr sz="2400" spc="-10" dirty="0">
                <a:solidFill>
                  <a:srgbClr val="FDF9C8"/>
                </a:solidFill>
                <a:latin typeface="Constantia"/>
                <a:cs typeface="Constantia"/>
              </a:rPr>
              <a:t>day</a:t>
            </a:r>
            <a:endParaRPr sz="2400">
              <a:latin typeface="Constantia"/>
              <a:cs typeface="Constantia"/>
            </a:endParaRPr>
          </a:p>
          <a:p>
            <a:pPr marL="311150" indent="-273050">
              <a:lnSpc>
                <a:spcPct val="100000"/>
              </a:lnSpc>
              <a:spcBef>
                <a:spcPts val="10"/>
              </a:spcBef>
              <a:buClr>
                <a:srgbClr val="F2A346"/>
              </a:buClr>
              <a:buSzPct val="85416"/>
              <a:buFont typeface="Wingdings"/>
              <a:buChar char=""/>
              <a:tabLst>
                <a:tab pos="311150" algn="l"/>
              </a:tabLst>
            </a:pPr>
            <a:r>
              <a:rPr sz="2400" spc="-5" dirty="0">
                <a:solidFill>
                  <a:srgbClr val="FDF9C8"/>
                </a:solidFill>
                <a:latin typeface="Constantia"/>
                <a:cs typeface="Constantia"/>
              </a:rPr>
              <a:t>Time </a:t>
            </a:r>
            <a:r>
              <a:rPr sz="2400" dirty="0">
                <a:solidFill>
                  <a:srgbClr val="FDF9C8"/>
                </a:solidFill>
                <a:latin typeface="Constantia"/>
                <a:cs typeface="Constantia"/>
              </a:rPr>
              <a:t>of</a:t>
            </a:r>
            <a:r>
              <a:rPr sz="2400" spc="-25" dirty="0">
                <a:solidFill>
                  <a:srgbClr val="FDF9C8"/>
                </a:solidFill>
                <a:latin typeface="Constantia"/>
                <a:cs typeface="Constantia"/>
              </a:rPr>
              <a:t> </a:t>
            </a:r>
            <a:r>
              <a:rPr sz="2400" spc="-5" dirty="0">
                <a:solidFill>
                  <a:srgbClr val="FDF9C8"/>
                </a:solidFill>
                <a:latin typeface="Constantia"/>
                <a:cs typeface="Constantia"/>
              </a:rPr>
              <a:t>year</a:t>
            </a:r>
            <a:endParaRPr sz="2400">
              <a:latin typeface="Constantia"/>
              <a:cs typeface="Constantia"/>
            </a:endParaRPr>
          </a:p>
        </p:txBody>
      </p:sp>
      <p:sp>
        <p:nvSpPr>
          <p:cNvPr id="7" name="object 7"/>
          <p:cNvSpPr/>
          <p:nvPr/>
        </p:nvSpPr>
        <p:spPr>
          <a:xfrm>
            <a:off x="2014220" y="1482089"/>
            <a:ext cx="789940" cy="0"/>
          </a:xfrm>
          <a:custGeom>
            <a:avLst/>
            <a:gdLst/>
            <a:ahLst/>
            <a:cxnLst/>
            <a:rect l="l" t="t" r="r" b="b"/>
            <a:pathLst>
              <a:path w="789939">
                <a:moveTo>
                  <a:pt x="0" y="0"/>
                </a:moveTo>
                <a:lnTo>
                  <a:pt x="789940" y="0"/>
                </a:lnTo>
              </a:path>
            </a:pathLst>
          </a:custGeom>
          <a:ln w="24130">
            <a:solidFill>
              <a:srgbClr val="000000"/>
            </a:solidFill>
          </a:ln>
        </p:spPr>
        <p:txBody>
          <a:bodyPr wrap="square" lIns="0" tIns="0" rIns="0" bIns="0" rtlCol="0"/>
          <a:lstStyle/>
          <a:p>
            <a:endParaRPr/>
          </a:p>
        </p:txBody>
      </p:sp>
      <p:sp>
        <p:nvSpPr>
          <p:cNvPr id="8" name="object 8"/>
          <p:cNvSpPr/>
          <p:nvPr/>
        </p:nvSpPr>
        <p:spPr>
          <a:xfrm>
            <a:off x="1995170" y="1463039"/>
            <a:ext cx="789940" cy="0"/>
          </a:xfrm>
          <a:custGeom>
            <a:avLst/>
            <a:gdLst/>
            <a:ahLst/>
            <a:cxnLst/>
            <a:rect l="l" t="t" r="r" b="b"/>
            <a:pathLst>
              <a:path w="789939">
                <a:moveTo>
                  <a:pt x="0" y="0"/>
                </a:moveTo>
                <a:lnTo>
                  <a:pt x="789940" y="0"/>
                </a:lnTo>
              </a:path>
            </a:pathLst>
          </a:custGeom>
          <a:ln w="24130">
            <a:solidFill>
              <a:srgbClr val="FFFFFF"/>
            </a:solidFill>
          </a:ln>
        </p:spPr>
        <p:txBody>
          <a:bodyPr wrap="square" lIns="0" tIns="0" rIns="0" bIns="0" rtlCol="0"/>
          <a:lstStyle/>
          <a:p>
            <a:endParaRPr/>
          </a:p>
        </p:txBody>
      </p:sp>
      <p:sp>
        <p:nvSpPr>
          <p:cNvPr id="9" name="object 9"/>
          <p:cNvSpPr/>
          <p:nvPr/>
        </p:nvSpPr>
        <p:spPr>
          <a:xfrm>
            <a:off x="3596640" y="1482089"/>
            <a:ext cx="850900" cy="0"/>
          </a:xfrm>
          <a:custGeom>
            <a:avLst/>
            <a:gdLst/>
            <a:ahLst/>
            <a:cxnLst/>
            <a:rect l="l" t="t" r="r" b="b"/>
            <a:pathLst>
              <a:path w="850900">
                <a:moveTo>
                  <a:pt x="0" y="0"/>
                </a:moveTo>
                <a:lnTo>
                  <a:pt x="850900" y="0"/>
                </a:lnTo>
              </a:path>
            </a:pathLst>
          </a:custGeom>
          <a:ln w="24130">
            <a:solidFill>
              <a:srgbClr val="000000"/>
            </a:solidFill>
          </a:ln>
        </p:spPr>
        <p:txBody>
          <a:bodyPr wrap="square" lIns="0" tIns="0" rIns="0" bIns="0" rtlCol="0"/>
          <a:lstStyle/>
          <a:p>
            <a:endParaRPr/>
          </a:p>
        </p:txBody>
      </p:sp>
      <p:sp>
        <p:nvSpPr>
          <p:cNvPr id="10" name="object 10"/>
          <p:cNvSpPr/>
          <p:nvPr/>
        </p:nvSpPr>
        <p:spPr>
          <a:xfrm>
            <a:off x="3577590" y="1463039"/>
            <a:ext cx="850900" cy="0"/>
          </a:xfrm>
          <a:custGeom>
            <a:avLst/>
            <a:gdLst/>
            <a:ahLst/>
            <a:cxnLst/>
            <a:rect l="l" t="t" r="r" b="b"/>
            <a:pathLst>
              <a:path w="850900">
                <a:moveTo>
                  <a:pt x="0" y="0"/>
                </a:moveTo>
                <a:lnTo>
                  <a:pt x="850900" y="0"/>
                </a:lnTo>
              </a:path>
            </a:pathLst>
          </a:custGeom>
          <a:ln w="24130">
            <a:solidFill>
              <a:srgbClr val="FFFFFF"/>
            </a:solidFill>
          </a:ln>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12700" rIns="0" bIns="0" rtlCol="0">
            <a:spAutoFit/>
          </a:bodyPr>
          <a:lstStyle/>
          <a:p>
            <a:pPr marL="1483995">
              <a:lnSpc>
                <a:spcPct val="100000"/>
              </a:lnSpc>
              <a:spcBef>
                <a:spcPts val="100"/>
              </a:spcBef>
            </a:pPr>
            <a:r>
              <a:rPr spc="-5" dirty="0"/>
              <a:t>Time </a:t>
            </a:r>
            <a:r>
              <a:rPr dirty="0"/>
              <a:t>and </a:t>
            </a:r>
            <a:r>
              <a:rPr spc="-5" dirty="0"/>
              <a:t>place </a:t>
            </a:r>
            <a:r>
              <a:rPr dirty="0"/>
              <a:t>are </a:t>
            </a:r>
            <a:r>
              <a:rPr spc="-5" dirty="0"/>
              <a:t>where </a:t>
            </a:r>
            <a:r>
              <a:rPr dirty="0"/>
              <a:t>the</a:t>
            </a:r>
            <a:r>
              <a:rPr spc="-10" dirty="0"/>
              <a:t> </a:t>
            </a:r>
            <a:r>
              <a:rPr dirty="0"/>
              <a:t>action</a:t>
            </a:r>
          </a:p>
          <a:p>
            <a:pPr marL="38100">
              <a:lnSpc>
                <a:spcPct val="100000"/>
              </a:lnSpc>
              <a:spcBef>
                <a:spcPts val="70"/>
              </a:spcBef>
            </a:pPr>
            <a:r>
              <a:rPr sz="2600" spc="-5" dirty="0">
                <a:latin typeface="Constantia"/>
                <a:cs typeface="Constantia"/>
              </a:rPr>
              <a:t>Details </a:t>
            </a:r>
            <a:r>
              <a:rPr sz="2600" spc="-405" dirty="0">
                <a:latin typeface="Constantia"/>
                <a:cs typeface="Constantia"/>
              </a:rPr>
              <a:t>tha</a:t>
            </a:r>
            <a:r>
              <a:rPr sz="4200" spc="-607" baseline="7936" dirty="0"/>
              <a:t>o</a:t>
            </a:r>
            <a:r>
              <a:rPr sz="2600" spc="-405" dirty="0">
                <a:latin typeface="Constantia"/>
                <a:cs typeface="Constantia"/>
              </a:rPr>
              <a:t>t</a:t>
            </a:r>
            <a:r>
              <a:rPr sz="4200" spc="-607" baseline="7936" dirty="0"/>
              <a:t>c</a:t>
            </a:r>
            <a:r>
              <a:rPr sz="2600" spc="-405" dirty="0">
                <a:latin typeface="Constantia"/>
                <a:cs typeface="Constantia"/>
              </a:rPr>
              <a:t>d</a:t>
            </a:r>
            <a:r>
              <a:rPr sz="4200" spc="-607" baseline="7936" dirty="0"/>
              <a:t>c</a:t>
            </a:r>
            <a:r>
              <a:rPr sz="2600" spc="-405" dirty="0">
                <a:latin typeface="Constantia"/>
                <a:cs typeface="Constantia"/>
              </a:rPr>
              <a:t>e</a:t>
            </a:r>
            <a:r>
              <a:rPr sz="4200" spc="-607" baseline="7936" dirty="0"/>
              <a:t>u</a:t>
            </a:r>
            <a:r>
              <a:rPr sz="2600" spc="-405" dirty="0">
                <a:latin typeface="Constantia"/>
                <a:cs typeface="Constantia"/>
              </a:rPr>
              <a:t>s</a:t>
            </a:r>
            <a:r>
              <a:rPr sz="4200" spc="-607" baseline="7936" dirty="0"/>
              <a:t>r</a:t>
            </a:r>
            <a:r>
              <a:rPr sz="2600" spc="-405" dirty="0">
                <a:latin typeface="Constantia"/>
                <a:cs typeface="Constantia"/>
              </a:rPr>
              <a:t>c</a:t>
            </a:r>
            <a:r>
              <a:rPr sz="4200" spc="-607" baseline="7936" dirty="0"/>
              <a:t>s</a:t>
            </a:r>
            <a:r>
              <a:rPr sz="2600" spc="-405" dirty="0">
                <a:latin typeface="Constantia"/>
                <a:cs typeface="Constantia"/>
              </a:rPr>
              <a:t>ribe:</a:t>
            </a:r>
            <a:endParaRPr sz="2600">
              <a:latin typeface="Constantia"/>
              <a:cs typeface="Constant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240" y="144779"/>
            <a:ext cx="8070850" cy="11658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61310" y="4508500"/>
            <a:ext cx="477520" cy="659130"/>
          </a:xfrm>
          <a:custGeom>
            <a:avLst/>
            <a:gdLst/>
            <a:ahLst/>
            <a:cxnLst/>
            <a:rect l="l" t="t" r="r" b="b"/>
            <a:pathLst>
              <a:path w="477520" h="659129">
                <a:moveTo>
                  <a:pt x="0" y="0"/>
                </a:moveTo>
                <a:lnTo>
                  <a:pt x="477519" y="659130"/>
                </a:lnTo>
              </a:path>
            </a:pathLst>
          </a:custGeom>
          <a:ln w="10160">
            <a:solidFill>
              <a:srgbClr val="6F006D"/>
            </a:solidFill>
          </a:ln>
        </p:spPr>
        <p:txBody>
          <a:bodyPr wrap="square" lIns="0" tIns="0" rIns="0" bIns="0" rtlCol="0"/>
          <a:lstStyle/>
          <a:p>
            <a:endParaRPr/>
          </a:p>
        </p:txBody>
      </p:sp>
      <p:sp>
        <p:nvSpPr>
          <p:cNvPr id="4" name="object 4"/>
          <p:cNvSpPr/>
          <p:nvPr/>
        </p:nvSpPr>
        <p:spPr>
          <a:xfrm>
            <a:off x="3291840" y="5129529"/>
            <a:ext cx="147319" cy="1803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50389" y="2287270"/>
            <a:ext cx="383540" cy="287020"/>
          </a:xfrm>
          <a:custGeom>
            <a:avLst/>
            <a:gdLst/>
            <a:ahLst/>
            <a:cxnLst/>
            <a:rect l="l" t="t" r="r" b="b"/>
            <a:pathLst>
              <a:path w="383539" h="287019">
                <a:moveTo>
                  <a:pt x="383540" y="287019"/>
                </a:moveTo>
                <a:lnTo>
                  <a:pt x="0" y="0"/>
                </a:lnTo>
              </a:path>
            </a:pathLst>
          </a:custGeom>
          <a:ln w="10160">
            <a:solidFill>
              <a:srgbClr val="6F006D"/>
            </a:solidFill>
          </a:ln>
        </p:spPr>
        <p:txBody>
          <a:bodyPr wrap="square" lIns="0" tIns="0" rIns="0" bIns="0" rtlCol="0"/>
          <a:lstStyle/>
          <a:p>
            <a:endParaRPr/>
          </a:p>
        </p:txBody>
      </p:sp>
      <p:sp>
        <p:nvSpPr>
          <p:cNvPr id="6" name="object 6"/>
          <p:cNvSpPr/>
          <p:nvPr/>
        </p:nvSpPr>
        <p:spPr>
          <a:xfrm>
            <a:off x="1708150" y="2186939"/>
            <a:ext cx="168910" cy="1473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277619" y="2946400"/>
            <a:ext cx="1583690" cy="73660"/>
          </a:xfrm>
          <a:custGeom>
            <a:avLst/>
            <a:gdLst/>
            <a:ahLst/>
            <a:cxnLst/>
            <a:rect l="l" t="t" r="r" b="b"/>
            <a:pathLst>
              <a:path w="1583689" h="73660">
                <a:moveTo>
                  <a:pt x="1583690" y="0"/>
                </a:moveTo>
                <a:lnTo>
                  <a:pt x="0" y="73660"/>
                </a:lnTo>
              </a:path>
            </a:pathLst>
          </a:custGeom>
          <a:ln w="10160">
            <a:solidFill>
              <a:srgbClr val="6F006D"/>
            </a:solidFill>
          </a:ln>
        </p:spPr>
        <p:txBody>
          <a:bodyPr wrap="square" lIns="0" tIns="0" rIns="0" bIns="0" rtlCol="0"/>
          <a:lstStyle/>
          <a:p>
            <a:endParaRPr/>
          </a:p>
        </p:txBody>
      </p:sp>
      <p:sp>
        <p:nvSpPr>
          <p:cNvPr id="8" name="object 8"/>
          <p:cNvSpPr/>
          <p:nvPr/>
        </p:nvSpPr>
        <p:spPr>
          <a:xfrm>
            <a:off x="1134110" y="2983229"/>
            <a:ext cx="158750" cy="7365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424429" y="4508500"/>
            <a:ext cx="436880" cy="265430"/>
          </a:xfrm>
          <a:custGeom>
            <a:avLst/>
            <a:gdLst/>
            <a:ahLst/>
            <a:cxnLst/>
            <a:rect l="l" t="t" r="r" b="b"/>
            <a:pathLst>
              <a:path w="436880" h="265429">
                <a:moveTo>
                  <a:pt x="436880" y="0"/>
                </a:moveTo>
                <a:lnTo>
                  <a:pt x="0" y="265430"/>
                </a:lnTo>
              </a:path>
            </a:pathLst>
          </a:custGeom>
          <a:ln w="10160">
            <a:solidFill>
              <a:srgbClr val="6F006D"/>
            </a:solidFill>
          </a:ln>
        </p:spPr>
        <p:txBody>
          <a:bodyPr wrap="square" lIns="0" tIns="0" rIns="0" bIns="0" rtlCol="0"/>
          <a:lstStyle/>
          <a:p>
            <a:endParaRPr/>
          </a:p>
        </p:txBody>
      </p:sp>
      <p:sp>
        <p:nvSpPr>
          <p:cNvPr id="10" name="object 10"/>
          <p:cNvSpPr/>
          <p:nvPr/>
        </p:nvSpPr>
        <p:spPr>
          <a:xfrm>
            <a:off x="2260600" y="4725670"/>
            <a:ext cx="200660" cy="14859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850389" y="4508500"/>
            <a:ext cx="1010919" cy="1051560"/>
          </a:xfrm>
          <a:custGeom>
            <a:avLst/>
            <a:gdLst/>
            <a:ahLst/>
            <a:cxnLst/>
            <a:rect l="l" t="t" r="r" b="b"/>
            <a:pathLst>
              <a:path w="1010919" h="1051560">
                <a:moveTo>
                  <a:pt x="1010920" y="0"/>
                </a:moveTo>
                <a:lnTo>
                  <a:pt x="0" y="1051560"/>
                </a:lnTo>
              </a:path>
            </a:pathLst>
          </a:custGeom>
          <a:ln w="10160">
            <a:solidFill>
              <a:srgbClr val="6F006D"/>
            </a:solidFill>
          </a:ln>
        </p:spPr>
        <p:txBody>
          <a:bodyPr wrap="square" lIns="0" tIns="0" rIns="0" bIns="0" rtlCol="0"/>
          <a:lstStyle/>
          <a:p>
            <a:endParaRPr/>
          </a:p>
        </p:txBody>
      </p:sp>
      <p:sp>
        <p:nvSpPr>
          <p:cNvPr id="12" name="object 12"/>
          <p:cNvSpPr/>
          <p:nvPr/>
        </p:nvSpPr>
        <p:spPr>
          <a:xfrm>
            <a:off x="1708150" y="5523229"/>
            <a:ext cx="168910" cy="18034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861310" y="4508500"/>
            <a:ext cx="976630" cy="318770"/>
          </a:xfrm>
          <a:custGeom>
            <a:avLst/>
            <a:gdLst/>
            <a:ahLst/>
            <a:cxnLst/>
            <a:rect l="l" t="t" r="r" b="b"/>
            <a:pathLst>
              <a:path w="976629" h="318770">
                <a:moveTo>
                  <a:pt x="0" y="0"/>
                </a:moveTo>
                <a:lnTo>
                  <a:pt x="976629" y="318769"/>
                </a:lnTo>
              </a:path>
            </a:pathLst>
          </a:custGeom>
          <a:ln w="10160">
            <a:solidFill>
              <a:srgbClr val="6F006D"/>
            </a:solidFill>
          </a:ln>
        </p:spPr>
        <p:txBody>
          <a:bodyPr wrap="square" lIns="0" tIns="0" rIns="0" bIns="0" rtlCol="0"/>
          <a:lstStyle/>
          <a:p>
            <a:endParaRPr/>
          </a:p>
        </p:txBody>
      </p:sp>
      <p:sp>
        <p:nvSpPr>
          <p:cNvPr id="14" name="object 14"/>
          <p:cNvSpPr/>
          <p:nvPr/>
        </p:nvSpPr>
        <p:spPr>
          <a:xfrm>
            <a:off x="3812540" y="4789170"/>
            <a:ext cx="168909" cy="8509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304279" y="2956560"/>
            <a:ext cx="477520" cy="701040"/>
          </a:xfrm>
          <a:custGeom>
            <a:avLst/>
            <a:gdLst/>
            <a:ahLst/>
            <a:cxnLst/>
            <a:rect l="l" t="t" r="r" b="b"/>
            <a:pathLst>
              <a:path w="477520" h="701039">
                <a:moveTo>
                  <a:pt x="0" y="0"/>
                </a:moveTo>
                <a:lnTo>
                  <a:pt x="477520" y="701039"/>
                </a:lnTo>
              </a:path>
            </a:pathLst>
          </a:custGeom>
          <a:ln w="10160">
            <a:solidFill>
              <a:srgbClr val="6F006D"/>
            </a:solidFill>
          </a:ln>
        </p:spPr>
        <p:txBody>
          <a:bodyPr wrap="square" lIns="0" tIns="0" rIns="0" bIns="0" rtlCol="0"/>
          <a:lstStyle/>
          <a:p>
            <a:endParaRPr/>
          </a:p>
        </p:txBody>
      </p:sp>
      <p:sp>
        <p:nvSpPr>
          <p:cNvPr id="16" name="object 16"/>
          <p:cNvSpPr/>
          <p:nvPr/>
        </p:nvSpPr>
        <p:spPr>
          <a:xfrm>
            <a:off x="6734809" y="3620770"/>
            <a:ext cx="148589" cy="18034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6304279" y="2956560"/>
            <a:ext cx="1051560" cy="340360"/>
          </a:xfrm>
          <a:custGeom>
            <a:avLst/>
            <a:gdLst/>
            <a:ahLst/>
            <a:cxnLst/>
            <a:rect l="l" t="t" r="r" b="b"/>
            <a:pathLst>
              <a:path w="1051559" h="340360">
                <a:moveTo>
                  <a:pt x="0" y="0"/>
                </a:moveTo>
                <a:lnTo>
                  <a:pt x="1051560" y="340360"/>
                </a:lnTo>
              </a:path>
            </a:pathLst>
          </a:custGeom>
          <a:ln w="10160">
            <a:solidFill>
              <a:srgbClr val="6F006D"/>
            </a:solidFill>
          </a:ln>
        </p:spPr>
        <p:txBody>
          <a:bodyPr wrap="square" lIns="0" tIns="0" rIns="0" bIns="0" rtlCol="0"/>
          <a:lstStyle/>
          <a:p>
            <a:endParaRPr/>
          </a:p>
        </p:txBody>
      </p:sp>
      <p:sp>
        <p:nvSpPr>
          <p:cNvPr id="18" name="object 18"/>
          <p:cNvSpPr/>
          <p:nvPr/>
        </p:nvSpPr>
        <p:spPr>
          <a:xfrm>
            <a:off x="7329169" y="3260090"/>
            <a:ext cx="170179" cy="83819"/>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6899909" y="2202179"/>
            <a:ext cx="966469" cy="372110"/>
          </a:xfrm>
          <a:custGeom>
            <a:avLst/>
            <a:gdLst/>
            <a:ahLst/>
            <a:cxnLst/>
            <a:rect l="l" t="t" r="r" b="b"/>
            <a:pathLst>
              <a:path w="966470" h="372110">
                <a:moveTo>
                  <a:pt x="0" y="372110"/>
                </a:moveTo>
                <a:lnTo>
                  <a:pt x="966470" y="0"/>
                </a:lnTo>
              </a:path>
            </a:pathLst>
          </a:custGeom>
          <a:ln w="10160">
            <a:solidFill>
              <a:srgbClr val="6F006D"/>
            </a:solidFill>
          </a:ln>
        </p:spPr>
        <p:txBody>
          <a:bodyPr wrap="square" lIns="0" tIns="0" rIns="0" bIns="0" rtlCol="0"/>
          <a:lstStyle/>
          <a:p>
            <a:endParaRPr/>
          </a:p>
        </p:txBody>
      </p:sp>
      <p:sp>
        <p:nvSpPr>
          <p:cNvPr id="20" name="object 20"/>
          <p:cNvSpPr/>
          <p:nvPr/>
        </p:nvSpPr>
        <p:spPr>
          <a:xfrm>
            <a:off x="7839709" y="2133600"/>
            <a:ext cx="191769" cy="105409"/>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5284470" y="2233929"/>
            <a:ext cx="445770" cy="340360"/>
          </a:xfrm>
          <a:custGeom>
            <a:avLst/>
            <a:gdLst/>
            <a:ahLst/>
            <a:cxnLst/>
            <a:rect l="l" t="t" r="r" b="b"/>
            <a:pathLst>
              <a:path w="445770" h="340360">
                <a:moveTo>
                  <a:pt x="445769" y="340360"/>
                </a:moveTo>
                <a:lnTo>
                  <a:pt x="0" y="0"/>
                </a:lnTo>
              </a:path>
            </a:pathLst>
          </a:custGeom>
          <a:ln w="10160">
            <a:solidFill>
              <a:srgbClr val="6F006D"/>
            </a:solidFill>
          </a:ln>
        </p:spPr>
        <p:txBody>
          <a:bodyPr wrap="square" lIns="0" tIns="0" rIns="0" bIns="0" rtlCol="0"/>
          <a:lstStyle/>
          <a:p>
            <a:endParaRPr/>
          </a:p>
        </p:txBody>
      </p:sp>
      <p:sp>
        <p:nvSpPr>
          <p:cNvPr id="22" name="object 22"/>
          <p:cNvSpPr/>
          <p:nvPr/>
        </p:nvSpPr>
        <p:spPr>
          <a:xfrm>
            <a:off x="5151120" y="2133600"/>
            <a:ext cx="170179" cy="148589"/>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2988310" y="3009900"/>
            <a:ext cx="701040" cy="340360"/>
          </a:xfrm>
          <a:custGeom>
            <a:avLst/>
            <a:gdLst/>
            <a:ahLst/>
            <a:cxnLst/>
            <a:rect l="l" t="t" r="r" b="b"/>
            <a:pathLst>
              <a:path w="701039" h="340360">
                <a:moveTo>
                  <a:pt x="701039" y="340360"/>
                </a:moveTo>
                <a:lnTo>
                  <a:pt x="0" y="0"/>
                </a:lnTo>
              </a:path>
            </a:pathLst>
          </a:custGeom>
          <a:ln w="10160">
            <a:solidFill>
              <a:srgbClr val="6F006D"/>
            </a:solidFill>
          </a:ln>
        </p:spPr>
        <p:txBody>
          <a:bodyPr wrap="square" lIns="0" tIns="0" rIns="0" bIns="0" rtlCol="0"/>
          <a:lstStyle/>
          <a:p>
            <a:endParaRPr/>
          </a:p>
        </p:txBody>
      </p:sp>
      <p:sp>
        <p:nvSpPr>
          <p:cNvPr id="24" name="object 24"/>
          <p:cNvSpPr/>
          <p:nvPr/>
        </p:nvSpPr>
        <p:spPr>
          <a:xfrm>
            <a:off x="2856229" y="2941320"/>
            <a:ext cx="158750" cy="105409"/>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5506720" y="3020060"/>
            <a:ext cx="669290" cy="330200"/>
          </a:xfrm>
          <a:custGeom>
            <a:avLst/>
            <a:gdLst/>
            <a:ahLst/>
            <a:cxnLst/>
            <a:rect l="l" t="t" r="r" b="b"/>
            <a:pathLst>
              <a:path w="669289" h="330200">
                <a:moveTo>
                  <a:pt x="0" y="330200"/>
                </a:moveTo>
                <a:lnTo>
                  <a:pt x="669289" y="0"/>
                </a:lnTo>
              </a:path>
            </a:pathLst>
          </a:custGeom>
          <a:ln w="10160">
            <a:solidFill>
              <a:srgbClr val="6F006D"/>
            </a:solidFill>
          </a:ln>
        </p:spPr>
        <p:txBody>
          <a:bodyPr wrap="square" lIns="0" tIns="0" rIns="0" bIns="0" rtlCol="0"/>
          <a:lstStyle/>
          <a:p>
            <a:endParaRPr/>
          </a:p>
        </p:txBody>
      </p:sp>
      <p:sp>
        <p:nvSpPr>
          <p:cNvPr id="26" name="object 26"/>
          <p:cNvSpPr/>
          <p:nvPr/>
        </p:nvSpPr>
        <p:spPr>
          <a:xfrm>
            <a:off x="6150609" y="2951479"/>
            <a:ext cx="158749" cy="105409"/>
          </a:xfrm>
          <a:prstGeom prst="rect">
            <a:avLst/>
          </a:prstGeom>
          <a:blipFill>
            <a:blip r:embed="rId14" cstate="print"/>
            <a:stretch>
              <a:fillRect/>
            </a:stretch>
          </a:blipFill>
        </p:spPr>
        <p:txBody>
          <a:bodyPr wrap="square" lIns="0" tIns="0" rIns="0" bIns="0" rtlCol="0"/>
          <a:lstStyle/>
          <a:p>
            <a:endParaRPr/>
          </a:p>
        </p:txBody>
      </p:sp>
      <p:sp>
        <p:nvSpPr>
          <p:cNvPr id="27" name="object 27"/>
          <p:cNvSpPr/>
          <p:nvPr/>
        </p:nvSpPr>
        <p:spPr>
          <a:xfrm>
            <a:off x="3679190" y="3796029"/>
            <a:ext cx="902969" cy="265430"/>
          </a:xfrm>
          <a:custGeom>
            <a:avLst/>
            <a:gdLst/>
            <a:ahLst/>
            <a:cxnLst/>
            <a:rect l="l" t="t" r="r" b="b"/>
            <a:pathLst>
              <a:path w="902970" h="265429">
                <a:moveTo>
                  <a:pt x="902970" y="0"/>
                </a:moveTo>
                <a:lnTo>
                  <a:pt x="0" y="265430"/>
                </a:lnTo>
              </a:path>
            </a:pathLst>
          </a:custGeom>
          <a:ln w="10160">
            <a:solidFill>
              <a:srgbClr val="6F006D"/>
            </a:solidFill>
          </a:ln>
        </p:spPr>
        <p:txBody>
          <a:bodyPr wrap="square" lIns="0" tIns="0" rIns="0" bIns="0" rtlCol="0"/>
          <a:lstStyle/>
          <a:p>
            <a:endParaRPr/>
          </a:p>
        </p:txBody>
      </p:sp>
      <p:sp>
        <p:nvSpPr>
          <p:cNvPr id="28" name="object 28"/>
          <p:cNvSpPr/>
          <p:nvPr/>
        </p:nvSpPr>
        <p:spPr>
          <a:xfrm>
            <a:off x="3525520" y="4024629"/>
            <a:ext cx="180339" cy="85089"/>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3721100" y="2934970"/>
            <a:ext cx="1795780" cy="871219"/>
          </a:xfrm>
          <a:custGeom>
            <a:avLst/>
            <a:gdLst/>
            <a:ahLst/>
            <a:cxnLst/>
            <a:rect l="l" t="t" r="r" b="b"/>
            <a:pathLst>
              <a:path w="1795779" h="871220">
                <a:moveTo>
                  <a:pt x="0" y="871219"/>
                </a:moveTo>
                <a:lnTo>
                  <a:pt x="1795779" y="871219"/>
                </a:lnTo>
                <a:lnTo>
                  <a:pt x="1795779" y="0"/>
                </a:lnTo>
                <a:lnTo>
                  <a:pt x="0" y="0"/>
                </a:lnTo>
                <a:lnTo>
                  <a:pt x="0" y="871219"/>
                </a:lnTo>
                <a:close/>
              </a:path>
            </a:pathLst>
          </a:custGeom>
          <a:solidFill>
            <a:srgbClr val="0000D3"/>
          </a:solidFill>
        </p:spPr>
        <p:txBody>
          <a:bodyPr wrap="square" lIns="0" tIns="0" rIns="0" bIns="0" rtlCol="0"/>
          <a:lstStyle/>
          <a:p>
            <a:endParaRPr/>
          </a:p>
        </p:txBody>
      </p:sp>
      <p:sp>
        <p:nvSpPr>
          <p:cNvPr id="30" name="object 30"/>
          <p:cNvSpPr/>
          <p:nvPr/>
        </p:nvSpPr>
        <p:spPr>
          <a:xfrm>
            <a:off x="3721100" y="2934970"/>
            <a:ext cx="1795780" cy="871219"/>
          </a:xfrm>
          <a:custGeom>
            <a:avLst/>
            <a:gdLst/>
            <a:ahLst/>
            <a:cxnLst/>
            <a:rect l="l" t="t" r="r" b="b"/>
            <a:pathLst>
              <a:path w="1795779" h="871220">
                <a:moveTo>
                  <a:pt x="0" y="0"/>
                </a:moveTo>
                <a:lnTo>
                  <a:pt x="1795779" y="0"/>
                </a:lnTo>
                <a:lnTo>
                  <a:pt x="1795779" y="871219"/>
                </a:lnTo>
                <a:lnTo>
                  <a:pt x="0" y="871219"/>
                </a:lnTo>
                <a:lnTo>
                  <a:pt x="0" y="0"/>
                </a:lnTo>
                <a:close/>
              </a:path>
            </a:pathLst>
          </a:custGeom>
          <a:ln w="10160">
            <a:solidFill>
              <a:srgbClr val="0000D3"/>
            </a:solidFill>
          </a:ln>
        </p:spPr>
        <p:txBody>
          <a:bodyPr wrap="square" lIns="0" tIns="0" rIns="0" bIns="0" rtlCol="0"/>
          <a:lstStyle/>
          <a:p>
            <a:endParaRPr/>
          </a:p>
        </p:txBody>
      </p:sp>
      <p:sp>
        <p:nvSpPr>
          <p:cNvPr id="31" name="object 31"/>
          <p:cNvSpPr/>
          <p:nvPr/>
        </p:nvSpPr>
        <p:spPr>
          <a:xfrm>
            <a:off x="3954779" y="2903220"/>
            <a:ext cx="1530350" cy="871219"/>
          </a:xfrm>
          <a:custGeom>
            <a:avLst/>
            <a:gdLst/>
            <a:ahLst/>
            <a:cxnLst/>
            <a:rect l="l" t="t" r="r" b="b"/>
            <a:pathLst>
              <a:path w="1530350" h="871220">
                <a:moveTo>
                  <a:pt x="0" y="871219"/>
                </a:moveTo>
                <a:lnTo>
                  <a:pt x="1530350" y="871219"/>
                </a:lnTo>
                <a:lnTo>
                  <a:pt x="1530350" y="0"/>
                </a:lnTo>
                <a:lnTo>
                  <a:pt x="0" y="0"/>
                </a:lnTo>
                <a:lnTo>
                  <a:pt x="0" y="871219"/>
                </a:lnTo>
                <a:close/>
              </a:path>
            </a:pathLst>
          </a:custGeom>
          <a:solidFill>
            <a:srgbClr val="C9FCFC"/>
          </a:solidFill>
        </p:spPr>
        <p:txBody>
          <a:bodyPr wrap="square" lIns="0" tIns="0" rIns="0" bIns="0" rtlCol="0"/>
          <a:lstStyle/>
          <a:p>
            <a:endParaRPr/>
          </a:p>
        </p:txBody>
      </p:sp>
      <p:sp>
        <p:nvSpPr>
          <p:cNvPr id="32" name="object 32"/>
          <p:cNvSpPr/>
          <p:nvPr/>
        </p:nvSpPr>
        <p:spPr>
          <a:xfrm>
            <a:off x="3689350" y="2903220"/>
            <a:ext cx="1795780" cy="871219"/>
          </a:xfrm>
          <a:custGeom>
            <a:avLst/>
            <a:gdLst/>
            <a:ahLst/>
            <a:cxnLst/>
            <a:rect l="l" t="t" r="r" b="b"/>
            <a:pathLst>
              <a:path w="1795779" h="871220">
                <a:moveTo>
                  <a:pt x="0" y="0"/>
                </a:moveTo>
                <a:lnTo>
                  <a:pt x="1795779" y="0"/>
                </a:lnTo>
                <a:lnTo>
                  <a:pt x="1795779" y="871219"/>
                </a:lnTo>
                <a:lnTo>
                  <a:pt x="0" y="871219"/>
                </a:lnTo>
                <a:lnTo>
                  <a:pt x="0" y="0"/>
                </a:lnTo>
                <a:close/>
              </a:path>
            </a:pathLst>
          </a:custGeom>
          <a:ln w="10160">
            <a:solidFill>
              <a:srgbClr val="0000D3"/>
            </a:solidFill>
          </a:ln>
        </p:spPr>
        <p:txBody>
          <a:bodyPr wrap="square" lIns="0" tIns="0" rIns="0" bIns="0" rtlCol="0"/>
          <a:lstStyle/>
          <a:p>
            <a:endParaRPr/>
          </a:p>
        </p:txBody>
      </p:sp>
      <p:sp>
        <p:nvSpPr>
          <p:cNvPr id="33" name="object 33"/>
          <p:cNvSpPr/>
          <p:nvPr/>
        </p:nvSpPr>
        <p:spPr>
          <a:xfrm>
            <a:off x="3689350" y="2904489"/>
            <a:ext cx="265430" cy="881380"/>
          </a:xfrm>
          <a:custGeom>
            <a:avLst/>
            <a:gdLst/>
            <a:ahLst/>
            <a:cxnLst/>
            <a:rect l="l" t="t" r="r" b="b"/>
            <a:pathLst>
              <a:path w="265429" h="881379">
                <a:moveTo>
                  <a:pt x="0" y="881380"/>
                </a:moveTo>
                <a:lnTo>
                  <a:pt x="265429" y="881380"/>
                </a:lnTo>
                <a:lnTo>
                  <a:pt x="265429" y="0"/>
                </a:lnTo>
                <a:lnTo>
                  <a:pt x="0" y="0"/>
                </a:lnTo>
                <a:lnTo>
                  <a:pt x="0" y="881380"/>
                </a:lnTo>
                <a:close/>
              </a:path>
            </a:pathLst>
          </a:custGeom>
          <a:solidFill>
            <a:srgbClr val="0000D3"/>
          </a:solidFill>
        </p:spPr>
        <p:txBody>
          <a:bodyPr wrap="square" lIns="0" tIns="0" rIns="0" bIns="0" rtlCol="0"/>
          <a:lstStyle/>
          <a:p>
            <a:endParaRPr/>
          </a:p>
        </p:txBody>
      </p:sp>
      <p:sp>
        <p:nvSpPr>
          <p:cNvPr id="34" name="object 34"/>
          <p:cNvSpPr/>
          <p:nvPr/>
        </p:nvSpPr>
        <p:spPr>
          <a:xfrm>
            <a:off x="3689350" y="2903220"/>
            <a:ext cx="255270" cy="457200"/>
          </a:xfrm>
          <a:prstGeom prst="rect">
            <a:avLst/>
          </a:prstGeom>
          <a:blipFill>
            <a:blip r:embed="rId16" cstate="print"/>
            <a:stretch>
              <a:fillRect/>
            </a:stretch>
          </a:blipFill>
        </p:spPr>
        <p:txBody>
          <a:bodyPr wrap="square" lIns="0" tIns="0" rIns="0" bIns="0" rtlCol="0"/>
          <a:lstStyle/>
          <a:p>
            <a:endParaRPr/>
          </a:p>
        </p:txBody>
      </p:sp>
      <p:sp>
        <p:nvSpPr>
          <p:cNvPr id="35" name="object 35"/>
          <p:cNvSpPr/>
          <p:nvPr/>
        </p:nvSpPr>
        <p:spPr>
          <a:xfrm>
            <a:off x="3689350" y="2903220"/>
            <a:ext cx="255270" cy="871219"/>
          </a:xfrm>
          <a:custGeom>
            <a:avLst/>
            <a:gdLst/>
            <a:ahLst/>
            <a:cxnLst/>
            <a:rect l="l" t="t" r="r" b="b"/>
            <a:pathLst>
              <a:path w="255270" h="871220">
                <a:moveTo>
                  <a:pt x="0" y="0"/>
                </a:moveTo>
                <a:lnTo>
                  <a:pt x="255270" y="0"/>
                </a:lnTo>
                <a:lnTo>
                  <a:pt x="255270" y="871219"/>
                </a:lnTo>
                <a:lnTo>
                  <a:pt x="0" y="871219"/>
                </a:lnTo>
                <a:lnTo>
                  <a:pt x="0" y="0"/>
                </a:lnTo>
                <a:close/>
              </a:path>
            </a:pathLst>
          </a:custGeom>
          <a:ln w="10160">
            <a:solidFill>
              <a:srgbClr val="0000D3"/>
            </a:solidFill>
          </a:ln>
        </p:spPr>
        <p:txBody>
          <a:bodyPr wrap="square" lIns="0" tIns="0" rIns="0" bIns="0" rtlCol="0"/>
          <a:lstStyle/>
          <a:p>
            <a:endParaRPr/>
          </a:p>
        </p:txBody>
      </p:sp>
      <p:sp>
        <p:nvSpPr>
          <p:cNvPr id="36" name="object 36"/>
          <p:cNvSpPr txBox="1"/>
          <p:nvPr/>
        </p:nvSpPr>
        <p:spPr>
          <a:xfrm>
            <a:off x="3954779" y="3147059"/>
            <a:ext cx="1567180" cy="332105"/>
          </a:xfrm>
          <a:prstGeom prst="rect">
            <a:avLst/>
          </a:prstGeom>
        </p:spPr>
        <p:txBody>
          <a:bodyPr vert="horz" wrap="square" lIns="0" tIns="13970" rIns="0" bIns="0" rtlCol="0">
            <a:spAutoFit/>
          </a:bodyPr>
          <a:lstStyle/>
          <a:p>
            <a:pPr marL="276860">
              <a:lnSpc>
                <a:spcPct val="100000"/>
              </a:lnSpc>
              <a:spcBef>
                <a:spcPts val="110"/>
              </a:spcBef>
            </a:pPr>
            <a:r>
              <a:rPr sz="2000" b="1" spc="-5" dirty="0">
                <a:latin typeface="Century Schoolbook"/>
                <a:cs typeface="Century Schoolbook"/>
              </a:rPr>
              <a:t>Setting</a:t>
            </a:r>
            <a:endParaRPr sz="2000">
              <a:latin typeface="Century Schoolbook"/>
              <a:cs typeface="Century Schoolbook"/>
            </a:endParaRPr>
          </a:p>
        </p:txBody>
      </p:sp>
      <p:sp>
        <p:nvSpPr>
          <p:cNvPr id="37" name="object 37"/>
          <p:cNvSpPr/>
          <p:nvPr/>
        </p:nvSpPr>
        <p:spPr>
          <a:xfrm>
            <a:off x="2275839" y="2265679"/>
            <a:ext cx="1243330" cy="690880"/>
          </a:xfrm>
          <a:custGeom>
            <a:avLst/>
            <a:gdLst/>
            <a:ahLst/>
            <a:cxnLst/>
            <a:rect l="l" t="t" r="r" b="b"/>
            <a:pathLst>
              <a:path w="1243329" h="690880">
                <a:moveTo>
                  <a:pt x="967740" y="0"/>
                </a:moveTo>
                <a:lnTo>
                  <a:pt x="276860" y="0"/>
                </a:lnTo>
                <a:lnTo>
                  <a:pt x="227227" y="4477"/>
                </a:lnTo>
                <a:lnTo>
                  <a:pt x="180458" y="17379"/>
                </a:lnTo>
                <a:lnTo>
                  <a:pt x="137348" y="37911"/>
                </a:lnTo>
                <a:lnTo>
                  <a:pt x="98690" y="65280"/>
                </a:lnTo>
                <a:lnTo>
                  <a:pt x="65280" y="98690"/>
                </a:lnTo>
                <a:lnTo>
                  <a:pt x="37911" y="137348"/>
                </a:lnTo>
                <a:lnTo>
                  <a:pt x="17379" y="180458"/>
                </a:lnTo>
                <a:lnTo>
                  <a:pt x="4477" y="227227"/>
                </a:lnTo>
                <a:lnTo>
                  <a:pt x="0" y="276860"/>
                </a:lnTo>
                <a:lnTo>
                  <a:pt x="0" y="414020"/>
                </a:lnTo>
                <a:lnTo>
                  <a:pt x="4477" y="463987"/>
                </a:lnTo>
                <a:lnTo>
                  <a:pt x="17379" y="510933"/>
                </a:lnTo>
                <a:lnTo>
                  <a:pt x="37911" y="554096"/>
                </a:lnTo>
                <a:lnTo>
                  <a:pt x="65280" y="592711"/>
                </a:lnTo>
                <a:lnTo>
                  <a:pt x="98690" y="626017"/>
                </a:lnTo>
                <a:lnTo>
                  <a:pt x="137348" y="653250"/>
                </a:lnTo>
                <a:lnTo>
                  <a:pt x="180458" y="673647"/>
                </a:lnTo>
                <a:lnTo>
                  <a:pt x="227227" y="686444"/>
                </a:lnTo>
                <a:lnTo>
                  <a:pt x="276860" y="690880"/>
                </a:lnTo>
                <a:lnTo>
                  <a:pt x="967740" y="690880"/>
                </a:lnTo>
                <a:lnTo>
                  <a:pt x="1017329" y="686444"/>
                </a:lnTo>
                <a:lnTo>
                  <a:pt x="1063981" y="673647"/>
                </a:lnTo>
                <a:lnTo>
                  <a:pt x="1106922" y="653250"/>
                </a:lnTo>
                <a:lnTo>
                  <a:pt x="1145379" y="626017"/>
                </a:lnTo>
                <a:lnTo>
                  <a:pt x="1178579" y="592711"/>
                </a:lnTo>
                <a:lnTo>
                  <a:pt x="1205747" y="554096"/>
                </a:lnTo>
                <a:lnTo>
                  <a:pt x="1226110" y="510933"/>
                </a:lnTo>
                <a:lnTo>
                  <a:pt x="1238896" y="463987"/>
                </a:lnTo>
                <a:lnTo>
                  <a:pt x="1243330" y="414020"/>
                </a:lnTo>
                <a:lnTo>
                  <a:pt x="1243330" y="276860"/>
                </a:lnTo>
                <a:lnTo>
                  <a:pt x="1238896" y="227227"/>
                </a:lnTo>
                <a:lnTo>
                  <a:pt x="1226110" y="180458"/>
                </a:lnTo>
                <a:lnTo>
                  <a:pt x="1205747" y="137348"/>
                </a:lnTo>
                <a:lnTo>
                  <a:pt x="1178579" y="98690"/>
                </a:lnTo>
                <a:lnTo>
                  <a:pt x="1145379" y="65280"/>
                </a:lnTo>
                <a:lnTo>
                  <a:pt x="1106922" y="37911"/>
                </a:lnTo>
                <a:lnTo>
                  <a:pt x="1063981" y="17379"/>
                </a:lnTo>
                <a:lnTo>
                  <a:pt x="1017329" y="4477"/>
                </a:lnTo>
                <a:lnTo>
                  <a:pt x="967740" y="0"/>
                </a:lnTo>
                <a:close/>
              </a:path>
            </a:pathLst>
          </a:custGeom>
          <a:solidFill>
            <a:srgbClr val="0000D3"/>
          </a:solidFill>
        </p:spPr>
        <p:txBody>
          <a:bodyPr wrap="square" lIns="0" tIns="0" rIns="0" bIns="0" rtlCol="0"/>
          <a:lstStyle/>
          <a:p>
            <a:endParaRPr/>
          </a:p>
        </p:txBody>
      </p:sp>
      <p:sp>
        <p:nvSpPr>
          <p:cNvPr id="38" name="object 38"/>
          <p:cNvSpPr/>
          <p:nvPr/>
        </p:nvSpPr>
        <p:spPr>
          <a:xfrm>
            <a:off x="2275839" y="2265679"/>
            <a:ext cx="1243330" cy="690880"/>
          </a:xfrm>
          <a:custGeom>
            <a:avLst/>
            <a:gdLst/>
            <a:ahLst/>
            <a:cxnLst/>
            <a:rect l="l" t="t" r="r" b="b"/>
            <a:pathLst>
              <a:path w="1243329" h="690880">
                <a:moveTo>
                  <a:pt x="276860" y="0"/>
                </a:moveTo>
                <a:lnTo>
                  <a:pt x="967740" y="0"/>
                </a:lnTo>
                <a:lnTo>
                  <a:pt x="1017329" y="4477"/>
                </a:lnTo>
                <a:lnTo>
                  <a:pt x="1063981" y="17379"/>
                </a:lnTo>
                <a:lnTo>
                  <a:pt x="1106922" y="37911"/>
                </a:lnTo>
                <a:lnTo>
                  <a:pt x="1145379" y="65280"/>
                </a:lnTo>
                <a:lnTo>
                  <a:pt x="1178579" y="98690"/>
                </a:lnTo>
                <a:lnTo>
                  <a:pt x="1205747" y="137348"/>
                </a:lnTo>
                <a:lnTo>
                  <a:pt x="1226110" y="180458"/>
                </a:lnTo>
                <a:lnTo>
                  <a:pt x="1238896" y="227227"/>
                </a:lnTo>
                <a:lnTo>
                  <a:pt x="1243330" y="276860"/>
                </a:lnTo>
                <a:lnTo>
                  <a:pt x="1243330" y="414020"/>
                </a:lnTo>
                <a:lnTo>
                  <a:pt x="1238896" y="463987"/>
                </a:lnTo>
                <a:lnTo>
                  <a:pt x="1226110" y="510933"/>
                </a:lnTo>
                <a:lnTo>
                  <a:pt x="1205747" y="554096"/>
                </a:lnTo>
                <a:lnTo>
                  <a:pt x="1178579" y="592711"/>
                </a:lnTo>
                <a:lnTo>
                  <a:pt x="1145379" y="626017"/>
                </a:lnTo>
                <a:lnTo>
                  <a:pt x="1106922" y="653250"/>
                </a:lnTo>
                <a:lnTo>
                  <a:pt x="1063981" y="673647"/>
                </a:lnTo>
                <a:lnTo>
                  <a:pt x="1017329" y="686444"/>
                </a:lnTo>
                <a:lnTo>
                  <a:pt x="967740" y="690880"/>
                </a:lnTo>
                <a:lnTo>
                  <a:pt x="276860" y="690880"/>
                </a:lnTo>
                <a:lnTo>
                  <a:pt x="227227" y="686444"/>
                </a:lnTo>
                <a:lnTo>
                  <a:pt x="180458" y="673647"/>
                </a:lnTo>
                <a:lnTo>
                  <a:pt x="137348" y="653250"/>
                </a:lnTo>
                <a:lnTo>
                  <a:pt x="98690" y="626017"/>
                </a:lnTo>
                <a:lnTo>
                  <a:pt x="65280" y="592711"/>
                </a:lnTo>
                <a:lnTo>
                  <a:pt x="37911" y="554096"/>
                </a:lnTo>
                <a:lnTo>
                  <a:pt x="17379" y="510933"/>
                </a:lnTo>
                <a:lnTo>
                  <a:pt x="4477" y="463987"/>
                </a:lnTo>
                <a:lnTo>
                  <a:pt x="0" y="414020"/>
                </a:lnTo>
                <a:lnTo>
                  <a:pt x="0" y="276860"/>
                </a:lnTo>
                <a:lnTo>
                  <a:pt x="4477" y="227227"/>
                </a:lnTo>
                <a:lnTo>
                  <a:pt x="17379" y="180458"/>
                </a:lnTo>
                <a:lnTo>
                  <a:pt x="37911" y="137348"/>
                </a:lnTo>
                <a:lnTo>
                  <a:pt x="65280" y="98690"/>
                </a:lnTo>
                <a:lnTo>
                  <a:pt x="98690" y="65280"/>
                </a:lnTo>
                <a:lnTo>
                  <a:pt x="137348" y="37911"/>
                </a:lnTo>
                <a:lnTo>
                  <a:pt x="180458" y="17379"/>
                </a:lnTo>
                <a:lnTo>
                  <a:pt x="227227" y="4477"/>
                </a:lnTo>
                <a:lnTo>
                  <a:pt x="276860" y="0"/>
                </a:lnTo>
                <a:close/>
              </a:path>
            </a:pathLst>
          </a:custGeom>
          <a:ln w="3175">
            <a:solidFill>
              <a:srgbClr val="0000D3"/>
            </a:solidFill>
          </a:ln>
        </p:spPr>
        <p:txBody>
          <a:bodyPr wrap="square" lIns="0" tIns="0" rIns="0" bIns="0" rtlCol="0"/>
          <a:lstStyle/>
          <a:p>
            <a:endParaRPr/>
          </a:p>
        </p:txBody>
      </p:sp>
      <p:sp>
        <p:nvSpPr>
          <p:cNvPr id="39" name="object 39"/>
          <p:cNvSpPr/>
          <p:nvPr/>
        </p:nvSpPr>
        <p:spPr>
          <a:xfrm>
            <a:off x="2244089" y="2233929"/>
            <a:ext cx="1243330" cy="690880"/>
          </a:xfrm>
          <a:custGeom>
            <a:avLst/>
            <a:gdLst/>
            <a:ahLst/>
            <a:cxnLst/>
            <a:rect l="l" t="t" r="r" b="b"/>
            <a:pathLst>
              <a:path w="1243329" h="690880">
                <a:moveTo>
                  <a:pt x="966470" y="0"/>
                </a:moveTo>
                <a:lnTo>
                  <a:pt x="276860" y="0"/>
                </a:lnTo>
                <a:lnTo>
                  <a:pt x="226892" y="4435"/>
                </a:lnTo>
                <a:lnTo>
                  <a:pt x="179946" y="17232"/>
                </a:lnTo>
                <a:lnTo>
                  <a:pt x="136783" y="37629"/>
                </a:lnTo>
                <a:lnTo>
                  <a:pt x="98168" y="64862"/>
                </a:lnTo>
                <a:lnTo>
                  <a:pt x="64862" y="98168"/>
                </a:lnTo>
                <a:lnTo>
                  <a:pt x="37629" y="136783"/>
                </a:lnTo>
                <a:lnTo>
                  <a:pt x="17232" y="179946"/>
                </a:lnTo>
                <a:lnTo>
                  <a:pt x="4435" y="226892"/>
                </a:lnTo>
                <a:lnTo>
                  <a:pt x="0" y="276860"/>
                </a:lnTo>
                <a:lnTo>
                  <a:pt x="0" y="414020"/>
                </a:lnTo>
                <a:lnTo>
                  <a:pt x="4435" y="463652"/>
                </a:lnTo>
                <a:lnTo>
                  <a:pt x="17232" y="510421"/>
                </a:lnTo>
                <a:lnTo>
                  <a:pt x="37629" y="553531"/>
                </a:lnTo>
                <a:lnTo>
                  <a:pt x="64862" y="592189"/>
                </a:lnTo>
                <a:lnTo>
                  <a:pt x="98168" y="625599"/>
                </a:lnTo>
                <a:lnTo>
                  <a:pt x="136783" y="652968"/>
                </a:lnTo>
                <a:lnTo>
                  <a:pt x="179946" y="673500"/>
                </a:lnTo>
                <a:lnTo>
                  <a:pt x="226892" y="686402"/>
                </a:lnTo>
                <a:lnTo>
                  <a:pt x="276860" y="690880"/>
                </a:lnTo>
                <a:lnTo>
                  <a:pt x="966470" y="690880"/>
                </a:lnTo>
                <a:lnTo>
                  <a:pt x="1016437" y="686402"/>
                </a:lnTo>
                <a:lnTo>
                  <a:pt x="1063383" y="673500"/>
                </a:lnTo>
                <a:lnTo>
                  <a:pt x="1106546" y="652968"/>
                </a:lnTo>
                <a:lnTo>
                  <a:pt x="1145161" y="625599"/>
                </a:lnTo>
                <a:lnTo>
                  <a:pt x="1178467" y="592189"/>
                </a:lnTo>
                <a:lnTo>
                  <a:pt x="1205700" y="553531"/>
                </a:lnTo>
                <a:lnTo>
                  <a:pt x="1226097" y="510421"/>
                </a:lnTo>
                <a:lnTo>
                  <a:pt x="1238894" y="463652"/>
                </a:lnTo>
                <a:lnTo>
                  <a:pt x="1243330" y="414020"/>
                </a:lnTo>
                <a:lnTo>
                  <a:pt x="1243330" y="276860"/>
                </a:lnTo>
                <a:lnTo>
                  <a:pt x="1238894" y="226892"/>
                </a:lnTo>
                <a:lnTo>
                  <a:pt x="1226097" y="179946"/>
                </a:lnTo>
                <a:lnTo>
                  <a:pt x="1205700" y="136783"/>
                </a:lnTo>
                <a:lnTo>
                  <a:pt x="1178467" y="98168"/>
                </a:lnTo>
                <a:lnTo>
                  <a:pt x="1145161" y="64862"/>
                </a:lnTo>
                <a:lnTo>
                  <a:pt x="1106546" y="37629"/>
                </a:lnTo>
                <a:lnTo>
                  <a:pt x="1063383" y="17232"/>
                </a:lnTo>
                <a:lnTo>
                  <a:pt x="1016437" y="4435"/>
                </a:lnTo>
                <a:lnTo>
                  <a:pt x="966470" y="0"/>
                </a:lnTo>
                <a:close/>
              </a:path>
            </a:pathLst>
          </a:custGeom>
          <a:solidFill>
            <a:srgbClr val="C9FCFC"/>
          </a:solidFill>
        </p:spPr>
        <p:txBody>
          <a:bodyPr wrap="square" lIns="0" tIns="0" rIns="0" bIns="0" rtlCol="0"/>
          <a:lstStyle/>
          <a:p>
            <a:endParaRPr/>
          </a:p>
        </p:txBody>
      </p:sp>
      <p:sp>
        <p:nvSpPr>
          <p:cNvPr id="40" name="object 40"/>
          <p:cNvSpPr/>
          <p:nvPr/>
        </p:nvSpPr>
        <p:spPr>
          <a:xfrm>
            <a:off x="2244089" y="2233929"/>
            <a:ext cx="1243330" cy="690880"/>
          </a:xfrm>
          <a:custGeom>
            <a:avLst/>
            <a:gdLst/>
            <a:ahLst/>
            <a:cxnLst/>
            <a:rect l="l" t="t" r="r" b="b"/>
            <a:pathLst>
              <a:path w="1243329" h="690880">
                <a:moveTo>
                  <a:pt x="276860" y="0"/>
                </a:moveTo>
                <a:lnTo>
                  <a:pt x="966470" y="0"/>
                </a:lnTo>
                <a:lnTo>
                  <a:pt x="1016437" y="4435"/>
                </a:lnTo>
                <a:lnTo>
                  <a:pt x="1063383" y="17232"/>
                </a:lnTo>
                <a:lnTo>
                  <a:pt x="1106546" y="37629"/>
                </a:lnTo>
                <a:lnTo>
                  <a:pt x="1145161" y="64862"/>
                </a:lnTo>
                <a:lnTo>
                  <a:pt x="1178467" y="98168"/>
                </a:lnTo>
                <a:lnTo>
                  <a:pt x="1205700" y="136783"/>
                </a:lnTo>
                <a:lnTo>
                  <a:pt x="1226097" y="179946"/>
                </a:lnTo>
                <a:lnTo>
                  <a:pt x="1238894" y="226892"/>
                </a:lnTo>
                <a:lnTo>
                  <a:pt x="1243330" y="276860"/>
                </a:lnTo>
                <a:lnTo>
                  <a:pt x="1243330" y="414020"/>
                </a:lnTo>
                <a:lnTo>
                  <a:pt x="1238894" y="463652"/>
                </a:lnTo>
                <a:lnTo>
                  <a:pt x="1226097" y="510421"/>
                </a:lnTo>
                <a:lnTo>
                  <a:pt x="1205700" y="553531"/>
                </a:lnTo>
                <a:lnTo>
                  <a:pt x="1178467" y="592189"/>
                </a:lnTo>
                <a:lnTo>
                  <a:pt x="1145161" y="625599"/>
                </a:lnTo>
                <a:lnTo>
                  <a:pt x="1106546" y="652968"/>
                </a:lnTo>
                <a:lnTo>
                  <a:pt x="1063383" y="673500"/>
                </a:lnTo>
                <a:lnTo>
                  <a:pt x="1016437" y="686402"/>
                </a:lnTo>
                <a:lnTo>
                  <a:pt x="966470" y="690880"/>
                </a:lnTo>
                <a:lnTo>
                  <a:pt x="276860" y="690880"/>
                </a:lnTo>
                <a:lnTo>
                  <a:pt x="226892" y="686402"/>
                </a:lnTo>
                <a:lnTo>
                  <a:pt x="179946" y="673500"/>
                </a:lnTo>
                <a:lnTo>
                  <a:pt x="136783" y="652968"/>
                </a:lnTo>
                <a:lnTo>
                  <a:pt x="98168" y="625599"/>
                </a:lnTo>
                <a:lnTo>
                  <a:pt x="64862" y="592189"/>
                </a:lnTo>
                <a:lnTo>
                  <a:pt x="37629" y="553531"/>
                </a:lnTo>
                <a:lnTo>
                  <a:pt x="17232" y="510421"/>
                </a:lnTo>
                <a:lnTo>
                  <a:pt x="4435" y="463652"/>
                </a:lnTo>
                <a:lnTo>
                  <a:pt x="0" y="414020"/>
                </a:lnTo>
                <a:lnTo>
                  <a:pt x="0" y="276860"/>
                </a:lnTo>
                <a:lnTo>
                  <a:pt x="4435" y="226892"/>
                </a:lnTo>
                <a:lnTo>
                  <a:pt x="17232" y="179946"/>
                </a:lnTo>
                <a:lnTo>
                  <a:pt x="37629" y="136783"/>
                </a:lnTo>
                <a:lnTo>
                  <a:pt x="64862" y="98168"/>
                </a:lnTo>
                <a:lnTo>
                  <a:pt x="98168" y="64862"/>
                </a:lnTo>
                <a:lnTo>
                  <a:pt x="136783" y="37629"/>
                </a:lnTo>
                <a:lnTo>
                  <a:pt x="179946" y="17232"/>
                </a:lnTo>
                <a:lnTo>
                  <a:pt x="226892" y="4435"/>
                </a:lnTo>
                <a:lnTo>
                  <a:pt x="276860" y="0"/>
                </a:lnTo>
                <a:close/>
              </a:path>
            </a:pathLst>
          </a:custGeom>
          <a:ln w="3175">
            <a:solidFill>
              <a:srgbClr val="0000D3"/>
            </a:solidFill>
          </a:ln>
        </p:spPr>
        <p:txBody>
          <a:bodyPr wrap="square" lIns="0" tIns="0" rIns="0" bIns="0" rtlCol="0"/>
          <a:lstStyle/>
          <a:p>
            <a:endParaRPr/>
          </a:p>
        </p:txBody>
      </p:sp>
      <p:sp>
        <p:nvSpPr>
          <p:cNvPr id="41" name="object 41"/>
          <p:cNvSpPr txBox="1"/>
          <p:nvPr/>
        </p:nvSpPr>
        <p:spPr>
          <a:xfrm>
            <a:off x="2571750" y="2438400"/>
            <a:ext cx="572135" cy="255904"/>
          </a:xfrm>
          <a:prstGeom prst="rect">
            <a:avLst/>
          </a:prstGeom>
        </p:spPr>
        <p:txBody>
          <a:bodyPr vert="horz" wrap="square" lIns="0" tIns="13970" rIns="0" bIns="0" rtlCol="0">
            <a:spAutoFit/>
          </a:bodyPr>
          <a:lstStyle/>
          <a:p>
            <a:pPr marL="12700">
              <a:lnSpc>
                <a:spcPct val="100000"/>
              </a:lnSpc>
              <a:spcBef>
                <a:spcPts val="110"/>
              </a:spcBef>
            </a:pPr>
            <a:r>
              <a:rPr sz="1500" b="1" spc="25" dirty="0">
                <a:latin typeface="Century Schoolbook"/>
                <a:cs typeface="Century Schoolbook"/>
              </a:rPr>
              <a:t>P</a:t>
            </a:r>
            <a:r>
              <a:rPr sz="1500" b="1" spc="-20" dirty="0">
                <a:latin typeface="Century Schoolbook"/>
                <a:cs typeface="Century Schoolbook"/>
              </a:rPr>
              <a:t>l</a:t>
            </a:r>
            <a:r>
              <a:rPr sz="1500" b="1" dirty="0">
                <a:latin typeface="Century Schoolbook"/>
                <a:cs typeface="Century Schoolbook"/>
              </a:rPr>
              <a:t>ace</a:t>
            </a:r>
            <a:endParaRPr sz="1500">
              <a:latin typeface="Century Schoolbook"/>
              <a:cs typeface="Century Schoolbook"/>
            </a:endParaRPr>
          </a:p>
        </p:txBody>
      </p:sp>
      <p:sp>
        <p:nvSpPr>
          <p:cNvPr id="42" name="object 42"/>
          <p:cNvSpPr/>
          <p:nvPr/>
        </p:nvSpPr>
        <p:spPr>
          <a:xfrm>
            <a:off x="2255520" y="3764279"/>
            <a:ext cx="1285240" cy="754380"/>
          </a:xfrm>
          <a:custGeom>
            <a:avLst/>
            <a:gdLst/>
            <a:ahLst/>
            <a:cxnLst/>
            <a:rect l="l" t="t" r="r" b="b"/>
            <a:pathLst>
              <a:path w="1285239" h="754379">
                <a:moveTo>
                  <a:pt x="1009650" y="0"/>
                </a:moveTo>
                <a:lnTo>
                  <a:pt x="275590" y="0"/>
                </a:lnTo>
                <a:lnTo>
                  <a:pt x="226000" y="4477"/>
                </a:lnTo>
                <a:lnTo>
                  <a:pt x="179348" y="17379"/>
                </a:lnTo>
                <a:lnTo>
                  <a:pt x="136407" y="37911"/>
                </a:lnTo>
                <a:lnTo>
                  <a:pt x="97950" y="65280"/>
                </a:lnTo>
                <a:lnTo>
                  <a:pt x="64750" y="98690"/>
                </a:lnTo>
                <a:lnTo>
                  <a:pt x="37582" y="137348"/>
                </a:lnTo>
                <a:lnTo>
                  <a:pt x="17219" y="180458"/>
                </a:lnTo>
                <a:lnTo>
                  <a:pt x="4433" y="227227"/>
                </a:lnTo>
                <a:lnTo>
                  <a:pt x="0" y="276860"/>
                </a:lnTo>
                <a:lnTo>
                  <a:pt x="0" y="478790"/>
                </a:lnTo>
                <a:lnTo>
                  <a:pt x="4433" y="528379"/>
                </a:lnTo>
                <a:lnTo>
                  <a:pt x="17219" y="575031"/>
                </a:lnTo>
                <a:lnTo>
                  <a:pt x="37582" y="617972"/>
                </a:lnTo>
                <a:lnTo>
                  <a:pt x="64750" y="656429"/>
                </a:lnTo>
                <a:lnTo>
                  <a:pt x="97950" y="689629"/>
                </a:lnTo>
                <a:lnTo>
                  <a:pt x="136407" y="716797"/>
                </a:lnTo>
                <a:lnTo>
                  <a:pt x="179348" y="737160"/>
                </a:lnTo>
                <a:lnTo>
                  <a:pt x="226000" y="749946"/>
                </a:lnTo>
                <a:lnTo>
                  <a:pt x="275590" y="754380"/>
                </a:lnTo>
                <a:lnTo>
                  <a:pt x="1009650" y="754380"/>
                </a:lnTo>
                <a:lnTo>
                  <a:pt x="1059239" y="749946"/>
                </a:lnTo>
                <a:lnTo>
                  <a:pt x="1105891" y="737160"/>
                </a:lnTo>
                <a:lnTo>
                  <a:pt x="1148832" y="716797"/>
                </a:lnTo>
                <a:lnTo>
                  <a:pt x="1187289" y="689629"/>
                </a:lnTo>
                <a:lnTo>
                  <a:pt x="1220489" y="656429"/>
                </a:lnTo>
                <a:lnTo>
                  <a:pt x="1247657" y="617972"/>
                </a:lnTo>
                <a:lnTo>
                  <a:pt x="1268020" y="575031"/>
                </a:lnTo>
                <a:lnTo>
                  <a:pt x="1280806" y="528379"/>
                </a:lnTo>
                <a:lnTo>
                  <a:pt x="1285240" y="478790"/>
                </a:lnTo>
                <a:lnTo>
                  <a:pt x="1285240" y="276860"/>
                </a:lnTo>
                <a:lnTo>
                  <a:pt x="1280806" y="227227"/>
                </a:lnTo>
                <a:lnTo>
                  <a:pt x="1268020" y="180458"/>
                </a:lnTo>
                <a:lnTo>
                  <a:pt x="1247657" y="137348"/>
                </a:lnTo>
                <a:lnTo>
                  <a:pt x="1220489" y="98690"/>
                </a:lnTo>
                <a:lnTo>
                  <a:pt x="1187289" y="65280"/>
                </a:lnTo>
                <a:lnTo>
                  <a:pt x="1148832" y="37911"/>
                </a:lnTo>
                <a:lnTo>
                  <a:pt x="1105891" y="17379"/>
                </a:lnTo>
                <a:lnTo>
                  <a:pt x="1059239" y="4477"/>
                </a:lnTo>
                <a:lnTo>
                  <a:pt x="1009650" y="0"/>
                </a:lnTo>
                <a:close/>
              </a:path>
            </a:pathLst>
          </a:custGeom>
          <a:solidFill>
            <a:srgbClr val="0000D3"/>
          </a:solidFill>
        </p:spPr>
        <p:txBody>
          <a:bodyPr wrap="square" lIns="0" tIns="0" rIns="0" bIns="0" rtlCol="0"/>
          <a:lstStyle/>
          <a:p>
            <a:endParaRPr/>
          </a:p>
        </p:txBody>
      </p:sp>
      <p:sp>
        <p:nvSpPr>
          <p:cNvPr id="43" name="object 43"/>
          <p:cNvSpPr/>
          <p:nvPr/>
        </p:nvSpPr>
        <p:spPr>
          <a:xfrm>
            <a:off x="2255520" y="3764279"/>
            <a:ext cx="1285240" cy="754380"/>
          </a:xfrm>
          <a:custGeom>
            <a:avLst/>
            <a:gdLst/>
            <a:ahLst/>
            <a:cxnLst/>
            <a:rect l="l" t="t" r="r" b="b"/>
            <a:pathLst>
              <a:path w="1285239" h="754379">
                <a:moveTo>
                  <a:pt x="275590" y="0"/>
                </a:moveTo>
                <a:lnTo>
                  <a:pt x="1009650" y="0"/>
                </a:lnTo>
                <a:lnTo>
                  <a:pt x="1059239" y="4477"/>
                </a:lnTo>
                <a:lnTo>
                  <a:pt x="1105891" y="17379"/>
                </a:lnTo>
                <a:lnTo>
                  <a:pt x="1148832" y="37911"/>
                </a:lnTo>
                <a:lnTo>
                  <a:pt x="1187289" y="65280"/>
                </a:lnTo>
                <a:lnTo>
                  <a:pt x="1220489" y="98690"/>
                </a:lnTo>
                <a:lnTo>
                  <a:pt x="1247657" y="137348"/>
                </a:lnTo>
                <a:lnTo>
                  <a:pt x="1268020" y="180458"/>
                </a:lnTo>
                <a:lnTo>
                  <a:pt x="1280806" y="227227"/>
                </a:lnTo>
                <a:lnTo>
                  <a:pt x="1285240" y="276860"/>
                </a:lnTo>
                <a:lnTo>
                  <a:pt x="1285240" y="478790"/>
                </a:lnTo>
                <a:lnTo>
                  <a:pt x="1280806" y="528379"/>
                </a:lnTo>
                <a:lnTo>
                  <a:pt x="1268020" y="575031"/>
                </a:lnTo>
                <a:lnTo>
                  <a:pt x="1247657" y="617972"/>
                </a:lnTo>
                <a:lnTo>
                  <a:pt x="1220489" y="656429"/>
                </a:lnTo>
                <a:lnTo>
                  <a:pt x="1187289" y="689629"/>
                </a:lnTo>
                <a:lnTo>
                  <a:pt x="1148832" y="716797"/>
                </a:lnTo>
                <a:lnTo>
                  <a:pt x="1105891" y="737160"/>
                </a:lnTo>
                <a:lnTo>
                  <a:pt x="1059239" y="749946"/>
                </a:lnTo>
                <a:lnTo>
                  <a:pt x="1009650" y="754380"/>
                </a:lnTo>
                <a:lnTo>
                  <a:pt x="275590" y="754380"/>
                </a:lnTo>
                <a:lnTo>
                  <a:pt x="226000" y="749946"/>
                </a:lnTo>
                <a:lnTo>
                  <a:pt x="179348" y="737160"/>
                </a:lnTo>
                <a:lnTo>
                  <a:pt x="136407" y="716797"/>
                </a:lnTo>
                <a:lnTo>
                  <a:pt x="97950" y="689629"/>
                </a:lnTo>
                <a:lnTo>
                  <a:pt x="64750" y="656429"/>
                </a:lnTo>
                <a:lnTo>
                  <a:pt x="37582" y="617972"/>
                </a:lnTo>
                <a:lnTo>
                  <a:pt x="17219" y="575031"/>
                </a:lnTo>
                <a:lnTo>
                  <a:pt x="4433" y="528379"/>
                </a:lnTo>
                <a:lnTo>
                  <a:pt x="0" y="478790"/>
                </a:lnTo>
                <a:lnTo>
                  <a:pt x="0" y="276860"/>
                </a:lnTo>
                <a:lnTo>
                  <a:pt x="4433" y="227227"/>
                </a:lnTo>
                <a:lnTo>
                  <a:pt x="17219" y="180458"/>
                </a:lnTo>
                <a:lnTo>
                  <a:pt x="37582" y="137348"/>
                </a:lnTo>
                <a:lnTo>
                  <a:pt x="64750" y="98690"/>
                </a:lnTo>
                <a:lnTo>
                  <a:pt x="97950" y="65280"/>
                </a:lnTo>
                <a:lnTo>
                  <a:pt x="136407" y="37911"/>
                </a:lnTo>
                <a:lnTo>
                  <a:pt x="179348" y="17379"/>
                </a:lnTo>
                <a:lnTo>
                  <a:pt x="226000" y="4477"/>
                </a:lnTo>
                <a:lnTo>
                  <a:pt x="275590" y="0"/>
                </a:lnTo>
                <a:close/>
              </a:path>
            </a:pathLst>
          </a:custGeom>
          <a:ln w="3175">
            <a:solidFill>
              <a:srgbClr val="0000D3"/>
            </a:solidFill>
          </a:ln>
        </p:spPr>
        <p:txBody>
          <a:bodyPr wrap="square" lIns="0" tIns="0" rIns="0" bIns="0" rtlCol="0"/>
          <a:lstStyle/>
          <a:p>
            <a:endParaRPr/>
          </a:p>
        </p:txBody>
      </p:sp>
      <p:sp>
        <p:nvSpPr>
          <p:cNvPr id="44" name="object 44"/>
          <p:cNvSpPr/>
          <p:nvPr/>
        </p:nvSpPr>
        <p:spPr>
          <a:xfrm>
            <a:off x="2223770" y="3732529"/>
            <a:ext cx="1285240" cy="754380"/>
          </a:xfrm>
          <a:custGeom>
            <a:avLst/>
            <a:gdLst/>
            <a:ahLst/>
            <a:cxnLst/>
            <a:rect l="l" t="t" r="r" b="b"/>
            <a:pathLst>
              <a:path w="1285239" h="754379">
                <a:moveTo>
                  <a:pt x="1009650" y="0"/>
                </a:moveTo>
                <a:lnTo>
                  <a:pt x="275590" y="0"/>
                </a:lnTo>
                <a:lnTo>
                  <a:pt x="226000" y="4433"/>
                </a:lnTo>
                <a:lnTo>
                  <a:pt x="179348" y="17219"/>
                </a:lnTo>
                <a:lnTo>
                  <a:pt x="136407" y="37582"/>
                </a:lnTo>
                <a:lnTo>
                  <a:pt x="97950" y="64750"/>
                </a:lnTo>
                <a:lnTo>
                  <a:pt x="64750" y="97950"/>
                </a:lnTo>
                <a:lnTo>
                  <a:pt x="37582" y="136407"/>
                </a:lnTo>
                <a:lnTo>
                  <a:pt x="17219" y="179348"/>
                </a:lnTo>
                <a:lnTo>
                  <a:pt x="4433" y="226000"/>
                </a:lnTo>
                <a:lnTo>
                  <a:pt x="0" y="275590"/>
                </a:lnTo>
                <a:lnTo>
                  <a:pt x="0" y="477520"/>
                </a:lnTo>
                <a:lnTo>
                  <a:pt x="4433" y="527152"/>
                </a:lnTo>
                <a:lnTo>
                  <a:pt x="17219" y="573921"/>
                </a:lnTo>
                <a:lnTo>
                  <a:pt x="37582" y="617031"/>
                </a:lnTo>
                <a:lnTo>
                  <a:pt x="64750" y="655689"/>
                </a:lnTo>
                <a:lnTo>
                  <a:pt x="97950" y="689099"/>
                </a:lnTo>
                <a:lnTo>
                  <a:pt x="136407" y="716468"/>
                </a:lnTo>
                <a:lnTo>
                  <a:pt x="179348" y="737000"/>
                </a:lnTo>
                <a:lnTo>
                  <a:pt x="226000" y="749902"/>
                </a:lnTo>
                <a:lnTo>
                  <a:pt x="275590" y="754380"/>
                </a:lnTo>
                <a:lnTo>
                  <a:pt x="1009650" y="754380"/>
                </a:lnTo>
                <a:lnTo>
                  <a:pt x="1059239" y="749902"/>
                </a:lnTo>
                <a:lnTo>
                  <a:pt x="1105891" y="737000"/>
                </a:lnTo>
                <a:lnTo>
                  <a:pt x="1148832" y="716468"/>
                </a:lnTo>
                <a:lnTo>
                  <a:pt x="1187289" y="689099"/>
                </a:lnTo>
                <a:lnTo>
                  <a:pt x="1220489" y="655689"/>
                </a:lnTo>
                <a:lnTo>
                  <a:pt x="1247657" y="617031"/>
                </a:lnTo>
                <a:lnTo>
                  <a:pt x="1268020" y="573921"/>
                </a:lnTo>
                <a:lnTo>
                  <a:pt x="1280806" y="527152"/>
                </a:lnTo>
                <a:lnTo>
                  <a:pt x="1285240" y="477520"/>
                </a:lnTo>
                <a:lnTo>
                  <a:pt x="1285240" y="275590"/>
                </a:lnTo>
                <a:lnTo>
                  <a:pt x="1280806" y="226000"/>
                </a:lnTo>
                <a:lnTo>
                  <a:pt x="1268020" y="179348"/>
                </a:lnTo>
                <a:lnTo>
                  <a:pt x="1247657" y="136407"/>
                </a:lnTo>
                <a:lnTo>
                  <a:pt x="1220489" y="97950"/>
                </a:lnTo>
                <a:lnTo>
                  <a:pt x="1187289" y="64750"/>
                </a:lnTo>
                <a:lnTo>
                  <a:pt x="1148832" y="37582"/>
                </a:lnTo>
                <a:lnTo>
                  <a:pt x="1105891" y="17219"/>
                </a:lnTo>
                <a:lnTo>
                  <a:pt x="1059239" y="4433"/>
                </a:lnTo>
                <a:lnTo>
                  <a:pt x="1009650" y="0"/>
                </a:lnTo>
                <a:close/>
              </a:path>
            </a:pathLst>
          </a:custGeom>
          <a:solidFill>
            <a:srgbClr val="C9FCFC"/>
          </a:solidFill>
        </p:spPr>
        <p:txBody>
          <a:bodyPr wrap="square" lIns="0" tIns="0" rIns="0" bIns="0" rtlCol="0"/>
          <a:lstStyle/>
          <a:p>
            <a:endParaRPr/>
          </a:p>
        </p:txBody>
      </p:sp>
      <p:sp>
        <p:nvSpPr>
          <p:cNvPr id="45" name="object 45"/>
          <p:cNvSpPr/>
          <p:nvPr/>
        </p:nvSpPr>
        <p:spPr>
          <a:xfrm>
            <a:off x="2223770" y="3732529"/>
            <a:ext cx="1285240" cy="754380"/>
          </a:xfrm>
          <a:custGeom>
            <a:avLst/>
            <a:gdLst/>
            <a:ahLst/>
            <a:cxnLst/>
            <a:rect l="l" t="t" r="r" b="b"/>
            <a:pathLst>
              <a:path w="1285239" h="754379">
                <a:moveTo>
                  <a:pt x="275590" y="0"/>
                </a:moveTo>
                <a:lnTo>
                  <a:pt x="1009650" y="0"/>
                </a:lnTo>
                <a:lnTo>
                  <a:pt x="1059239" y="4433"/>
                </a:lnTo>
                <a:lnTo>
                  <a:pt x="1105891" y="17219"/>
                </a:lnTo>
                <a:lnTo>
                  <a:pt x="1148832" y="37582"/>
                </a:lnTo>
                <a:lnTo>
                  <a:pt x="1187289" y="64750"/>
                </a:lnTo>
                <a:lnTo>
                  <a:pt x="1220489" y="97950"/>
                </a:lnTo>
                <a:lnTo>
                  <a:pt x="1247657" y="136407"/>
                </a:lnTo>
                <a:lnTo>
                  <a:pt x="1268020" y="179348"/>
                </a:lnTo>
                <a:lnTo>
                  <a:pt x="1280806" y="226000"/>
                </a:lnTo>
                <a:lnTo>
                  <a:pt x="1285240" y="275590"/>
                </a:lnTo>
                <a:lnTo>
                  <a:pt x="1285240" y="477520"/>
                </a:lnTo>
                <a:lnTo>
                  <a:pt x="1280806" y="527152"/>
                </a:lnTo>
                <a:lnTo>
                  <a:pt x="1268020" y="573921"/>
                </a:lnTo>
                <a:lnTo>
                  <a:pt x="1247657" y="617031"/>
                </a:lnTo>
                <a:lnTo>
                  <a:pt x="1220489" y="655689"/>
                </a:lnTo>
                <a:lnTo>
                  <a:pt x="1187289" y="689099"/>
                </a:lnTo>
                <a:lnTo>
                  <a:pt x="1148832" y="716468"/>
                </a:lnTo>
                <a:lnTo>
                  <a:pt x="1105891" y="737000"/>
                </a:lnTo>
                <a:lnTo>
                  <a:pt x="1059239" y="749902"/>
                </a:lnTo>
                <a:lnTo>
                  <a:pt x="1009650" y="754380"/>
                </a:lnTo>
                <a:lnTo>
                  <a:pt x="275590" y="754380"/>
                </a:lnTo>
                <a:lnTo>
                  <a:pt x="226000" y="749902"/>
                </a:lnTo>
                <a:lnTo>
                  <a:pt x="179348" y="737000"/>
                </a:lnTo>
                <a:lnTo>
                  <a:pt x="136407" y="716468"/>
                </a:lnTo>
                <a:lnTo>
                  <a:pt x="97950" y="689099"/>
                </a:lnTo>
                <a:lnTo>
                  <a:pt x="64750" y="655689"/>
                </a:lnTo>
                <a:lnTo>
                  <a:pt x="37582" y="617031"/>
                </a:lnTo>
                <a:lnTo>
                  <a:pt x="17219" y="573921"/>
                </a:lnTo>
                <a:lnTo>
                  <a:pt x="4433" y="527152"/>
                </a:lnTo>
                <a:lnTo>
                  <a:pt x="0" y="477520"/>
                </a:lnTo>
                <a:lnTo>
                  <a:pt x="0" y="275590"/>
                </a:lnTo>
                <a:lnTo>
                  <a:pt x="4433" y="226000"/>
                </a:lnTo>
                <a:lnTo>
                  <a:pt x="17219" y="179348"/>
                </a:lnTo>
                <a:lnTo>
                  <a:pt x="37582" y="136407"/>
                </a:lnTo>
                <a:lnTo>
                  <a:pt x="64750" y="97950"/>
                </a:lnTo>
                <a:lnTo>
                  <a:pt x="97950" y="64750"/>
                </a:lnTo>
                <a:lnTo>
                  <a:pt x="136407" y="37582"/>
                </a:lnTo>
                <a:lnTo>
                  <a:pt x="179348" y="17219"/>
                </a:lnTo>
                <a:lnTo>
                  <a:pt x="226000" y="4433"/>
                </a:lnTo>
                <a:lnTo>
                  <a:pt x="275590" y="0"/>
                </a:lnTo>
                <a:close/>
              </a:path>
            </a:pathLst>
          </a:custGeom>
          <a:ln w="3175">
            <a:solidFill>
              <a:srgbClr val="0000D3"/>
            </a:solidFill>
          </a:ln>
        </p:spPr>
        <p:txBody>
          <a:bodyPr wrap="square" lIns="0" tIns="0" rIns="0" bIns="0" rtlCol="0"/>
          <a:lstStyle/>
          <a:p>
            <a:endParaRPr/>
          </a:p>
        </p:txBody>
      </p:sp>
      <p:sp>
        <p:nvSpPr>
          <p:cNvPr id="46" name="object 46"/>
          <p:cNvSpPr txBox="1"/>
          <p:nvPr/>
        </p:nvSpPr>
        <p:spPr>
          <a:xfrm>
            <a:off x="2379979" y="4001770"/>
            <a:ext cx="964565" cy="203835"/>
          </a:xfrm>
          <a:prstGeom prst="rect">
            <a:avLst/>
          </a:prstGeom>
        </p:spPr>
        <p:txBody>
          <a:bodyPr vert="horz" wrap="square" lIns="0" tIns="15240" rIns="0" bIns="0" rtlCol="0">
            <a:spAutoFit/>
          </a:bodyPr>
          <a:lstStyle/>
          <a:p>
            <a:pPr marL="12700">
              <a:lnSpc>
                <a:spcPct val="100000"/>
              </a:lnSpc>
              <a:spcBef>
                <a:spcPts val="120"/>
              </a:spcBef>
            </a:pPr>
            <a:r>
              <a:rPr sz="1150" b="1" spc="10" dirty="0">
                <a:latin typeface="Century Schoolbook"/>
                <a:cs typeface="Century Schoolbook"/>
              </a:rPr>
              <a:t>Atmosphere</a:t>
            </a:r>
            <a:endParaRPr sz="1150">
              <a:latin typeface="Century Schoolbook"/>
              <a:cs typeface="Century Schoolbook"/>
            </a:endParaRPr>
          </a:p>
        </p:txBody>
      </p:sp>
      <p:sp>
        <p:nvSpPr>
          <p:cNvPr id="47" name="object 47"/>
          <p:cNvSpPr/>
          <p:nvPr/>
        </p:nvSpPr>
        <p:spPr>
          <a:xfrm>
            <a:off x="5772150" y="2255520"/>
            <a:ext cx="1137920" cy="711200"/>
          </a:xfrm>
          <a:custGeom>
            <a:avLst/>
            <a:gdLst/>
            <a:ahLst/>
            <a:cxnLst/>
            <a:rect l="l" t="t" r="r" b="b"/>
            <a:pathLst>
              <a:path w="1137920" h="711200">
                <a:moveTo>
                  <a:pt x="861059" y="0"/>
                </a:moveTo>
                <a:lnTo>
                  <a:pt x="276860" y="0"/>
                </a:lnTo>
                <a:lnTo>
                  <a:pt x="227227" y="4435"/>
                </a:lnTo>
                <a:lnTo>
                  <a:pt x="180458" y="17232"/>
                </a:lnTo>
                <a:lnTo>
                  <a:pt x="137348" y="37629"/>
                </a:lnTo>
                <a:lnTo>
                  <a:pt x="98690" y="64862"/>
                </a:lnTo>
                <a:lnTo>
                  <a:pt x="65280" y="98168"/>
                </a:lnTo>
                <a:lnTo>
                  <a:pt x="37911" y="136783"/>
                </a:lnTo>
                <a:lnTo>
                  <a:pt x="17379" y="179946"/>
                </a:lnTo>
                <a:lnTo>
                  <a:pt x="4477" y="226892"/>
                </a:lnTo>
                <a:lnTo>
                  <a:pt x="0" y="276859"/>
                </a:lnTo>
                <a:lnTo>
                  <a:pt x="0" y="435609"/>
                </a:lnTo>
                <a:lnTo>
                  <a:pt x="4477" y="485199"/>
                </a:lnTo>
                <a:lnTo>
                  <a:pt x="17379" y="531851"/>
                </a:lnTo>
                <a:lnTo>
                  <a:pt x="37911" y="574792"/>
                </a:lnTo>
                <a:lnTo>
                  <a:pt x="65280" y="613249"/>
                </a:lnTo>
                <a:lnTo>
                  <a:pt x="98690" y="646449"/>
                </a:lnTo>
                <a:lnTo>
                  <a:pt x="137348" y="673617"/>
                </a:lnTo>
                <a:lnTo>
                  <a:pt x="180458" y="693980"/>
                </a:lnTo>
                <a:lnTo>
                  <a:pt x="227227" y="706766"/>
                </a:lnTo>
                <a:lnTo>
                  <a:pt x="276860" y="711200"/>
                </a:lnTo>
                <a:lnTo>
                  <a:pt x="861059" y="711200"/>
                </a:lnTo>
                <a:lnTo>
                  <a:pt x="910692" y="706766"/>
                </a:lnTo>
                <a:lnTo>
                  <a:pt x="957461" y="693980"/>
                </a:lnTo>
                <a:lnTo>
                  <a:pt x="1000571" y="673617"/>
                </a:lnTo>
                <a:lnTo>
                  <a:pt x="1039229" y="646449"/>
                </a:lnTo>
                <a:lnTo>
                  <a:pt x="1072639" y="613249"/>
                </a:lnTo>
                <a:lnTo>
                  <a:pt x="1100008" y="574792"/>
                </a:lnTo>
                <a:lnTo>
                  <a:pt x="1120540" y="531851"/>
                </a:lnTo>
                <a:lnTo>
                  <a:pt x="1133442" y="485199"/>
                </a:lnTo>
                <a:lnTo>
                  <a:pt x="1137920" y="435609"/>
                </a:lnTo>
                <a:lnTo>
                  <a:pt x="1137920" y="276859"/>
                </a:lnTo>
                <a:lnTo>
                  <a:pt x="1133442" y="226892"/>
                </a:lnTo>
                <a:lnTo>
                  <a:pt x="1120540" y="179946"/>
                </a:lnTo>
                <a:lnTo>
                  <a:pt x="1100008" y="136783"/>
                </a:lnTo>
                <a:lnTo>
                  <a:pt x="1072639" y="98168"/>
                </a:lnTo>
                <a:lnTo>
                  <a:pt x="1039229" y="64862"/>
                </a:lnTo>
                <a:lnTo>
                  <a:pt x="1000571" y="37629"/>
                </a:lnTo>
                <a:lnTo>
                  <a:pt x="957461" y="17232"/>
                </a:lnTo>
                <a:lnTo>
                  <a:pt x="910692" y="4435"/>
                </a:lnTo>
                <a:lnTo>
                  <a:pt x="861059" y="0"/>
                </a:lnTo>
                <a:close/>
              </a:path>
            </a:pathLst>
          </a:custGeom>
          <a:solidFill>
            <a:srgbClr val="0000D3"/>
          </a:solidFill>
        </p:spPr>
        <p:txBody>
          <a:bodyPr wrap="square" lIns="0" tIns="0" rIns="0" bIns="0" rtlCol="0"/>
          <a:lstStyle/>
          <a:p>
            <a:endParaRPr/>
          </a:p>
        </p:txBody>
      </p:sp>
      <p:sp>
        <p:nvSpPr>
          <p:cNvPr id="48" name="object 48"/>
          <p:cNvSpPr/>
          <p:nvPr/>
        </p:nvSpPr>
        <p:spPr>
          <a:xfrm>
            <a:off x="5772150" y="2255520"/>
            <a:ext cx="1137920" cy="711200"/>
          </a:xfrm>
          <a:custGeom>
            <a:avLst/>
            <a:gdLst/>
            <a:ahLst/>
            <a:cxnLst/>
            <a:rect l="l" t="t" r="r" b="b"/>
            <a:pathLst>
              <a:path w="1137920" h="711200">
                <a:moveTo>
                  <a:pt x="276860" y="0"/>
                </a:moveTo>
                <a:lnTo>
                  <a:pt x="861059" y="0"/>
                </a:lnTo>
                <a:lnTo>
                  <a:pt x="910692" y="4435"/>
                </a:lnTo>
                <a:lnTo>
                  <a:pt x="957461" y="17232"/>
                </a:lnTo>
                <a:lnTo>
                  <a:pt x="1000571" y="37629"/>
                </a:lnTo>
                <a:lnTo>
                  <a:pt x="1039229" y="64862"/>
                </a:lnTo>
                <a:lnTo>
                  <a:pt x="1072639" y="98168"/>
                </a:lnTo>
                <a:lnTo>
                  <a:pt x="1100008" y="136783"/>
                </a:lnTo>
                <a:lnTo>
                  <a:pt x="1120540" y="179946"/>
                </a:lnTo>
                <a:lnTo>
                  <a:pt x="1133442" y="226892"/>
                </a:lnTo>
                <a:lnTo>
                  <a:pt x="1137920" y="276859"/>
                </a:lnTo>
                <a:lnTo>
                  <a:pt x="1137920" y="435609"/>
                </a:lnTo>
                <a:lnTo>
                  <a:pt x="1133442" y="485199"/>
                </a:lnTo>
                <a:lnTo>
                  <a:pt x="1120540" y="531851"/>
                </a:lnTo>
                <a:lnTo>
                  <a:pt x="1100008" y="574792"/>
                </a:lnTo>
                <a:lnTo>
                  <a:pt x="1072639" y="613249"/>
                </a:lnTo>
                <a:lnTo>
                  <a:pt x="1039229" y="646449"/>
                </a:lnTo>
                <a:lnTo>
                  <a:pt x="1000571" y="673617"/>
                </a:lnTo>
                <a:lnTo>
                  <a:pt x="957461" y="693980"/>
                </a:lnTo>
                <a:lnTo>
                  <a:pt x="910692" y="706766"/>
                </a:lnTo>
                <a:lnTo>
                  <a:pt x="861059" y="711200"/>
                </a:lnTo>
                <a:lnTo>
                  <a:pt x="276860" y="711200"/>
                </a:lnTo>
                <a:lnTo>
                  <a:pt x="227227" y="706766"/>
                </a:lnTo>
                <a:lnTo>
                  <a:pt x="180458" y="693980"/>
                </a:lnTo>
                <a:lnTo>
                  <a:pt x="137348" y="673617"/>
                </a:lnTo>
                <a:lnTo>
                  <a:pt x="98690" y="646449"/>
                </a:lnTo>
                <a:lnTo>
                  <a:pt x="65280" y="613249"/>
                </a:lnTo>
                <a:lnTo>
                  <a:pt x="37911" y="574792"/>
                </a:lnTo>
                <a:lnTo>
                  <a:pt x="17379" y="531851"/>
                </a:lnTo>
                <a:lnTo>
                  <a:pt x="4477" y="485199"/>
                </a:lnTo>
                <a:lnTo>
                  <a:pt x="0" y="435609"/>
                </a:lnTo>
                <a:lnTo>
                  <a:pt x="0" y="276859"/>
                </a:lnTo>
                <a:lnTo>
                  <a:pt x="4477" y="226892"/>
                </a:lnTo>
                <a:lnTo>
                  <a:pt x="17379" y="179946"/>
                </a:lnTo>
                <a:lnTo>
                  <a:pt x="37911" y="136783"/>
                </a:lnTo>
                <a:lnTo>
                  <a:pt x="65280" y="98168"/>
                </a:lnTo>
                <a:lnTo>
                  <a:pt x="98690" y="64862"/>
                </a:lnTo>
                <a:lnTo>
                  <a:pt x="137348" y="37629"/>
                </a:lnTo>
                <a:lnTo>
                  <a:pt x="180458" y="17232"/>
                </a:lnTo>
                <a:lnTo>
                  <a:pt x="227227" y="4435"/>
                </a:lnTo>
                <a:lnTo>
                  <a:pt x="276860" y="0"/>
                </a:lnTo>
                <a:close/>
              </a:path>
            </a:pathLst>
          </a:custGeom>
          <a:ln w="3175">
            <a:solidFill>
              <a:srgbClr val="0000D3"/>
            </a:solidFill>
          </a:ln>
        </p:spPr>
        <p:txBody>
          <a:bodyPr wrap="square" lIns="0" tIns="0" rIns="0" bIns="0" rtlCol="0"/>
          <a:lstStyle/>
          <a:p>
            <a:endParaRPr/>
          </a:p>
        </p:txBody>
      </p:sp>
      <p:sp>
        <p:nvSpPr>
          <p:cNvPr id="49" name="object 49"/>
          <p:cNvSpPr/>
          <p:nvPr/>
        </p:nvSpPr>
        <p:spPr>
          <a:xfrm>
            <a:off x="5740400" y="2223770"/>
            <a:ext cx="1137920" cy="711200"/>
          </a:xfrm>
          <a:custGeom>
            <a:avLst/>
            <a:gdLst/>
            <a:ahLst/>
            <a:cxnLst/>
            <a:rect l="l" t="t" r="r" b="b"/>
            <a:pathLst>
              <a:path w="1137920" h="711200">
                <a:moveTo>
                  <a:pt x="861059" y="0"/>
                </a:moveTo>
                <a:lnTo>
                  <a:pt x="276860" y="0"/>
                </a:lnTo>
                <a:lnTo>
                  <a:pt x="227227" y="4433"/>
                </a:lnTo>
                <a:lnTo>
                  <a:pt x="180458" y="17219"/>
                </a:lnTo>
                <a:lnTo>
                  <a:pt x="137348" y="37582"/>
                </a:lnTo>
                <a:lnTo>
                  <a:pt x="98690" y="64750"/>
                </a:lnTo>
                <a:lnTo>
                  <a:pt x="65280" y="97950"/>
                </a:lnTo>
                <a:lnTo>
                  <a:pt x="37911" y="136407"/>
                </a:lnTo>
                <a:lnTo>
                  <a:pt x="17379" y="179348"/>
                </a:lnTo>
                <a:lnTo>
                  <a:pt x="4477" y="226000"/>
                </a:lnTo>
                <a:lnTo>
                  <a:pt x="0" y="275589"/>
                </a:lnTo>
                <a:lnTo>
                  <a:pt x="0" y="435609"/>
                </a:lnTo>
                <a:lnTo>
                  <a:pt x="4477" y="485199"/>
                </a:lnTo>
                <a:lnTo>
                  <a:pt x="17379" y="531851"/>
                </a:lnTo>
                <a:lnTo>
                  <a:pt x="37911" y="574792"/>
                </a:lnTo>
                <a:lnTo>
                  <a:pt x="65280" y="613249"/>
                </a:lnTo>
                <a:lnTo>
                  <a:pt x="98690" y="646449"/>
                </a:lnTo>
                <a:lnTo>
                  <a:pt x="137348" y="673617"/>
                </a:lnTo>
                <a:lnTo>
                  <a:pt x="180458" y="693980"/>
                </a:lnTo>
                <a:lnTo>
                  <a:pt x="227227" y="706766"/>
                </a:lnTo>
                <a:lnTo>
                  <a:pt x="276860" y="711200"/>
                </a:lnTo>
                <a:lnTo>
                  <a:pt x="861059" y="711200"/>
                </a:lnTo>
                <a:lnTo>
                  <a:pt x="910692" y="706766"/>
                </a:lnTo>
                <a:lnTo>
                  <a:pt x="957461" y="693980"/>
                </a:lnTo>
                <a:lnTo>
                  <a:pt x="1000571" y="673617"/>
                </a:lnTo>
                <a:lnTo>
                  <a:pt x="1039229" y="646449"/>
                </a:lnTo>
                <a:lnTo>
                  <a:pt x="1072639" y="613249"/>
                </a:lnTo>
                <a:lnTo>
                  <a:pt x="1100008" y="574792"/>
                </a:lnTo>
                <a:lnTo>
                  <a:pt x="1120540" y="531851"/>
                </a:lnTo>
                <a:lnTo>
                  <a:pt x="1133442" y="485199"/>
                </a:lnTo>
                <a:lnTo>
                  <a:pt x="1137920" y="435609"/>
                </a:lnTo>
                <a:lnTo>
                  <a:pt x="1137920" y="275589"/>
                </a:lnTo>
                <a:lnTo>
                  <a:pt x="1133442" y="226000"/>
                </a:lnTo>
                <a:lnTo>
                  <a:pt x="1120540" y="179348"/>
                </a:lnTo>
                <a:lnTo>
                  <a:pt x="1100008" y="136407"/>
                </a:lnTo>
                <a:lnTo>
                  <a:pt x="1072639" y="97950"/>
                </a:lnTo>
                <a:lnTo>
                  <a:pt x="1039229" y="64750"/>
                </a:lnTo>
                <a:lnTo>
                  <a:pt x="1000571" y="37582"/>
                </a:lnTo>
                <a:lnTo>
                  <a:pt x="957461" y="17219"/>
                </a:lnTo>
                <a:lnTo>
                  <a:pt x="910692" y="4433"/>
                </a:lnTo>
                <a:lnTo>
                  <a:pt x="861059" y="0"/>
                </a:lnTo>
                <a:close/>
              </a:path>
            </a:pathLst>
          </a:custGeom>
          <a:solidFill>
            <a:srgbClr val="C9FCFC"/>
          </a:solidFill>
        </p:spPr>
        <p:txBody>
          <a:bodyPr wrap="square" lIns="0" tIns="0" rIns="0" bIns="0" rtlCol="0"/>
          <a:lstStyle/>
          <a:p>
            <a:endParaRPr/>
          </a:p>
        </p:txBody>
      </p:sp>
      <p:sp>
        <p:nvSpPr>
          <p:cNvPr id="50" name="object 50"/>
          <p:cNvSpPr/>
          <p:nvPr/>
        </p:nvSpPr>
        <p:spPr>
          <a:xfrm>
            <a:off x="5740400" y="2223770"/>
            <a:ext cx="1137920" cy="711200"/>
          </a:xfrm>
          <a:custGeom>
            <a:avLst/>
            <a:gdLst/>
            <a:ahLst/>
            <a:cxnLst/>
            <a:rect l="l" t="t" r="r" b="b"/>
            <a:pathLst>
              <a:path w="1137920" h="711200">
                <a:moveTo>
                  <a:pt x="276860" y="0"/>
                </a:moveTo>
                <a:lnTo>
                  <a:pt x="861059" y="0"/>
                </a:lnTo>
                <a:lnTo>
                  <a:pt x="910692" y="4433"/>
                </a:lnTo>
                <a:lnTo>
                  <a:pt x="957461" y="17219"/>
                </a:lnTo>
                <a:lnTo>
                  <a:pt x="1000571" y="37582"/>
                </a:lnTo>
                <a:lnTo>
                  <a:pt x="1039229" y="64750"/>
                </a:lnTo>
                <a:lnTo>
                  <a:pt x="1072639" y="97950"/>
                </a:lnTo>
                <a:lnTo>
                  <a:pt x="1100008" y="136407"/>
                </a:lnTo>
                <a:lnTo>
                  <a:pt x="1120540" y="179348"/>
                </a:lnTo>
                <a:lnTo>
                  <a:pt x="1133442" y="226000"/>
                </a:lnTo>
                <a:lnTo>
                  <a:pt x="1137920" y="275589"/>
                </a:lnTo>
                <a:lnTo>
                  <a:pt x="1137920" y="435609"/>
                </a:lnTo>
                <a:lnTo>
                  <a:pt x="1133442" y="485199"/>
                </a:lnTo>
                <a:lnTo>
                  <a:pt x="1120540" y="531851"/>
                </a:lnTo>
                <a:lnTo>
                  <a:pt x="1100008" y="574792"/>
                </a:lnTo>
                <a:lnTo>
                  <a:pt x="1072639" y="613249"/>
                </a:lnTo>
                <a:lnTo>
                  <a:pt x="1039229" y="646449"/>
                </a:lnTo>
                <a:lnTo>
                  <a:pt x="1000571" y="673617"/>
                </a:lnTo>
                <a:lnTo>
                  <a:pt x="957461" y="693980"/>
                </a:lnTo>
                <a:lnTo>
                  <a:pt x="910692" y="706766"/>
                </a:lnTo>
                <a:lnTo>
                  <a:pt x="861059" y="711200"/>
                </a:lnTo>
                <a:lnTo>
                  <a:pt x="276860" y="711200"/>
                </a:lnTo>
                <a:lnTo>
                  <a:pt x="227227" y="706766"/>
                </a:lnTo>
                <a:lnTo>
                  <a:pt x="180458" y="693980"/>
                </a:lnTo>
                <a:lnTo>
                  <a:pt x="137348" y="673617"/>
                </a:lnTo>
                <a:lnTo>
                  <a:pt x="98690" y="646449"/>
                </a:lnTo>
                <a:lnTo>
                  <a:pt x="65280" y="613249"/>
                </a:lnTo>
                <a:lnTo>
                  <a:pt x="37911" y="574792"/>
                </a:lnTo>
                <a:lnTo>
                  <a:pt x="17379" y="531851"/>
                </a:lnTo>
                <a:lnTo>
                  <a:pt x="4477" y="485199"/>
                </a:lnTo>
                <a:lnTo>
                  <a:pt x="0" y="435609"/>
                </a:lnTo>
                <a:lnTo>
                  <a:pt x="0" y="275589"/>
                </a:lnTo>
                <a:lnTo>
                  <a:pt x="4477" y="226000"/>
                </a:lnTo>
                <a:lnTo>
                  <a:pt x="17379" y="179348"/>
                </a:lnTo>
                <a:lnTo>
                  <a:pt x="37911" y="136407"/>
                </a:lnTo>
                <a:lnTo>
                  <a:pt x="65280" y="97950"/>
                </a:lnTo>
                <a:lnTo>
                  <a:pt x="98690" y="64750"/>
                </a:lnTo>
                <a:lnTo>
                  <a:pt x="137348" y="37582"/>
                </a:lnTo>
                <a:lnTo>
                  <a:pt x="180458" y="17219"/>
                </a:lnTo>
                <a:lnTo>
                  <a:pt x="227227" y="4433"/>
                </a:lnTo>
                <a:lnTo>
                  <a:pt x="276860" y="0"/>
                </a:lnTo>
                <a:close/>
              </a:path>
            </a:pathLst>
          </a:custGeom>
          <a:ln w="3175">
            <a:solidFill>
              <a:srgbClr val="0000D3"/>
            </a:solidFill>
          </a:ln>
        </p:spPr>
        <p:txBody>
          <a:bodyPr wrap="square" lIns="0" tIns="0" rIns="0" bIns="0" rtlCol="0"/>
          <a:lstStyle/>
          <a:p>
            <a:endParaRPr/>
          </a:p>
        </p:txBody>
      </p:sp>
      <p:sp>
        <p:nvSpPr>
          <p:cNvPr id="51" name="object 51"/>
          <p:cNvSpPr txBox="1"/>
          <p:nvPr/>
        </p:nvSpPr>
        <p:spPr>
          <a:xfrm>
            <a:off x="6036309" y="2438400"/>
            <a:ext cx="528955" cy="255904"/>
          </a:xfrm>
          <a:prstGeom prst="rect">
            <a:avLst/>
          </a:prstGeom>
        </p:spPr>
        <p:txBody>
          <a:bodyPr vert="horz" wrap="square" lIns="0" tIns="13970" rIns="0" bIns="0" rtlCol="0">
            <a:spAutoFit/>
          </a:bodyPr>
          <a:lstStyle/>
          <a:p>
            <a:pPr marL="12700">
              <a:lnSpc>
                <a:spcPct val="100000"/>
              </a:lnSpc>
              <a:spcBef>
                <a:spcPts val="110"/>
              </a:spcBef>
            </a:pPr>
            <a:r>
              <a:rPr sz="1500" b="1" dirty="0">
                <a:latin typeface="Century Schoolbook"/>
                <a:cs typeface="Century Schoolbook"/>
              </a:rPr>
              <a:t>T</a:t>
            </a:r>
            <a:r>
              <a:rPr sz="1500" b="1" spc="30" dirty="0">
                <a:latin typeface="Century Schoolbook"/>
                <a:cs typeface="Century Schoolbook"/>
              </a:rPr>
              <a:t>i</a:t>
            </a:r>
            <a:r>
              <a:rPr sz="1500" b="1" spc="-30" dirty="0">
                <a:latin typeface="Century Schoolbook"/>
                <a:cs typeface="Century Schoolbook"/>
              </a:rPr>
              <a:t>m</a:t>
            </a:r>
            <a:r>
              <a:rPr sz="1500" b="1" dirty="0">
                <a:latin typeface="Century Schoolbook"/>
                <a:cs typeface="Century Schoolbook"/>
              </a:rPr>
              <a:t>e</a:t>
            </a:r>
            <a:endParaRPr sz="1500">
              <a:latin typeface="Century Schoolbook"/>
              <a:cs typeface="Century Schoolbook"/>
            </a:endParaRPr>
          </a:p>
        </p:txBody>
      </p:sp>
      <p:sp>
        <p:nvSpPr>
          <p:cNvPr id="52" name="object 52"/>
          <p:cNvSpPr/>
          <p:nvPr/>
        </p:nvSpPr>
        <p:spPr>
          <a:xfrm>
            <a:off x="7537450" y="3073400"/>
            <a:ext cx="1041400" cy="595630"/>
          </a:xfrm>
          <a:custGeom>
            <a:avLst/>
            <a:gdLst/>
            <a:ahLst/>
            <a:cxnLst/>
            <a:rect l="l" t="t" r="r" b="b"/>
            <a:pathLst>
              <a:path w="1041400" h="595629">
                <a:moveTo>
                  <a:pt x="520700" y="0"/>
                </a:moveTo>
                <a:lnTo>
                  <a:pt x="0" y="297179"/>
                </a:lnTo>
                <a:lnTo>
                  <a:pt x="520700" y="595630"/>
                </a:lnTo>
                <a:lnTo>
                  <a:pt x="1041400" y="297179"/>
                </a:lnTo>
                <a:lnTo>
                  <a:pt x="520700" y="0"/>
                </a:lnTo>
                <a:close/>
              </a:path>
            </a:pathLst>
          </a:custGeom>
          <a:solidFill>
            <a:srgbClr val="0000D3"/>
          </a:solidFill>
        </p:spPr>
        <p:txBody>
          <a:bodyPr wrap="square" lIns="0" tIns="0" rIns="0" bIns="0" rtlCol="0"/>
          <a:lstStyle/>
          <a:p>
            <a:endParaRPr/>
          </a:p>
        </p:txBody>
      </p:sp>
      <p:sp>
        <p:nvSpPr>
          <p:cNvPr id="53" name="object 53"/>
          <p:cNvSpPr/>
          <p:nvPr/>
        </p:nvSpPr>
        <p:spPr>
          <a:xfrm>
            <a:off x="7537450" y="3073400"/>
            <a:ext cx="1041400" cy="595630"/>
          </a:xfrm>
          <a:custGeom>
            <a:avLst/>
            <a:gdLst/>
            <a:ahLst/>
            <a:cxnLst/>
            <a:rect l="l" t="t" r="r" b="b"/>
            <a:pathLst>
              <a:path w="1041400" h="595629">
                <a:moveTo>
                  <a:pt x="520700" y="595630"/>
                </a:moveTo>
                <a:lnTo>
                  <a:pt x="1041400" y="297179"/>
                </a:lnTo>
                <a:lnTo>
                  <a:pt x="520700" y="0"/>
                </a:lnTo>
                <a:lnTo>
                  <a:pt x="0" y="297179"/>
                </a:lnTo>
                <a:lnTo>
                  <a:pt x="520700" y="595630"/>
                </a:lnTo>
                <a:close/>
              </a:path>
            </a:pathLst>
          </a:custGeom>
          <a:ln w="21590">
            <a:solidFill>
              <a:srgbClr val="0000D3"/>
            </a:solidFill>
          </a:ln>
        </p:spPr>
        <p:txBody>
          <a:bodyPr wrap="square" lIns="0" tIns="0" rIns="0" bIns="0" rtlCol="0"/>
          <a:lstStyle/>
          <a:p>
            <a:endParaRPr/>
          </a:p>
        </p:txBody>
      </p:sp>
      <p:sp>
        <p:nvSpPr>
          <p:cNvPr id="54" name="object 54"/>
          <p:cNvSpPr/>
          <p:nvPr/>
        </p:nvSpPr>
        <p:spPr>
          <a:xfrm>
            <a:off x="7505700" y="3041650"/>
            <a:ext cx="1041400" cy="594360"/>
          </a:xfrm>
          <a:custGeom>
            <a:avLst/>
            <a:gdLst/>
            <a:ahLst/>
            <a:cxnLst/>
            <a:rect l="l" t="t" r="r" b="b"/>
            <a:pathLst>
              <a:path w="1041400" h="594360">
                <a:moveTo>
                  <a:pt x="520700" y="0"/>
                </a:moveTo>
                <a:lnTo>
                  <a:pt x="0" y="297179"/>
                </a:lnTo>
                <a:lnTo>
                  <a:pt x="520700" y="594360"/>
                </a:lnTo>
                <a:lnTo>
                  <a:pt x="1041400" y="297179"/>
                </a:lnTo>
                <a:lnTo>
                  <a:pt x="520700" y="0"/>
                </a:lnTo>
                <a:close/>
              </a:path>
            </a:pathLst>
          </a:custGeom>
          <a:solidFill>
            <a:srgbClr val="C9FCFC"/>
          </a:solidFill>
        </p:spPr>
        <p:txBody>
          <a:bodyPr wrap="square" lIns="0" tIns="0" rIns="0" bIns="0" rtlCol="0"/>
          <a:lstStyle/>
          <a:p>
            <a:endParaRPr/>
          </a:p>
        </p:txBody>
      </p:sp>
      <p:sp>
        <p:nvSpPr>
          <p:cNvPr id="55" name="object 55"/>
          <p:cNvSpPr/>
          <p:nvPr/>
        </p:nvSpPr>
        <p:spPr>
          <a:xfrm>
            <a:off x="7505700" y="3041650"/>
            <a:ext cx="1041400" cy="594360"/>
          </a:xfrm>
          <a:custGeom>
            <a:avLst/>
            <a:gdLst/>
            <a:ahLst/>
            <a:cxnLst/>
            <a:rect l="l" t="t" r="r" b="b"/>
            <a:pathLst>
              <a:path w="1041400" h="594360">
                <a:moveTo>
                  <a:pt x="520700" y="594360"/>
                </a:moveTo>
                <a:lnTo>
                  <a:pt x="1041400" y="297179"/>
                </a:lnTo>
                <a:lnTo>
                  <a:pt x="520700" y="0"/>
                </a:lnTo>
                <a:lnTo>
                  <a:pt x="0" y="297179"/>
                </a:lnTo>
                <a:lnTo>
                  <a:pt x="520700" y="594360"/>
                </a:lnTo>
                <a:close/>
              </a:path>
            </a:pathLst>
          </a:custGeom>
          <a:ln w="21589">
            <a:solidFill>
              <a:srgbClr val="0000D3"/>
            </a:solidFill>
          </a:ln>
        </p:spPr>
        <p:txBody>
          <a:bodyPr wrap="square" lIns="0" tIns="0" rIns="0" bIns="0" rtlCol="0"/>
          <a:lstStyle/>
          <a:p>
            <a:endParaRPr/>
          </a:p>
        </p:txBody>
      </p:sp>
      <p:sp>
        <p:nvSpPr>
          <p:cNvPr id="56" name="object 56"/>
          <p:cNvSpPr txBox="1"/>
          <p:nvPr/>
        </p:nvSpPr>
        <p:spPr>
          <a:xfrm>
            <a:off x="7747000" y="3205480"/>
            <a:ext cx="550545" cy="203835"/>
          </a:xfrm>
          <a:prstGeom prst="rect">
            <a:avLst/>
          </a:prstGeom>
        </p:spPr>
        <p:txBody>
          <a:bodyPr vert="horz" wrap="square" lIns="0" tIns="15240" rIns="0" bIns="0" rtlCol="0">
            <a:spAutoFit/>
          </a:bodyPr>
          <a:lstStyle/>
          <a:p>
            <a:pPr marL="12700">
              <a:lnSpc>
                <a:spcPct val="100000"/>
              </a:lnSpc>
              <a:spcBef>
                <a:spcPts val="120"/>
              </a:spcBef>
            </a:pPr>
            <a:r>
              <a:rPr sz="1150" b="1" spc="40" dirty="0">
                <a:latin typeface="Berlin Sans FB"/>
                <a:cs typeface="Berlin Sans FB"/>
              </a:rPr>
              <a:t>Hi</a:t>
            </a:r>
            <a:r>
              <a:rPr sz="1150" b="1" spc="-15" dirty="0">
                <a:latin typeface="Berlin Sans FB"/>
                <a:cs typeface="Berlin Sans FB"/>
              </a:rPr>
              <a:t>s</a:t>
            </a:r>
            <a:r>
              <a:rPr sz="1150" b="1" spc="10" dirty="0">
                <a:latin typeface="Berlin Sans FB"/>
                <a:cs typeface="Berlin Sans FB"/>
              </a:rPr>
              <a:t>t</a:t>
            </a:r>
            <a:r>
              <a:rPr sz="1150" b="1" spc="40" dirty="0">
                <a:latin typeface="Berlin Sans FB"/>
                <a:cs typeface="Berlin Sans FB"/>
              </a:rPr>
              <a:t>o</a:t>
            </a:r>
            <a:r>
              <a:rPr sz="1150" b="1" spc="20" dirty="0">
                <a:latin typeface="Berlin Sans FB"/>
                <a:cs typeface="Berlin Sans FB"/>
              </a:rPr>
              <a:t>r</a:t>
            </a:r>
            <a:r>
              <a:rPr sz="1150" b="1" spc="10" dirty="0">
                <a:latin typeface="Berlin Sans FB"/>
                <a:cs typeface="Berlin Sans FB"/>
              </a:rPr>
              <a:t>y</a:t>
            </a:r>
            <a:endParaRPr sz="1150">
              <a:latin typeface="Berlin Sans FB"/>
              <a:cs typeface="Berlin Sans FB"/>
            </a:endParaRPr>
          </a:p>
        </p:txBody>
      </p:sp>
      <p:sp>
        <p:nvSpPr>
          <p:cNvPr id="57" name="object 57"/>
          <p:cNvSpPr/>
          <p:nvPr/>
        </p:nvSpPr>
        <p:spPr>
          <a:xfrm>
            <a:off x="7537450" y="1543050"/>
            <a:ext cx="1041400" cy="595630"/>
          </a:xfrm>
          <a:custGeom>
            <a:avLst/>
            <a:gdLst/>
            <a:ahLst/>
            <a:cxnLst/>
            <a:rect l="l" t="t" r="r" b="b"/>
            <a:pathLst>
              <a:path w="1041400" h="595630">
                <a:moveTo>
                  <a:pt x="520700" y="0"/>
                </a:moveTo>
                <a:lnTo>
                  <a:pt x="0" y="298450"/>
                </a:lnTo>
                <a:lnTo>
                  <a:pt x="520700" y="595629"/>
                </a:lnTo>
                <a:lnTo>
                  <a:pt x="1041400" y="298450"/>
                </a:lnTo>
                <a:lnTo>
                  <a:pt x="520700" y="0"/>
                </a:lnTo>
                <a:close/>
              </a:path>
            </a:pathLst>
          </a:custGeom>
          <a:solidFill>
            <a:srgbClr val="0000D3"/>
          </a:solidFill>
        </p:spPr>
        <p:txBody>
          <a:bodyPr wrap="square" lIns="0" tIns="0" rIns="0" bIns="0" rtlCol="0"/>
          <a:lstStyle/>
          <a:p>
            <a:endParaRPr/>
          </a:p>
        </p:txBody>
      </p:sp>
      <p:sp>
        <p:nvSpPr>
          <p:cNvPr id="58" name="object 58"/>
          <p:cNvSpPr/>
          <p:nvPr/>
        </p:nvSpPr>
        <p:spPr>
          <a:xfrm>
            <a:off x="7537450" y="1543050"/>
            <a:ext cx="1041400" cy="595630"/>
          </a:xfrm>
          <a:custGeom>
            <a:avLst/>
            <a:gdLst/>
            <a:ahLst/>
            <a:cxnLst/>
            <a:rect l="l" t="t" r="r" b="b"/>
            <a:pathLst>
              <a:path w="1041400" h="595630">
                <a:moveTo>
                  <a:pt x="520700" y="595629"/>
                </a:moveTo>
                <a:lnTo>
                  <a:pt x="1041400" y="298450"/>
                </a:lnTo>
                <a:lnTo>
                  <a:pt x="520700" y="0"/>
                </a:lnTo>
                <a:lnTo>
                  <a:pt x="0" y="298450"/>
                </a:lnTo>
                <a:lnTo>
                  <a:pt x="520700" y="595629"/>
                </a:lnTo>
                <a:close/>
              </a:path>
            </a:pathLst>
          </a:custGeom>
          <a:ln w="21590">
            <a:solidFill>
              <a:srgbClr val="0000D3"/>
            </a:solidFill>
          </a:ln>
        </p:spPr>
        <p:txBody>
          <a:bodyPr wrap="square" lIns="0" tIns="0" rIns="0" bIns="0" rtlCol="0"/>
          <a:lstStyle/>
          <a:p>
            <a:endParaRPr/>
          </a:p>
        </p:txBody>
      </p:sp>
      <p:sp>
        <p:nvSpPr>
          <p:cNvPr id="59" name="object 59"/>
          <p:cNvSpPr/>
          <p:nvPr/>
        </p:nvSpPr>
        <p:spPr>
          <a:xfrm>
            <a:off x="7505700" y="1511300"/>
            <a:ext cx="1041400" cy="595630"/>
          </a:xfrm>
          <a:custGeom>
            <a:avLst/>
            <a:gdLst/>
            <a:ahLst/>
            <a:cxnLst/>
            <a:rect l="l" t="t" r="r" b="b"/>
            <a:pathLst>
              <a:path w="1041400" h="595630">
                <a:moveTo>
                  <a:pt x="520700" y="0"/>
                </a:moveTo>
                <a:lnTo>
                  <a:pt x="0" y="297179"/>
                </a:lnTo>
                <a:lnTo>
                  <a:pt x="520700" y="595629"/>
                </a:lnTo>
                <a:lnTo>
                  <a:pt x="1041400" y="297179"/>
                </a:lnTo>
                <a:lnTo>
                  <a:pt x="520700" y="0"/>
                </a:lnTo>
                <a:close/>
              </a:path>
            </a:pathLst>
          </a:custGeom>
          <a:solidFill>
            <a:srgbClr val="C9FCFC"/>
          </a:solidFill>
        </p:spPr>
        <p:txBody>
          <a:bodyPr wrap="square" lIns="0" tIns="0" rIns="0" bIns="0" rtlCol="0"/>
          <a:lstStyle/>
          <a:p>
            <a:endParaRPr/>
          </a:p>
        </p:txBody>
      </p:sp>
      <p:sp>
        <p:nvSpPr>
          <p:cNvPr id="60" name="object 60"/>
          <p:cNvSpPr/>
          <p:nvPr/>
        </p:nvSpPr>
        <p:spPr>
          <a:xfrm>
            <a:off x="7505700" y="1511300"/>
            <a:ext cx="1041400" cy="595630"/>
          </a:xfrm>
          <a:custGeom>
            <a:avLst/>
            <a:gdLst/>
            <a:ahLst/>
            <a:cxnLst/>
            <a:rect l="l" t="t" r="r" b="b"/>
            <a:pathLst>
              <a:path w="1041400" h="595630">
                <a:moveTo>
                  <a:pt x="520700" y="595629"/>
                </a:moveTo>
                <a:lnTo>
                  <a:pt x="1041400" y="297179"/>
                </a:lnTo>
                <a:lnTo>
                  <a:pt x="520700" y="0"/>
                </a:lnTo>
                <a:lnTo>
                  <a:pt x="0" y="297179"/>
                </a:lnTo>
                <a:lnTo>
                  <a:pt x="520700" y="595629"/>
                </a:lnTo>
                <a:close/>
              </a:path>
            </a:pathLst>
          </a:custGeom>
          <a:ln w="21590">
            <a:solidFill>
              <a:srgbClr val="0000D3"/>
            </a:solidFill>
          </a:ln>
        </p:spPr>
        <p:txBody>
          <a:bodyPr wrap="square" lIns="0" tIns="0" rIns="0" bIns="0" rtlCol="0"/>
          <a:lstStyle/>
          <a:p>
            <a:endParaRPr/>
          </a:p>
        </p:txBody>
      </p:sp>
      <p:sp>
        <p:nvSpPr>
          <p:cNvPr id="61" name="object 61"/>
          <p:cNvSpPr txBox="1"/>
          <p:nvPr/>
        </p:nvSpPr>
        <p:spPr>
          <a:xfrm>
            <a:off x="7885430" y="1675130"/>
            <a:ext cx="267970" cy="203835"/>
          </a:xfrm>
          <a:prstGeom prst="rect">
            <a:avLst/>
          </a:prstGeom>
        </p:spPr>
        <p:txBody>
          <a:bodyPr vert="horz" wrap="square" lIns="0" tIns="15240" rIns="0" bIns="0" rtlCol="0">
            <a:spAutoFit/>
          </a:bodyPr>
          <a:lstStyle/>
          <a:p>
            <a:pPr marL="12700">
              <a:lnSpc>
                <a:spcPct val="100000"/>
              </a:lnSpc>
              <a:spcBef>
                <a:spcPts val="120"/>
              </a:spcBef>
            </a:pPr>
            <a:r>
              <a:rPr sz="1150" b="1" spc="-15" dirty="0">
                <a:latin typeface="Berlin Sans FB"/>
                <a:cs typeface="Berlin Sans FB"/>
              </a:rPr>
              <a:t>E</a:t>
            </a:r>
            <a:r>
              <a:rPr sz="1150" b="1" spc="20" dirty="0">
                <a:latin typeface="Berlin Sans FB"/>
                <a:cs typeface="Berlin Sans FB"/>
              </a:rPr>
              <a:t>r</a:t>
            </a:r>
            <a:r>
              <a:rPr sz="1150" b="1" spc="10" dirty="0">
                <a:latin typeface="Berlin Sans FB"/>
                <a:cs typeface="Berlin Sans FB"/>
              </a:rPr>
              <a:t>a</a:t>
            </a:r>
            <a:endParaRPr sz="1150">
              <a:latin typeface="Berlin Sans FB"/>
              <a:cs typeface="Berlin Sans FB"/>
            </a:endParaRPr>
          </a:p>
        </p:txBody>
      </p:sp>
      <p:sp>
        <p:nvSpPr>
          <p:cNvPr id="62" name="object 62"/>
          <p:cNvSpPr/>
          <p:nvPr/>
        </p:nvSpPr>
        <p:spPr>
          <a:xfrm>
            <a:off x="4667250" y="1543050"/>
            <a:ext cx="1041400" cy="595630"/>
          </a:xfrm>
          <a:custGeom>
            <a:avLst/>
            <a:gdLst/>
            <a:ahLst/>
            <a:cxnLst/>
            <a:rect l="l" t="t" r="r" b="b"/>
            <a:pathLst>
              <a:path w="1041400" h="595630">
                <a:moveTo>
                  <a:pt x="520700" y="0"/>
                </a:moveTo>
                <a:lnTo>
                  <a:pt x="0" y="298450"/>
                </a:lnTo>
                <a:lnTo>
                  <a:pt x="520700" y="595629"/>
                </a:lnTo>
                <a:lnTo>
                  <a:pt x="1041400" y="298450"/>
                </a:lnTo>
                <a:lnTo>
                  <a:pt x="520700" y="0"/>
                </a:lnTo>
                <a:close/>
              </a:path>
            </a:pathLst>
          </a:custGeom>
          <a:solidFill>
            <a:srgbClr val="0000D3"/>
          </a:solidFill>
        </p:spPr>
        <p:txBody>
          <a:bodyPr wrap="square" lIns="0" tIns="0" rIns="0" bIns="0" rtlCol="0"/>
          <a:lstStyle/>
          <a:p>
            <a:endParaRPr/>
          </a:p>
        </p:txBody>
      </p:sp>
      <p:sp>
        <p:nvSpPr>
          <p:cNvPr id="63" name="object 63"/>
          <p:cNvSpPr/>
          <p:nvPr/>
        </p:nvSpPr>
        <p:spPr>
          <a:xfrm>
            <a:off x="4667250" y="1543050"/>
            <a:ext cx="1041400" cy="595630"/>
          </a:xfrm>
          <a:custGeom>
            <a:avLst/>
            <a:gdLst/>
            <a:ahLst/>
            <a:cxnLst/>
            <a:rect l="l" t="t" r="r" b="b"/>
            <a:pathLst>
              <a:path w="1041400" h="595630">
                <a:moveTo>
                  <a:pt x="520700" y="595629"/>
                </a:moveTo>
                <a:lnTo>
                  <a:pt x="1041400" y="298450"/>
                </a:lnTo>
                <a:lnTo>
                  <a:pt x="520700" y="0"/>
                </a:lnTo>
                <a:lnTo>
                  <a:pt x="0" y="298450"/>
                </a:lnTo>
                <a:lnTo>
                  <a:pt x="520700" y="595629"/>
                </a:lnTo>
                <a:close/>
              </a:path>
            </a:pathLst>
          </a:custGeom>
          <a:ln w="21590">
            <a:solidFill>
              <a:srgbClr val="0000D3"/>
            </a:solidFill>
          </a:ln>
        </p:spPr>
        <p:txBody>
          <a:bodyPr wrap="square" lIns="0" tIns="0" rIns="0" bIns="0" rtlCol="0"/>
          <a:lstStyle/>
          <a:p>
            <a:endParaRPr/>
          </a:p>
        </p:txBody>
      </p:sp>
      <p:sp>
        <p:nvSpPr>
          <p:cNvPr id="64" name="object 64"/>
          <p:cNvSpPr/>
          <p:nvPr/>
        </p:nvSpPr>
        <p:spPr>
          <a:xfrm>
            <a:off x="4635500" y="1511300"/>
            <a:ext cx="1041400" cy="595630"/>
          </a:xfrm>
          <a:custGeom>
            <a:avLst/>
            <a:gdLst/>
            <a:ahLst/>
            <a:cxnLst/>
            <a:rect l="l" t="t" r="r" b="b"/>
            <a:pathLst>
              <a:path w="1041400" h="595630">
                <a:moveTo>
                  <a:pt x="520700" y="0"/>
                </a:moveTo>
                <a:lnTo>
                  <a:pt x="0" y="297179"/>
                </a:lnTo>
                <a:lnTo>
                  <a:pt x="520700" y="595629"/>
                </a:lnTo>
                <a:lnTo>
                  <a:pt x="1041400" y="297179"/>
                </a:lnTo>
                <a:lnTo>
                  <a:pt x="520700" y="0"/>
                </a:lnTo>
                <a:close/>
              </a:path>
            </a:pathLst>
          </a:custGeom>
          <a:solidFill>
            <a:srgbClr val="C9FCFC"/>
          </a:solidFill>
        </p:spPr>
        <p:txBody>
          <a:bodyPr wrap="square" lIns="0" tIns="0" rIns="0" bIns="0" rtlCol="0"/>
          <a:lstStyle/>
          <a:p>
            <a:endParaRPr/>
          </a:p>
        </p:txBody>
      </p:sp>
      <p:sp>
        <p:nvSpPr>
          <p:cNvPr id="65" name="object 65"/>
          <p:cNvSpPr/>
          <p:nvPr/>
        </p:nvSpPr>
        <p:spPr>
          <a:xfrm>
            <a:off x="4635500" y="1511300"/>
            <a:ext cx="1041400" cy="595630"/>
          </a:xfrm>
          <a:custGeom>
            <a:avLst/>
            <a:gdLst/>
            <a:ahLst/>
            <a:cxnLst/>
            <a:rect l="l" t="t" r="r" b="b"/>
            <a:pathLst>
              <a:path w="1041400" h="595630">
                <a:moveTo>
                  <a:pt x="520700" y="595629"/>
                </a:moveTo>
                <a:lnTo>
                  <a:pt x="1041400" y="297179"/>
                </a:lnTo>
                <a:lnTo>
                  <a:pt x="520700" y="0"/>
                </a:lnTo>
                <a:lnTo>
                  <a:pt x="0" y="297179"/>
                </a:lnTo>
                <a:lnTo>
                  <a:pt x="520700" y="595629"/>
                </a:lnTo>
                <a:close/>
              </a:path>
            </a:pathLst>
          </a:custGeom>
          <a:ln w="21590">
            <a:solidFill>
              <a:srgbClr val="0000D3"/>
            </a:solidFill>
          </a:ln>
        </p:spPr>
        <p:txBody>
          <a:bodyPr wrap="square" lIns="0" tIns="0" rIns="0" bIns="0" rtlCol="0"/>
          <a:lstStyle/>
          <a:p>
            <a:endParaRPr/>
          </a:p>
        </p:txBody>
      </p:sp>
      <p:sp>
        <p:nvSpPr>
          <p:cNvPr id="66" name="object 66"/>
          <p:cNvSpPr txBox="1"/>
          <p:nvPr/>
        </p:nvSpPr>
        <p:spPr>
          <a:xfrm>
            <a:off x="5026659" y="1699259"/>
            <a:ext cx="264795" cy="177800"/>
          </a:xfrm>
          <a:prstGeom prst="rect">
            <a:avLst/>
          </a:prstGeom>
        </p:spPr>
        <p:txBody>
          <a:bodyPr vert="horz" wrap="square" lIns="0" tIns="12700" rIns="0" bIns="0" rtlCol="0">
            <a:spAutoFit/>
          </a:bodyPr>
          <a:lstStyle/>
          <a:p>
            <a:pPr marL="12700">
              <a:lnSpc>
                <a:spcPct val="100000"/>
              </a:lnSpc>
              <a:spcBef>
                <a:spcPts val="100"/>
              </a:spcBef>
            </a:pPr>
            <a:r>
              <a:rPr sz="1000" b="1" spc="5" dirty="0">
                <a:latin typeface="Berlin Sans FB"/>
                <a:cs typeface="Berlin Sans FB"/>
              </a:rPr>
              <a:t>Li</a:t>
            </a:r>
            <a:r>
              <a:rPr sz="1000" b="1" spc="10" dirty="0">
                <a:latin typeface="Berlin Sans FB"/>
                <a:cs typeface="Berlin Sans FB"/>
              </a:rPr>
              <a:t>f</a:t>
            </a:r>
            <a:r>
              <a:rPr sz="1000" b="1" dirty="0">
                <a:latin typeface="Berlin Sans FB"/>
                <a:cs typeface="Berlin Sans FB"/>
              </a:rPr>
              <a:t>e</a:t>
            </a:r>
            <a:endParaRPr sz="1000">
              <a:latin typeface="Berlin Sans FB"/>
              <a:cs typeface="Berlin Sans FB"/>
            </a:endParaRPr>
          </a:p>
        </p:txBody>
      </p:sp>
      <p:sp>
        <p:nvSpPr>
          <p:cNvPr id="67" name="object 67"/>
          <p:cNvSpPr/>
          <p:nvPr/>
        </p:nvSpPr>
        <p:spPr>
          <a:xfrm>
            <a:off x="1224280" y="4603750"/>
            <a:ext cx="1041400" cy="594360"/>
          </a:xfrm>
          <a:custGeom>
            <a:avLst/>
            <a:gdLst/>
            <a:ahLst/>
            <a:cxnLst/>
            <a:rect l="l" t="t" r="r" b="b"/>
            <a:pathLst>
              <a:path w="1041400" h="594360">
                <a:moveTo>
                  <a:pt x="520700" y="0"/>
                </a:moveTo>
                <a:lnTo>
                  <a:pt x="0" y="297180"/>
                </a:lnTo>
                <a:lnTo>
                  <a:pt x="520700" y="594360"/>
                </a:lnTo>
                <a:lnTo>
                  <a:pt x="1041400" y="297180"/>
                </a:lnTo>
                <a:lnTo>
                  <a:pt x="520700" y="0"/>
                </a:lnTo>
                <a:close/>
              </a:path>
            </a:pathLst>
          </a:custGeom>
          <a:solidFill>
            <a:srgbClr val="0000D3"/>
          </a:solidFill>
        </p:spPr>
        <p:txBody>
          <a:bodyPr wrap="square" lIns="0" tIns="0" rIns="0" bIns="0" rtlCol="0"/>
          <a:lstStyle/>
          <a:p>
            <a:endParaRPr/>
          </a:p>
        </p:txBody>
      </p:sp>
      <p:sp>
        <p:nvSpPr>
          <p:cNvPr id="68" name="object 68"/>
          <p:cNvSpPr/>
          <p:nvPr/>
        </p:nvSpPr>
        <p:spPr>
          <a:xfrm>
            <a:off x="1224280" y="4603750"/>
            <a:ext cx="1041400" cy="594360"/>
          </a:xfrm>
          <a:custGeom>
            <a:avLst/>
            <a:gdLst/>
            <a:ahLst/>
            <a:cxnLst/>
            <a:rect l="l" t="t" r="r" b="b"/>
            <a:pathLst>
              <a:path w="1041400" h="594360">
                <a:moveTo>
                  <a:pt x="520700" y="594360"/>
                </a:moveTo>
                <a:lnTo>
                  <a:pt x="1041400" y="297180"/>
                </a:lnTo>
                <a:lnTo>
                  <a:pt x="520700" y="0"/>
                </a:lnTo>
                <a:lnTo>
                  <a:pt x="0" y="297180"/>
                </a:lnTo>
                <a:lnTo>
                  <a:pt x="520700" y="594360"/>
                </a:lnTo>
                <a:close/>
              </a:path>
            </a:pathLst>
          </a:custGeom>
          <a:ln w="21589">
            <a:solidFill>
              <a:srgbClr val="0000D3"/>
            </a:solidFill>
          </a:ln>
        </p:spPr>
        <p:txBody>
          <a:bodyPr wrap="square" lIns="0" tIns="0" rIns="0" bIns="0" rtlCol="0"/>
          <a:lstStyle/>
          <a:p>
            <a:endParaRPr/>
          </a:p>
        </p:txBody>
      </p:sp>
      <p:sp>
        <p:nvSpPr>
          <p:cNvPr id="69" name="object 69"/>
          <p:cNvSpPr/>
          <p:nvPr/>
        </p:nvSpPr>
        <p:spPr>
          <a:xfrm>
            <a:off x="1192530" y="4572000"/>
            <a:ext cx="1041400" cy="595630"/>
          </a:xfrm>
          <a:custGeom>
            <a:avLst/>
            <a:gdLst/>
            <a:ahLst/>
            <a:cxnLst/>
            <a:rect l="l" t="t" r="r" b="b"/>
            <a:pathLst>
              <a:path w="1041400" h="595629">
                <a:moveTo>
                  <a:pt x="520700" y="0"/>
                </a:moveTo>
                <a:lnTo>
                  <a:pt x="0" y="297180"/>
                </a:lnTo>
                <a:lnTo>
                  <a:pt x="520700" y="595630"/>
                </a:lnTo>
                <a:lnTo>
                  <a:pt x="1041400" y="297180"/>
                </a:lnTo>
                <a:lnTo>
                  <a:pt x="520700" y="0"/>
                </a:lnTo>
                <a:close/>
              </a:path>
            </a:pathLst>
          </a:custGeom>
          <a:solidFill>
            <a:srgbClr val="C9FCFC"/>
          </a:solidFill>
        </p:spPr>
        <p:txBody>
          <a:bodyPr wrap="square" lIns="0" tIns="0" rIns="0" bIns="0" rtlCol="0"/>
          <a:lstStyle/>
          <a:p>
            <a:endParaRPr/>
          </a:p>
        </p:txBody>
      </p:sp>
      <p:sp>
        <p:nvSpPr>
          <p:cNvPr id="70" name="object 70"/>
          <p:cNvSpPr/>
          <p:nvPr/>
        </p:nvSpPr>
        <p:spPr>
          <a:xfrm>
            <a:off x="1192530" y="4572000"/>
            <a:ext cx="1041400" cy="595630"/>
          </a:xfrm>
          <a:custGeom>
            <a:avLst/>
            <a:gdLst/>
            <a:ahLst/>
            <a:cxnLst/>
            <a:rect l="l" t="t" r="r" b="b"/>
            <a:pathLst>
              <a:path w="1041400" h="595629">
                <a:moveTo>
                  <a:pt x="520700" y="595630"/>
                </a:moveTo>
                <a:lnTo>
                  <a:pt x="1041400" y="297180"/>
                </a:lnTo>
                <a:lnTo>
                  <a:pt x="520700" y="0"/>
                </a:lnTo>
                <a:lnTo>
                  <a:pt x="0" y="297180"/>
                </a:lnTo>
                <a:lnTo>
                  <a:pt x="520700" y="595630"/>
                </a:lnTo>
                <a:close/>
              </a:path>
            </a:pathLst>
          </a:custGeom>
          <a:ln w="21590">
            <a:solidFill>
              <a:srgbClr val="0000D3"/>
            </a:solidFill>
          </a:ln>
        </p:spPr>
        <p:txBody>
          <a:bodyPr wrap="square" lIns="0" tIns="0" rIns="0" bIns="0" rtlCol="0"/>
          <a:lstStyle/>
          <a:p>
            <a:endParaRPr/>
          </a:p>
        </p:txBody>
      </p:sp>
      <p:sp>
        <p:nvSpPr>
          <p:cNvPr id="71" name="object 71"/>
          <p:cNvSpPr txBox="1"/>
          <p:nvPr/>
        </p:nvSpPr>
        <p:spPr>
          <a:xfrm>
            <a:off x="1498600" y="4735829"/>
            <a:ext cx="416559" cy="203835"/>
          </a:xfrm>
          <a:prstGeom prst="rect">
            <a:avLst/>
          </a:prstGeom>
        </p:spPr>
        <p:txBody>
          <a:bodyPr vert="horz" wrap="square" lIns="0" tIns="15240" rIns="0" bIns="0" rtlCol="0">
            <a:spAutoFit/>
          </a:bodyPr>
          <a:lstStyle/>
          <a:p>
            <a:pPr marL="12700">
              <a:lnSpc>
                <a:spcPct val="100000"/>
              </a:lnSpc>
              <a:spcBef>
                <a:spcPts val="120"/>
              </a:spcBef>
            </a:pPr>
            <a:r>
              <a:rPr sz="1150" b="1" spc="30" dirty="0">
                <a:latin typeface="Berlin Sans FB"/>
                <a:cs typeface="Berlin Sans FB"/>
              </a:rPr>
              <a:t>M</a:t>
            </a:r>
            <a:r>
              <a:rPr sz="1150" b="1" spc="40" dirty="0">
                <a:latin typeface="Berlin Sans FB"/>
                <a:cs typeface="Berlin Sans FB"/>
              </a:rPr>
              <a:t>oo</a:t>
            </a:r>
            <a:r>
              <a:rPr sz="1150" b="1" spc="10" dirty="0">
                <a:latin typeface="Berlin Sans FB"/>
                <a:cs typeface="Berlin Sans FB"/>
              </a:rPr>
              <a:t>d</a:t>
            </a:r>
            <a:endParaRPr sz="1150">
              <a:latin typeface="Berlin Sans FB"/>
              <a:cs typeface="Berlin Sans FB"/>
            </a:endParaRPr>
          </a:p>
        </p:txBody>
      </p:sp>
      <p:sp>
        <p:nvSpPr>
          <p:cNvPr id="72" name="object 72"/>
          <p:cNvSpPr/>
          <p:nvPr/>
        </p:nvSpPr>
        <p:spPr>
          <a:xfrm>
            <a:off x="1107439" y="5740400"/>
            <a:ext cx="1264920" cy="722630"/>
          </a:xfrm>
          <a:custGeom>
            <a:avLst/>
            <a:gdLst/>
            <a:ahLst/>
            <a:cxnLst/>
            <a:rect l="l" t="t" r="r" b="b"/>
            <a:pathLst>
              <a:path w="1264920" h="722629">
                <a:moveTo>
                  <a:pt x="637540" y="0"/>
                </a:moveTo>
                <a:lnTo>
                  <a:pt x="0" y="361950"/>
                </a:lnTo>
                <a:lnTo>
                  <a:pt x="637540" y="722630"/>
                </a:lnTo>
                <a:lnTo>
                  <a:pt x="1264920" y="361950"/>
                </a:lnTo>
                <a:lnTo>
                  <a:pt x="637540" y="0"/>
                </a:lnTo>
                <a:close/>
              </a:path>
            </a:pathLst>
          </a:custGeom>
          <a:solidFill>
            <a:srgbClr val="0000D3"/>
          </a:solidFill>
        </p:spPr>
        <p:txBody>
          <a:bodyPr wrap="square" lIns="0" tIns="0" rIns="0" bIns="0" rtlCol="0"/>
          <a:lstStyle/>
          <a:p>
            <a:endParaRPr/>
          </a:p>
        </p:txBody>
      </p:sp>
      <p:sp>
        <p:nvSpPr>
          <p:cNvPr id="73" name="object 73"/>
          <p:cNvSpPr/>
          <p:nvPr/>
        </p:nvSpPr>
        <p:spPr>
          <a:xfrm>
            <a:off x="1107439" y="5740400"/>
            <a:ext cx="1264920" cy="722630"/>
          </a:xfrm>
          <a:custGeom>
            <a:avLst/>
            <a:gdLst/>
            <a:ahLst/>
            <a:cxnLst/>
            <a:rect l="l" t="t" r="r" b="b"/>
            <a:pathLst>
              <a:path w="1264920" h="722629">
                <a:moveTo>
                  <a:pt x="637540" y="722630"/>
                </a:moveTo>
                <a:lnTo>
                  <a:pt x="1264920" y="361950"/>
                </a:lnTo>
                <a:lnTo>
                  <a:pt x="637540" y="0"/>
                </a:lnTo>
                <a:lnTo>
                  <a:pt x="0" y="361950"/>
                </a:lnTo>
                <a:lnTo>
                  <a:pt x="637540" y="722630"/>
                </a:lnTo>
                <a:close/>
              </a:path>
            </a:pathLst>
          </a:custGeom>
          <a:ln w="21590">
            <a:solidFill>
              <a:srgbClr val="0000D3"/>
            </a:solidFill>
          </a:ln>
        </p:spPr>
        <p:txBody>
          <a:bodyPr wrap="square" lIns="0" tIns="0" rIns="0" bIns="0" rtlCol="0"/>
          <a:lstStyle/>
          <a:p>
            <a:endParaRPr/>
          </a:p>
        </p:txBody>
      </p:sp>
      <p:sp>
        <p:nvSpPr>
          <p:cNvPr id="74" name="object 74"/>
          <p:cNvSpPr/>
          <p:nvPr/>
        </p:nvSpPr>
        <p:spPr>
          <a:xfrm>
            <a:off x="1075689" y="5708650"/>
            <a:ext cx="1263650" cy="722630"/>
          </a:xfrm>
          <a:custGeom>
            <a:avLst/>
            <a:gdLst/>
            <a:ahLst/>
            <a:cxnLst/>
            <a:rect l="l" t="t" r="r" b="b"/>
            <a:pathLst>
              <a:path w="1263650" h="722629">
                <a:moveTo>
                  <a:pt x="637540" y="0"/>
                </a:moveTo>
                <a:lnTo>
                  <a:pt x="0" y="361950"/>
                </a:lnTo>
                <a:lnTo>
                  <a:pt x="637540" y="722630"/>
                </a:lnTo>
                <a:lnTo>
                  <a:pt x="1263649" y="361950"/>
                </a:lnTo>
                <a:lnTo>
                  <a:pt x="637540" y="0"/>
                </a:lnTo>
                <a:close/>
              </a:path>
            </a:pathLst>
          </a:custGeom>
          <a:solidFill>
            <a:srgbClr val="C9FCFC"/>
          </a:solidFill>
        </p:spPr>
        <p:txBody>
          <a:bodyPr wrap="square" lIns="0" tIns="0" rIns="0" bIns="0" rtlCol="0"/>
          <a:lstStyle/>
          <a:p>
            <a:endParaRPr/>
          </a:p>
        </p:txBody>
      </p:sp>
      <p:sp>
        <p:nvSpPr>
          <p:cNvPr id="75" name="object 75"/>
          <p:cNvSpPr/>
          <p:nvPr/>
        </p:nvSpPr>
        <p:spPr>
          <a:xfrm>
            <a:off x="1075689" y="5708650"/>
            <a:ext cx="1263650" cy="722630"/>
          </a:xfrm>
          <a:custGeom>
            <a:avLst/>
            <a:gdLst/>
            <a:ahLst/>
            <a:cxnLst/>
            <a:rect l="l" t="t" r="r" b="b"/>
            <a:pathLst>
              <a:path w="1263650" h="722629">
                <a:moveTo>
                  <a:pt x="637540" y="722630"/>
                </a:moveTo>
                <a:lnTo>
                  <a:pt x="1263649" y="361950"/>
                </a:lnTo>
                <a:lnTo>
                  <a:pt x="637540" y="0"/>
                </a:lnTo>
                <a:lnTo>
                  <a:pt x="0" y="361950"/>
                </a:lnTo>
                <a:lnTo>
                  <a:pt x="637540" y="722630"/>
                </a:lnTo>
                <a:close/>
              </a:path>
            </a:pathLst>
          </a:custGeom>
          <a:ln w="21589">
            <a:solidFill>
              <a:srgbClr val="0000D3"/>
            </a:solidFill>
          </a:ln>
        </p:spPr>
        <p:txBody>
          <a:bodyPr wrap="square" lIns="0" tIns="0" rIns="0" bIns="0" rtlCol="0"/>
          <a:lstStyle/>
          <a:p>
            <a:endParaRPr/>
          </a:p>
        </p:txBody>
      </p:sp>
      <p:sp>
        <p:nvSpPr>
          <p:cNvPr id="76" name="object 76"/>
          <p:cNvSpPr txBox="1"/>
          <p:nvPr/>
        </p:nvSpPr>
        <p:spPr>
          <a:xfrm>
            <a:off x="1370330" y="5935979"/>
            <a:ext cx="664845" cy="203835"/>
          </a:xfrm>
          <a:prstGeom prst="rect">
            <a:avLst/>
          </a:prstGeom>
        </p:spPr>
        <p:txBody>
          <a:bodyPr vert="horz" wrap="square" lIns="0" tIns="15240" rIns="0" bIns="0" rtlCol="0">
            <a:spAutoFit/>
          </a:bodyPr>
          <a:lstStyle/>
          <a:p>
            <a:pPr marL="12700">
              <a:lnSpc>
                <a:spcPct val="100000"/>
              </a:lnSpc>
              <a:spcBef>
                <a:spcPts val="120"/>
              </a:spcBef>
            </a:pPr>
            <a:r>
              <a:rPr sz="1150" b="1" spc="45" dirty="0">
                <a:latin typeface="Berlin Sans FB"/>
                <a:cs typeface="Berlin Sans FB"/>
              </a:rPr>
              <a:t>We</a:t>
            </a:r>
            <a:r>
              <a:rPr sz="1150" b="1" spc="30" dirty="0">
                <a:latin typeface="Berlin Sans FB"/>
                <a:cs typeface="Berlin Sans FB"/>
              </a:rPr>
              <a:t>a</a:t>
            </a:r>
            <a:r>
              <a:rPr sz="1150" b="1" spc="20" dirty="0">
                <a:latin typeface="Berlin Sans FB"/>
                <a:cs typeface="Berlin Sans FB"/>
              </a:rPr>
              <a:t>t</a:t>
            </a:r>
            <a:r>
              <a:rPr sz="1150" b="1" spc="45" dirty="0">
                <a:latin typeface="Berlin Sans FB"/>
                <a:cs typeface="Berlin Sans FB"/>
              </a:rPr>
              <a:t>h</a:t>
            </a:r>
            <a:r>
              <a:rPr sz="1150" b="1" spc="55" dirty="0">
                <a:latin typeface="Berlin Sans FB"/>
                <a:cs typeface="Berlin Sans FB"/>
              </a:rPr>
              <a:t>e</a:t>
            </a:r>
            <a:r>
              <a:rPr sz="1150" b="1" spc="5" dirty="0">
                <a:latin typeface="Berlin Sans FB"/>
                <a:cs typeface="Berlin Sans FB"/>
              </a:rPr>
              <a:t>r</a:t>
            </a:r>
            <a:endParaRPr sz="1150">
              <a:latin typeface="Berlin Sans FB"/>
              <a:cs typeface="Berlin Sans FB"/>
            </a:endParaRPr>
          </a:p>
        </p:txBody>
      </p:sp>
      <p:sp>
        <p:nvSpPr>
          <p:cNvPr id="77" name="object 77"/>
          <p:cNvSpPr/>
          <p:nvPr/>
        </p:nvSpPr>
        <p:spPr>
          <a:xfrm>
            <a:off x="4019550" y="4603750"/>
            <a:ext cx="1189990" cy="594360"/>
          </a:xfrm>
          <a:custGeom>
            <a:avLst/>
            <a:gdLst/>
            <a:ahLst/>
            <a:cxnLst/>
            <a:rect l="l" t="t" r="r" b="b"/>
            <a:pathLst>
              <a:path w="1189989" h="594360">
                <a:moveTo>
                  <a:pt x="594360" y="0"/>
                </a:moveTo>
                <a:lnTo>
                  <a:pt x="0" y="297180"/>
                </a:lnTo>
                <a:lnTo>
                  <a:pt x="594360" y="594360"/>
                </a:lnTo>
                <a:lnTo>
                  <a:pt x="1189989" y="297180"/>
                </a:lnTo>
                <a:lnTo>
                  <a:pt x="594360" y="0"/>
                </a:lnTo>
                <a:close/>
              </a:path>
            </a:pathLst>
          </a:custGeom>
          <a:solidFill>
            <a:srgbClr val="0000D3"/>
          </a:solidFill>
        </p:spPr>
        <p:txBody>
          <a:bodyPr wrap="square" lIns="0" tIns="0" rIns="0" bIns="0" rtlCol="0"/>
          <a:lstStyle/>
          <a:p>
            <a:endParaRPr/>
          </a:p>
        </p:txBody>
      </p:sp>
      <p:sp>
        <p:nvSpPr>
          <p:cNvPr id="78" name="object 78"/>
          <p:cNvSpPr/>
          <p:nvPr/>
        </p:nvSpPr>
        <p:spPr>
          <a:xfrm>
            <a:off x="4019550" y="4603750"/>
            <a:ext cx="1189990" cy="594360"/>
          </a:xfrm>
          <a:custGeom>
            <a:avLst/>
            <a:gdLst/>
            <a:ahLst/>
            <a:cxnLst/>
            <a:rect l="l" t="t" r="r" b="b"/>
            <a:pathLst>
              <a:path w="1189989" h="594360">
                <a:moveTo>
                  <a:pt x="594360" y="594360"/>
                </a:moveTo>
                <a:lnTo>
                  <a:pt x="1189989" y="297180"/>
                </a:lnTo>
                <a:lnTo>
                  <a:pt x="594360" y="0"/>
                </a:lnTo>
                <a:lnTo>
                  <a:pt x="0" y="297180"/>
                </a:lnTo>
                <a:lnTo>
                  <a:pt x="594360" y="594360"/>
                </a:lnTo>
                <a:close/>
              </a:path>
            </a:pathLst>
          </a:custGeom>
          <a:ln w="21589">
            <a:solidFill>
              <a:srgbClr val="0000D3"/>
            </a:solidFill>
          </a:ln>
        </p:spPr>
        <p:txBody>
          <a:bodyPr wrap="square" lIns="0" tIns="0" rIns="0" bIns="0" rtlCol="0"/>
          <a:lstStyle/>
          <a:p>
            <a:endParaRPr/>
          </a:p>
        </p:txBody>
      </p:sp>
      <p:sp>
        <p:nvSpPr>
          <p:cNvPr id="79" name="object 79"/>
          <p:cNvSpPr/>
          <p:nvPr/>
        </p:nvSpPr>
        <p:spPr>
          <a:xfrm>
            <a:off x="3987800" y="4572000"/>
            <a:ext cx="1189990" cy="595630"/>
          </a:xfrm>
          <a:custGeom>
            <a:avLst/>
            <a:gdLst/>
            <a:ahLst/>
            <a:cxnLst/>
            <a:rect l="l" t="t" r="r" b="b"/>
            <a:pathLst>
              <a:path w="1189989" h="595629">
                <a:moveTo>
                  <a:pt x="594360" y="0"/>
                </a:moveTo>
                <a:lnTo>
                  <a:pt x="0" y="297180"/>
                </a:lnTo>
                <a:lnTo>
                  <a:pt x="594360" y="595630"/>
                </a:lnTo>
                <a:lnTo>
                  <a:pt x="1189989" y="297180"/>
                </a:lnTo>
                <a:lnTo>
                  <a:pt x="594360" y="0"/>
                </a:lnTo>
                <a:close/>
              </a:path>
            </a:pathLst>
          </a:custGeom>
          <a:solidFill>
            <a:srgbClr val="C9FCFC"/>
          </a:solidFill>
        </p:spPr>
        <p:txBody>
          <a:bodyPr wrap="square" lIns="0" tIns="0" rIns="0" bIns="0" rtlCol="0"/>
          <a:lstStyle/>
          <a:p>
            <a:endParaRPr/>
          </a:p>
        </p:txBody>
      </p:sp>
      <p:sp>
        <p:nvSpPr>
          <p:cNvPr id="80" name="object 80"/>
          <p:cNvSpPr/>
          <p:nvPr/>
        </p:nvSpPr>
        <p:spPr>
          <a:xfrm>
            <a:off x="3987800" y="4572000"/>
            <a:ext cx="1189990" cy="595630"/>
          </a:xfrm>
          <a:custGeom>
            <a:avLst/>
            <a:gdLst/>
            <a:ahLst/>
            <a:cxnLst/>
            <a:rect l="l" t="t" r="r" b="b"/>
            <a:pathLst>
              <a:path w="1189989" h="595629">
                <a:moveTo>
                  <a:pt x="594360" y="595630"/>
                </a:moveTo>
                <a:lnTo>
                  <a:pt x="1189989" y="297180"/>
                </a:lnTo>
                <a:lnTo>
                  <a:pt x="594360" y="0"/>
                </a:lnTo>
                <a:lnTo>
                  <a:pt x="0" y="297180"/>
                </a:lnTo>
                <a:lnTo>
                  <a:pt x="594360" y="595630"/>
                </a:lnTo>
                <a:close/>
              </a:path>
            </a:pathLst>
          </a:custGeom>
          <a:ln w="21590">
            <a:solidFill>
              <a:srgbClr val="0000D3"/>
            </a:solidFill>
          </a:ln>
        </p:spPr>
        <p:txBody>
          <a:bodyPr wrap="square" lIns="0" tIns="0" rIns="0" bIns="0" rtlCol="0"/>
          <a:lstStyle/>
          <a:p>
            <a:endParaRPr/>
          </a:p>
        </p:txBody>
      </p:sp>
      <p:sp>
        <p:nvSpPr>
          <p:cNvPr id="81" name="object 81"/>
          <p:cNvSpPr txBox="1"/>
          <p:nvPr/>
        </p:nvSpPr>
        <p:spPr>
          <a:xfrm>
            <a:off x="4272279" y="4735829"/>
            <a:ext cx="635000" cy="203835"/>
          </a:xfrm>
          <a:prstGeom prst="rect">
            <a:avLst/>
          </a:prstGeom>
        </p:spPr>
        <p:txBody>
          <a:bodyPr vert="horz" wrap="square" lIns="0" tIns="15240" rIns="0" bIns="0" rtlCol="0">
            <a:spAutoFit/>
          </a:bodyPr>
          <a:lstStyle/>
          <a:p>
            <a:pPr marL="12700">
              <a:lnSpc>
                <a:spcPct val="100000"/>
              </a:lnSpc>
              <a:spcBef>
                <a:spcPts val="120"/>
              </a:spcBef>
            </a:pPr>
            <a:r>
              <a:rPr sz="1150" b="1" spc="30" dirty="0">
                <a:latin typeface="Berlin Sans FB"/>
                <a:cs typeface="Berlin Sans FB"/>
              </a:rPr>
              <a:t>Feelings</a:t>
            </a:r>
            <a:endParaRPr sz="1150">
              <a:latin typeface="Berlin Sans FB"/>
              <a:cs typeface="Berlin Sans FB"/>
            </a:endParaRPr>
          </a:p>
        </p:txBody>
      </p:sp>
      <p:sp>
        <p:nvSpPr>
          <p:cNvPr id="82" name="object 82"/>
          <p:cNvSpPr/>
          <p:nvPr/>
        </p:nvSpPr>
        <p:spPr>
          <a:xfrm>
            <a:off x="2893060" y="5347970"/>
            <a:ext cx="1146810" cy="647700"/>
          </a:xfrm>
          <a:custGeom>
            <a:avLst/>
            <a:gdLst/>
            <a:ahLst/>
            <a:cxnLst/>
            <a:rect l="l" t="t" r="r" b="b"/>
            <a:pathLst>
              <a:path w="1146810" h="647700">
                <a:moveTo>
                  <a:pt x="572769" y="0"/>
                </a:moveTo>
                <a:lnTo>
                  <a:pt x="0" y="328929"/>
                </a:lnTo>
                <a:lnTo>
                  <a:pt x="572769" y="647699"/>
                </a:lnTo>
                <a:lnTo>
                  <a:pt x="1146810" y="328929"/>
                </a:lnTo>
                <a:lnTo>
                  <a:pt x="572769" y="0"/>
                </a:lnTo>
                <a:close/>
              </a:path>
            </a:pathLst>
          </a:custGeom>
          <a:solidFill>
            <a:srgbClr val="0000D3"/>
          </a:solidFill>
        </p:spPr>
        <p:txBody>
          <a:bodyPr wrap="square" lIns="0" tIns="0" rIns="0" bIns="0" rtlCol="0"/>
          <a:lstStyle/>
          <a:p>
            <a:endParaRPr/>
          </a:p>
        </p:txBody>
      </p:sp>
      <p:sp>
        <p:nvSpPr>
          <p:cNvPr id="83" name="object 83"/>
          <p:cNvSpPr/>
          <p:nvPr/>
        </p:nvSpPr>
        <p:spPr>
          <a:xfrm>
            <a:off x="2893060" y="5347970"/>
            <a:ext cx="1146810" cy="647700"/>
          </a:xfrm>
          <a:custGeom>
            <a:avLst/>
            <a:gdLst/>
            <a:ahLst/>
            <a:cxnLst/>
            <a:rect l="l" t="t" r="r" b="b"/>
            <a:pathLst>
              <a:path w="1146810" h="647700">
                <a:moveTo>
                  <a:pt x="572769" y="647699"/>
                </a:moveTo>
                <a:lnTo>
                  <a:pt x="1146810" y="328929"/>
                </a:lnTo>
                <a:lnTo>
                  <a:pt x="572769" y="0"/>
                </a:lnTo>
                <a:lnTo>
                  <a:pt x="0" y="328929"/>
                </a:lnTo>
                <a:lnTo>
                  <a:pt x="572769" y="647699"/>
                </a:lnTo>
                <a:close/>
              </a:path>
            </a:pathLst>
          </a:custGeom>
          <a:ln w="21590">
            <a:solidFill>
              <a:srgbClr val="0000D3"/>
            </a:solidFill>
          </a:ln>
        </p:spPr>
        <p:txBody>
          <a:bodyPr wrap="square" lIns="0" tIns="0" rIns="0" bIns="0" rtlCol="0"/>
          <a:lstStyle/>
          <a:p>
            <a:endParaRPr/>
          </a:p>
        </p:txBody>
      </p:sp>
      <p:sp>
        <p:nvSpPr>
          <p:cNvPr id="84" name="object 84"/>
          <p:cNvSpPr/>
          <p:nvPr/>
        </p:nvSpPr>
        <p:spPr>
          <a:xfrm>
            <a:off x="2861310" y="5314950"/>
            <a:ext cx="1146810" cy="648970"/>
          </a:xfrm>
          <a:custGeom>
            <a:avLst/>
            <a:gdLst/>
            <a:ahLst/>
            <a:cxnLst/>
            <a:rect l="l" t="t" r="r" b="b"/>
            <a:pathLst>
              <a:path w="1146810" h="648970">
                <a:moveTo>
                  <a:pt x="572769" y="0"/>
                </a:moveTo>
                <a:lnTo>
                  <a:pt x="0" y="330200"/>
                </a:lnTo>
                <a:lnTo>
                  <a:pt x="572769" y="648969"/>
                </a:lnTo>
                <a:lnTo>
                  <a:pt x="1146810" y="330200"/>
                </a:lnTo>
                <a:lnTo>
                  <a:pt x="572769" y="0"/>
                </a:lnTo>
                <a:close/>
              </a:path>
            </a:pathLst>
          </a:custGeom>
          <a:solidFill>
            <a:srgbClr val="C9FCFC"/>
          </a:solidFill>
        </p:spPr>
        <p:txBody>
          <a:bodyPr wrap="square" lIns="0" tIns="0" rIns="0" bIns="0" rtlCol="0"/>
          <a:lstStyle/>
          <a:p>
            <a:endParaRPr/>
          </a:p>
        </p:txBody>
      </p:sp>
      <p:sp>
        <p:nvSpPr>
          <p:cNvPr id="85" name="object 85"/>
          <p:cNvSpPr/>
          <p:nvPr/>
        </p:nvSpPr>
        <p:spPr>
          <a:xfrm>
            <a:off x="2861310" y="5314950"/>
            <a:ext cx="1146810" cy="648970"/>
          </a:xfrm>
          <a:custGeom>
            <a:avLst/>
            <a:gdLst/>
            <a:ahLst/>
            <a:cxnLst/>
            <a:rect l="l" t="t" r="r" b="b"/>
            <a:pathLst>
              <a:path w="1146810" h="648970">
                <a:moveTo>
                  <a:pt x="572769" y="648969"/>
                </a:moveTo>
                <a:lnTo>
                  <a:pt x="1146810" y="330200"/>
                </a:lnTo>
                <a:lnTo>
                  <a:pt x="572769" y="0"/>
                </a:lnTo>
                <a:lnTo>
                  <a:pt x="0" y="330200"/>
                </a:lnTo>
                <a:lnTo>
                  <a:pt x="572769" y="648969"/>
                </a:lnTo>
                <a:close/>
              </a:path>
            </a:pathLst>
          </a:custGeom>
          <a:ln w="21590">
            <a:solidFill>
              <a:srgbClr val="0000D3"/>
            </a:solidFill>
          </a:ln>
        </p:spPr>
        <p:txBody>
          <a:bodyPr wrap="square" lIns="0" tIns="0" rIns="0" bIns="0" rtlCol="0"/>
          <a:lstStyle/>
          <a:p>
            <a:endParaRPr/>
          </a:p>
        </p:txBody>
      </p:sp>
      <p:sp>
        <p:nvSpPr>
          <p:cNvPr id="86" name="object 86"/>
          <p:cNvSpPr txBox="1"/>
          <p:nvPr/>
        </p:nvSpPr>
        <p:spPr>
          <a:xfrm>
            <a:off x="3220720" y="5421630"/>
            <a:ext cx="424815" cy="365760"/>
          </a:xfrm>
          <a:prstGeom prst="rect">
            <a:avLst/>
          </a:prstGeom>
        </p:spPr>
        <p:txBody>
          <a:bodyPr vert="horz" wrap="square" lIns="0" tIns="12700" rIns="0" bIns="0" rtlCol="0">
            <a:spAutoFit/>
          </a:bodyPr>
          <a:lstStyle/>
          <a:p>
            <a:pPr marL="12700" marR="5080" indent="41910">
              <a:lnSpc>
                <a:spcPct val="111700"/>
              </a:lnSpc>
              <a:spcBef>
                <a:spcPts val="100"/>
              </a:spcBef>
            </a:pPr>
            <a:r>
              <a:rPr sz="1000" b="1" spc="10" dirty="0">
                <a:latin typeface="Berlin Sans FB"/>
                <a:cs typeface="Berlin Sans FB"/>
              </a:rPr>
              <a:t>Word  </a:t>
            </a:r>
            <a:r>
              <a:rPr sz="1000" b="1" spc="15" dirty="0">
                <a:latin typeface="Berlin Sans FB"/>
                <a:cs typeface="Berlin Sans FB"/>
              </a:rPr>
              <a:t>C</a:t>
            </a:r>
            <a:r>
              <a:rPr sz="1000" b="1" spc="-25" dirty="0">
                <a:latin typeface="Berlin Sans FB"/>
                <a:cs typeface="Berlin Sans FB"/>
              </a:rPr>
              <a:t>h</a:t>
            </a:r>
            <a:r>
              <a:rPr sz="1000" b="1" spc="25" dirty="0">
                <a:latin typeface="Berlin Sans FB"/>
                <a:cs typeface="Berlin Sans FB"/>
              </a:rPr>
              <a:t>o</a:t>
            </a:r>
            <a:r>
              <a:rPr sz="1000" b="1" spc="5" dirty="0">
                <a:latin typeface="Berlin Sans FB"/>
                <a:cs typeface="Berlin Sans FB"/>
              </a:rPr>
              <a:t>i</a:t>
            </a:r>
            <a:r>
              <a:rPr sz="1000" b="1" spc="-15" dirty="0">
                <a:latin typeface="Berlin Sans FB"/>
                <a:cs typeface="Berlin Sans FB"/>
              </a:rPr>
              <a:t>c</a:t>
            </a:r>
            <a:r>
              <a:rPr sz="1000" b="1" dirty="0">
                <a:latin typeface="Berlin Sans FB"/>
                <a:cs typeface="Berlin Sans FB"/>
              </a:rPr>
              <a:t>e</a:t>
            </a:r>
            <a:endParaRPr sz="1000">
              <a:latin typeface="Berlin Sans FB"/>
              <a:cs typeface="Berlin Sans FB"/>
            </a:endParaRPr>
          </a:p>
        </p:txBody>
      </p:sp>
      <p:sp>
        <p:nvSpPr>
          <p:cNvPr id="87" name="object 87"/>
          <p:cNvSpPr/>
          <p:nvPr/>
        </p:nvSpPr>
        <p:spPr>
          <a:xfrm>
            <a:off x="1129030" y="1489710"/>
            <a:ext cx="1231900" cy="702310"/>
          </a:xfrm>
          <a:custGeom>
            <a:avLst/>
            <a:gdLst/>
            <a:ahLst/>
            <a:cxnLst/>
            <a:rect l="l" t="t" r="r" b="b"/>
            <a:pathLst>
              <a:path w="1231900" h="702310">
                <a:moveTo>
                  <a:pt x="615950" y="0"/>
                </a:moveTo>
                <a:lnTo>
                  <a:pt x="0" y="351789"/>
                </a:lnTo>
                <a:lnTo>
                  <a:pt x="615950" y="702310"/>
                </a:lnTo>
                <a:lnTo>
                  <a:pt x="1231900" y="351789"/>
                </a:lnTo>
                <a:lnTo>
                  <a:pt x="615950" y="0"/>
                </a:lnTo>
                <a:close/>
              </a:path>
            </a:pathLst>
          </a:custGeom>
          <a:solidFill>
            <a:srgbClr val="0000D3"/>
          </a:solidFill>
        </p:spPr>
        <p:txBody>
          <a:bodyPr wrap="square" lIns="0" tIns="0" rIns="0" bIns="0" rtlCol="0"/>
          <a:lstStyle/>
          <a:p>
            <a:endParaRPr/>
          </a:p>
        </p:txBody>
      </p:sp>
      <p:sp>
        <p:nvSpPr>
          <p:cNvPr id="88" name="object 88"/>
          <p:cNvSpPr/>
          <p:nvPr/>
        </p:nvSpPr>
        <p:spPr>
          <a:xfrm>
            <a:off x="1129030" y="1489710"/>
            <a:ext cx="1231900" cy="702310"/>
          </a:xfrm>
          <a:custGeom>
            <a:avLst/>
            <a:gdLst/>
            <a:ahLst/>
            <a:cxnLst/>
            <a:rect l="l" t="t" r="r" b="b"/>
            <a:pathLst>
              <a:path w="1231900" h="702310">
                <a:moveTo>
                  <a:pt x="615950" y="702310"/>
                </a:moveTo>
                <a:lnTo>
                  <a:pt x="1231900" y="351789"/>
                </a:lnTo>
                <a:lnTo>
                  <a:pt x="615950" y="0"/>
                </a:lnTo>
                <a:lnTo>
                  <a:pt x="0" y="351789"/>
                </a:lnTo>
                <a:lnTo>
                  <a:pt x="615950" y="702310"/>
                </a:lnTo>
                <a:close/>
              </a:path>
            </a:pathLst>
          </a:custGeom>
          <a:ln w="21590">
            <a:solidFill>
              <a:srgbClr val="0000D3"/>
            </a:solidFill>
          </a:ln>
        </p:spPr>
        <p:txBody>
          <a:bodyPr wrap="square" lIns="0" tIns="0" rIns="0" bIns="0" rtlCol="0"/>
          <a:lstStyle/>
          <a:p>
            <a:endParaRPr/>
          </a:p>
        </p:txBody>
      </p:sp>
      <p:sp>
        <p:nvSpPr>
          <p:cNvPr id="89" name="object 89"/>
          <p:cNvSpPr/>
          <p:nvPr/>
        </p:nvSpPr>
        <p:spPr>
          <a:xfrm>
            <a:off x="1097280" y="1457960"/>
            <a:ext cx="1231900" cy="701040"/>
          </a:xfrm>
          <a:custGeom>
            <a:avLst/>
            <a:gdLst/>
            <a:ahLst/>
            <a:cxnLst/>
            <a:rect l="l" t="t" r="r" b="b"/>
            <a:pathLst>
              <a:path w="1231900" h="701039">
                <a:moveTo>
                  <a:pt x="615950" y="0"/>
                </a:moveTo>
                <a:lnTo>
                  <a:pt x="0" y="350519"/>
                </a:lnTo>
                <a:lnTo>
                  <a:pt x="615950" y="701039"/>
                </a:lnTo>
                <a:lnTo>
                  <a:pt x="1231900" y="350519"/>
                </a:lnTo>
                <a:lnTo>
                  <a:pt x="615950" y="0"/>
                </a:lnTo>
                <a:close/>
              </a:path>
            </a:pathLst>
          </a:custGeom>
          <a:solidFill>
            <a:srgbClr val="C9FCFC"/>
          </a:solidFill>
        </p:spPr>
        <p:txBody>
          <a:bodyPr wrap="square" lIns="0" tIns="0" rIns="0" bIns="0" rtlCol="0"/>
          <a:lstStyle/>
          <a:p>
            <a:endParaRPr/>
          </a:p>
        </p:txBody>
      </p:sp>
      <p:sp>
        <p:nvSpPr>
          <p:cNvPr id="90" name="object 90"/>
          <p:cNvSpPr/>
          <p:nvPr/>
        </p:nvSpPr>
        <p:spPr>
          <a:xfrm>
            <a:off x="1097280" y="1457960"/>
            <a:ext cx="1231900" cy="701040"/>
          </a:xfrm>
          <a:custGeom>
            <a:avLst/>
            <a:gdLst/>
            <a:ahLst/>
            <a:cxnLst/>
            <a:rect l="l" t="t" r="r" b="b"/>
            <a:pathLst>
              <a:path w="1231900" h="701039">
                <a:moveTo>
                  <a:pt x="615950" y="701039"/>
                </a:moveTo>
                <a:lnTo>
                  <a:pt x="1231900" y="350519"/>
                </a:lnTo>
                <a:lnTo>
                  <a:pt x="615950" y="0"/>
                </a:lnTo>
                <a:lnTo>
                  <a:pt x="0" y="350519"/>
                </a:lnTo>
                <a:lnTo>
                  <a:pt x="615950" y="701039"/>
                </a:lnTo>
                <a:close/>
              </a:path>
            </a:pathLst>
          </a:custGeom>
          <a:ln w="21590">
            <a:solidFill>
              <a:srgbClr val="0000D3"/>
            </a:solidFill>
          </a:ln>
        </p:spPr>
        <p:txBody>
          <a:bodyPr wrap="square" lIns="0" tIns="0" rIns="0" bIns="0" rtlCol="0"/>
          <a:lstStyle/>
          <a:p>
            <a:endParaRPr/>
          </a:p>
        </p:txBody>
      </p:sp>
      <p:sp>
        <p:nvSpPr>
          <p:cNvPr id="91" name="object 91"/>
          <p:cNvSpPr txBox="1"/>
          <p:nvPr/>
        </p:nvSpPr>
        <p:spPr>
          <a:xfrm>
            <a:off x="1391919" y="1675130"/>
            <a:ext cx="649605" cy="203835"/>
          </a:xfrm>
          <a:prstGeom prst="rect">
            <a:avLst/>
          </a:prstGeom>
        </p:spPr>
        <p:txBody>
          <a:bodyPr vert="horz" wrap="square" lIns="0" tIns="15240" rIns="0" bIns="0" rtlCol="0">
            <a:spAutoFit/>
          </a:bodyPr>
          <a:lstStyle/>
          <a:p>
            <a:pPr marL="12700">
              <a:lnSpc>
                <a:spcPct val="100000"/>
              </a:lnSpc>
              <a:spcBef>
                <a:spcPts val="120"/>
              </a:spcBef>
            </a:pPr>
            <a:r>
              <a:rPr sz="1150" b="1" spc="5" dirty="0">
                <a:latin typeface="Berlin Sans FB"/>
                <a:cs typeface="Berlin Sans FB"/>
              </a:rPr>
              <a:t>L</a:t>
            </a:r>
            <a:r>
              <a:rPr sz="1150" b="1" spc="40" dirty="0">
                <a:latin typeface="Berlin Sans FB"/>
                <a:cs typeface="Berlin Sans FB"/>
              </a:rPr>
              <a:t>o</a:t>
            </a:r>
            <a:r>
              <a:rPr sz="1150" b="1" spc="10" dirty="0">
                <a:latin typeface="Berlin Sans FB"/>
                <a:cs typeface="Berlin Sans FB"/>
              </a:rPr>
              <a:t>c</a:t>
            </a:r>
            <a:r>
              <a:rPr sz="1150" b="1" spc="30" dirty="0">
                <a:latin typeface="Berlin Sans FB"/>
                <a:cs typeface="Berlin Sans FB"/>
              </a:rPr>
              <a:t>a</a:t>
            </a:r>
            <a:r>
              <a:rPr sz="1150" b="1" spc="20" dirty="0">
                <a:latin typeface="Berlin Sans FB"/>
                <a:cs typeface="Berlin Sans FB"/>
              </a:rPr>
              <a:t>t</a:t>
            </a:r>
            <a:r>
              <a:rPr sz="1150" b="1" spc="40" dirty="0">
                <a:latin typeface="Berlin Sans FB"/>
                <a:cs typeface="Berlin Sans FB"/>
              </a:rPr>
              <a:t>io</a:t>
            </a:r>
            <a:r>
              <a:rPr sz="1150" b="1" spc="10" dirty="0">
                <a:latin typeface="Berlin Sans FB"/>
                <a:cs typeface="Berlin Sans FB"/>
              </a:rPr>
              <a:t>n</a:t>
            </a:r>
            <a:endParaRPr sz="1150">
              <a:latin typeface="Berlin Sans FB"/>
              <a:cs typeface="Berlin Sans FB"/>
            </a:endParaRPr>
          </a:p>
        </p:txBody>
      </p:sp>
      <p:sp>
        <p:nvSpPr>
          <p:cNvPr id="92" name="object 92"/>
          <p:cNvSpPr/>
          <p:nvPr/>
        </p:nvSpPr>
        <p:spPr>
          <a:xfrm>
            <a:off x="575309" y="3073400"/>
            <a:ext cx="1191260" cy="595630"/>
          </a:xfrm>
          <a:custGeom>
            <a:avLst/>
            <a:gdLst/>
            <a:ahLst/>
            <a:cxnLst/>
            <a:rect l="l" t="t" r="r" b="b"/>
            <a:pathLst>
              <a:path w="1191260" h="595629">
                <a:moveTo>
                  <a:pt x="595630" y="0"/>
                </a:moveTo>
                <a:lnTo>
                  <a:pt x="0" y="297179"/>
                </a:lnTo>
                <a:lnTo>
                  <a:pt x="595630" y="595630"/>
                </a:lnTo>
                <a:lnTo>
                  <a:pt x="1191260" y="297179"/>
                </a:lnTo>
                <a:lnTo>
                  <a:pt x="595630" y="0"/>
                </a:lnTo>
                <a:close/>
              </a:path>
            </a:pathLst>
          </a:custGeom>
          <a:solidFill>
            <a:srgbClr val="0000D3"/>
          </a:solidFill>
        </p:spPr>
        <p:txBody>
          <a:bodyPr wrap="square" lIns="0" tIns="0" rIns="0" bIns="0" rtlCol="0"/>
          <a:lstStyle/>
          <a:p>
            <a:endParaRPr/>
          </a:p>
        </p:txBody>
      </p:sp>
      <p:sp>
        <p:nvSpPr>
          <p:cNvPr id="93" name="object 93"/>
          <p:cNvSpPr/>
          <p:nvPr/>
        </p:nvSpPr>
        <p:spPr>
          <a:xfrm>
            <a:off x="575309" y="3073400"/>
            <a:ext cx="1191260" cy="595630"/>
          </a:xfrm>
          <a:custGeom>
            <a:avLst/>
            <a:gdLst/>
            <a:ahLst/>
            <a:cxnLst/>
            <a:rect l="l" t="t" r="r" b="b"/>
            <a:pathLst>
              <a:path w="1191260" h="595629">
                <a:moveTo>
                  <a:pt x="595630" y="595630"/>
                </a:moveTo>
                <a:lnTo>
                  <a:pt x="1191260" y="297179"/>
                </a:lnTo>
                <a:lnTo>
                  <a:pt x="595630" y="0"/>
                </a:lnTo>
                <a:lnTo>
                  <a:pt x="0" y="297179"/>
                </a:lnTo>
                <a:lnTo>
                  <a:pt x="595630" y="595630"/>
                </a:lnTo>
                <a:close/>
              </a:path>
            </a:pathLst>
          </a:custGeom>
          <a:ln w="21590">
            <a:solidFill>
              <a:srgbClr val="0000D3"/>
            </a:solidFill>
          </a:ln>
        </p:spPr>
        <p:txBody>
          <a:bodyPr wrap="square" lIns="0" tIns="0" rIns="0" bIns="0" rtlCol="0"/>
          <a:lstStyle/>
          <a:p>
            <a:endParaRPr/>
          </a:p>
        </p:txBody>
      </p:sp>
      <p:sp>
        <p:nvSpPr>
          <p:cNvPr id="94" name="object 94"/>
          <p:cNvSpPr/>
          <p:nvPr/>
        </p:nvSpPr>
        <p:spPr>
          <a:xfrm>
            <a:off x="543559" y="3041650"/>
            <a:ext cx="1191260" cy="594360"/>
          </a:xfrm>
          <a:custGeom>
            <a:avLst/>
            <a:gdLst/>
            <a:ahLst/>
            <a:cxnLst/>
            <a:rect l="l" t="t" r="r" b="b"/>
            <a:pathLst>
              <a:path w="1191260" h="594360">
                <a:moveTo>
                  <a:pt x="595630" y="0"/>
                </a:moveTo>
                <a:lnTo>
                  <a:pt x="0" y="297179"/>
                </a:lnTo>
                <a:lnTo>
                  <a:pt x="595630" y="594360"/>
                </a:lnTo>
                <a:lnTo>
                  <a:pt x="1191260" y="297179"/>
                </a:lnTo>
                <a:lnTo>
                  <a:pt x="595630" y="0"/>
                </a:lnTo>
                <a:close/>
              </a:path>
            </a:pathLst>
          </a:custGeom>
          <a:solidFill>
            <a:srgbClr val="C9FCFC"/>
          </a:solidFill>
        </p:spPr>
        <p:txBody>
          <a:bodyPr wrap="square" lIns="0" tIns="0" rIns="0" bIns="0" rtlCol="0"/>
          <a:lstStyle/>
          <a:p>
            <a:endParaRPr/>
          </a:p>
        </p:txBody>
      </p:sp>
      <p:sp>
        <p:nvSpPr>
          <p:cNvPr id="95" name="object 95"/>
          <p:cNvSpPr/>
          <p:nvPr/>
        </p:nvSpPr>
        <p:spPr>
          <a:xfrm>
            <a:off x="543559" y="3041650"/>
            <a:ext cx="1191260" cy="594360"/>
          </a:xfrm>
          <a:custGeom>
            <a:avLst/>
            <a:gdLst/>
            <a:ahLst/>
            <a:cxnLst/>
            <a:rect l="l" t="t" r="r" b="b"/>
            <a:pathLst>
              <a:path w="1191260" h="594360">
                <a:moveTo>
                  <a:pt x="595630" y="594360"/>
                </a:moveTo>
                <a:lnTo>
                  <a:pt x="1191260" y="297179"/>
                </a:lnTo>
                <a:lnTo>
                  <a:pt x="595630" y="0"/>
                </a:lnTo>
                <a:lnTo>
                  <a:pt x="0" y="297179"/>
                </a:lnTo>
                <a:lnTo>
                  <a:pt x="595630" y="594360"/>
                </a:lnTo>
                <a:close/>
              </a:path>
            </a:pathLst>
          </a:custGeom>
          <a:ln w="21590">
            <a:solidFill>
              <a:srgbClr val="0000D3"/>
            </a:solidFill>
          </a:ln>
        </p:spPr>
        <p:txBody>
          <a:bodyPr wrap="square" lIns="0" tIns="0" rIns="0" bIns="0" rtlCol="0"/>
          <a:lstStyle/>
          <a:p>
            <a:endParaRPr/>
          </a:p>
        </p:txBody>
      </p:sp>
      <p:sp>
        <p:nvSpPr>
          <p:cNvPr id="96" name="object 96"/>
          <p:cNvSpPr txBox="1"/>
          <p:nvPr/>
        </p:nvSpPr>
        <p:spPr>
          <a:xfrm>
            <a:off x="828039" y="3205480"/>
            <a:ext cx="628015" cy="203835"/>
          </a:xfrm>
          <a:prstGeom prst="rect">
            <a:avLst/>
          </a:prstGeom>
        </p:spPr>
        <p:txBody>
          <a:bodyPr vert="horz" wrap="square" lIns="0" tIns="15240" rIns="0" bIns="0" rtlCol="0">
            <a:spAutoFit/>
          </a:bodyPr>
          <a:lstStyle/>
          <a:p>
            <a:pPr marL="12700">
              <a:lnSpc>
                <a:spcPct val="100000"/>
              </a:lnSpc>
              <a:spcBef>
                <a:spcPts val="120"/>
              </a:spcBef>
            </a:pPr>
            <a:r>
              <a:rPr sz="1150" b="1" spc="55" dirty="0">
                <a:latin typeface="Berlin Sans FB"/>
                <a:cs typeface="Berlin Sans FB"/>
              </a:rPr>
              <a:t>P</a:t>
            </a:r>
            <a:r>
              <a:rPr sz="1150" b="1" spc="45" dirty="0">
                <a:latin typeface="Berlin Sans FB"/>
                <a:cs typeface="Berlin Sans FB"/>
              </a:rPr>
              <a:t>h</a:t>
            </a:r>
            <a:r>
              <a:rPr sz="1150" b="1" spc="-5" dirty="0">
                <a:latin typeface="Berlin Sans FB"/>
                <a:cs typeface="Berlin Sans FB"/>
              </a:rPr>
              <a:t>y</a:t>
            </a:r>
            <a:r>
              <a:rPr sz="1150" b="1" spc="-15" dirty="0">
                <a:latin typeface="Berlin Sans FB"/>
                <a:cs typeface="Berlin Sans FB"/>
              </a:rPr>
              <a:t>s</a:t>
            </a:r>
            <a:r>
              <a:rPr sz="1150" b="1" spc="40" dirty="0">
                <a:latin typeface="Berlin Sans FB"/>
                <a:cs typeface="Berlin Sans FB"/>
              </a:rPr>
              <a:t>i</a:t>
            </a:r>
            <a:r>
              <a:rPr sz="1150" b="1" dirty="0">
                <a:latin typeface="Berlin Sans FB"/>
                <a:cs typeface="Berlin Sans FB"/>
              </a:rPr>
              <a:t>c</a:t>
            </a:r>
            <a:r>
              <a:rPr sz="1150" b="1" spc="40" dirty="0">
                <a:latin typeface="Berlin Sans FB"/>
                <a:cs typeface="Berlin Sans FB"/>
              </a:rPr>
              <a:t>a</a:t>
            </a:r>
            <a:r>
              <a:rPr sz="1150" b="1" spc="5" dirty="0">
                <a:latin typeface="Berlin Sans FB"/>
                <a:cs typeface="Berlin Sans FB"/>
              </a:rPr>
              <a:t>l</a:t>
            </a:r>
            <a:endParaRPr sz="1150">
              <a:latin typeface="Berlin Sans FB"/>
              <a:cs typeface="Berlin Sans FB"/>
            </a:endParaRPr>
          </a:p>
        </p:txBody>
      </p:sp>
      <p:sp>
        <p:nvSpPr>
          <p:cNvPr id="97" name="object 97"/>
          <p:cNvSpPr/>
          <p:nvPr/>
        </p:nvSpPr>
        <p:spPr>
          <a:xfrm>
            <a:off x="6389370" y="3839209"/>
            <a:ext cx="1041400" cy="594360"/>
          </a:xfrm>
          <a:custGeom>
            <a:avLst/>
            <a:gdLst/>
            <a:ahLst/>
            <a:cxnLst/>
            <a:rect l="l" t="t" r="r" b="b"/>
            <a:pathLst>
              <a:path w="1041400" h="594360">
                <a:moveTo>
                  <a:pt x="520700" y="0"/>
                </a:moveTo>
                <a:lnTo>
                  <a:pt x="0" y="297179"/>
                </a:lnTo>
                <a:lnTo>
                  <a:pt x="520700" y="594359"/>
                </a:lnTo>
                <a:lnTo>
                  <a:pt x="1041400" y="297179"/>
                </a:lnTo>
                <a:lnTo>
                  <a:pt x="520700" y="0"/>
                </a:lnTo>
                <a:close/>
              </a:path>
            </a:pathLst>
          </a:custGeom>
          <a:solidFill>
            <a:srgbClr val="0000D3"/>
          </a:solidFill>
        </p:spPr>
        <p:txBody>
          <a:bodyPr wrap="square" lIns="0" tIns="0" rIns="0" bIns="0" rtlCol="0"/>
          <a:lstStyle/>
          <a:p>
            <a:endParaRPr/>
          </a:p>
        </p:txBody>
      </p:sp>
      <p:sp>
        <p:nvSpPr>
          <p:cNvPr id="98" name="object 98"/>
          <p:cNvSpPr/>
          <p:nvPr/>
        </p:nvSpPr>
        <p:spPr>
          <a:xfrm>
            <a:off x="6389370" y="3839209"/>
            <a:ext cx="1041400" cy="594360"/>
          </a:xfrm>
          <a:custGeom>
            <a:avLst/>
            <a:gdLst/>
            <a:ahLst/>
            <a:cxnLst/>
            <a:rect l="l" t="t" r="r" b="b"/>
            <a:pathLst>
              <a:path w="1041400" h="594360">
                <a:moveTo>
                  <a:pt x="520700" y="594359"/>
                </a:moveTo>
                <a:lnTo>
                  <a:pt x="1041400" y="297179"/>
                </a:lnTo>
                <a:lnTo>
                  <a:pt x="520700" y="0"/>
                </a:lnTo>
                <a:lnTo>
                  <a:pt x="0" y="297179"/>
                </a:lnTo>
                <a:lnTo>
                  <a:pt x="520700" y="594359"/>
                </a:lnTo>
                <a:close/>
              </a:path>
            </a:pathLst>
          </a:custGeom>
          <a:ln w="21590">
            <a:solidFill>
              <a:srgbClr val="0000D3"/>
            </a:solidFill>
          </a:ln>
        </p:spPr>
        <p:txBody>
          <a:bodyPr wrap="square" lIns="0" tIns="0" rIns="0" bIns="0" rtlCol="0"/>
          <a:lstStyle/>
          <a:p>
            <a:endParaRPr/>
          </a:p>
        </p:txBody>
      </p:sp>
      <p:sp>
        <p:nvSpPr>
          <p:cNvPr id="99" name="object 99"/>
          <p:cNvSpPr/>
          <p:nvPr/>
        </p:nvSpPr>
        <p:spPr>
          <a:xfrm>
            <a:off x="6357620" y="3806190"/>
            <a:ext cx="1041400" cy="595630"/>
          </a:xfrm>
          <a:custGeom>
            <a:avLst/>
            <a:gdLst/>
            <a:ahLst/>
            <a:cxnLst/>
            <a:rect l="l" t="t" r="r" b="b"/>
            <a:pathLst>
              <a:path w="1041400" h="595629">
                <a:moveTo>
                  <a:pt x="520700" y="0"/>
                </a:moveTo>
                <a:lnTo>
                  <a:pt x="0" y="298450"/>
                </a:lnTo>
                <a:lnTo>
                  <a:pt x="520700" y="595630"/>
                </a:lnTo>
                <a:lnTo>
                  <a:pt x="1041400" y="298450"/>
                </a:lnTo>
                <a:lnTo>
                  <a:pt x="520700" y="0"/>
                </a:lnTo>
                <a:close/>
              </a:path>
            </a:pathLst>
          </a:custGeom>
          <a:solidFill>
            <a:srgbClr val="C9FCFC"/>
          </a:solidFill>
        </p:spPr>
        <p:txBody>
          <a:bodyPr wrap="square" lIns="0" tIns="0" rIns="0" bIns="0" rtlCol="0"/>
          <a:lstStyle/>
          <a:p>
            <a:endParaRPr/>
          </a:p>
        </p:txBody>
      </p:sp>
      <p:sp>
        <p:nvSpPr>
          <p:cNvPr id="100" name="object 100"/>
          <p:cNvSpPr/>
          <p:nvPr/>
        </p:nvSpPr>
        <p:spPr>
          <a:xfrm>
            <a:off x="6357620" y="3806190"/>
            <a:ext cx="1041400" cy="595630"/>
          </a:xfrm>
          <a:custGeom>
            <a:avLst/>
            <a:gdLst/>
            <a:ahLst/>
            <a:cxnLst/>
            <a:rect l="l" t="t" r="r" b="b"/>
            <a:pathLst>
              <a:path w="1041400" h="595629">
                <a:moveTo>
                  <a:pt x="520700" y="595630"/>
                </a:moveTo>
                <a:lnTo>
                  <a:pt x="1041400" y="298450"/>
                </a:lnTo>
                <a:lnTo>
                  <a:pt x="520700" y="0"/>
                </a:lnTo>
                <a:lnTo>
                  <a:pt x="0" y="298450"/>
                </a:lnTo>
                <a:lnTo>
                  <a:pt x="520700" y="595630"/>
                </a:lnTo>
                <a:close/>
              </a:path>
            </a:pathLst>
          </a:custGeom>
          <a:ln w="21590">
            <a:solidFill>
              <a:srgbClr val="0000D3"/>
            </a:solidFill>
          </a:ln>
        </p:spPr>
        <p:txBody>
          <a:bodyPr wrap="square" lIns="0" tIns="0" rIns="0" bIns="0" rtlCol="0"/>
          <a:lstStyle/>
          <a:p>
            <a:endParaRPr/>
          </a:p>
        </p:txBody>
      </p:sp>
      <p:sp>
        <p:nvSpPr>
          <p:cNvPr id="101" name="object 101"/>
          <p:cNvSpPr txBox="1"/>
          <p:nvPr/>
        </p:nvSpPr>
        <p:spPr>
          <a:xfrm>
            <a:off x="6715759" y="3970020"/>
            <a:ext cx="314325" cy="203835"/>
          </a:xfrm>
          <a:prstGeom prst="rect">
            <a:avLst/>
          </a:prstGeom>
        </p:spPr>
        <p:txBody>
          <a:bodyPr vert="horz" wrap="square" lIns="0" tIns="15240" rIns="0" bIns="0" rtlCol="0">
            <a:spAutoFit/>
          </a:bodyPr>
          <a:lstStyle/>
          <a:p>
            <a:pPr marL="12700">
              <a:lnSpc>
                <a:spcPct val="100000"/>
              </a:lnSpc>
              <a:spcBef>
                <a:spcPts val="120"/>
              </a:spcBef>
            </a:pPr>
            <a:r>
              <a:rPr sz="1150" b="1" spc="-10" dirty="0">
                <a:latin typeface="Berlin Sans FB"/>
                <a:cs typeface="Berlin Sans FB"/>
              </a:rPr>
              <a:t>D</a:t>
            </a:r>
            <a:r>
              <a:rPr sz="1150" b="1" spc="30" dirty="0">
                <a:latin typeface="Berlin Sans FB"/>
                <a:cs typeface="Berlin Sans FB"/>
              </a:rPr>
              <a:t>a</a:t>
            </a:r>
            <a:r>
              <a:rPr sz="1150" b="1" spc="10" dirty="0">
                <a:latin typeface="Berlin Sans FB"/>
                <a:cs typeface="Berlin Sans FB"/>
              </a:rPr>
              <a:t>y</a:t>
            </a:r>
            <a:endParaRPr sz="1150">
              <a:latin typeface="Berlin Sans FB"/>
              <a:cs typeface="Berlin Sans FB"/>
            </a:endParaRPr>
          </a:p>
        </p:txBody>
      </p:sp>
      <p:sp>
        <p:nvSpPr>
          <p:cNvPr id="102" name="object 102"/>
          <p:cNvSpPr txBox="1"/>
          <p:nvPr/>
        </p:nvSpPr>
        <p:spPr>
          <a:xfrm>
            <a:off x="5356859" y="5782309"/>
            <a:ext cx="3121660" cy="706120"/>
          </a:xfrm>
          <a:prstGeom prst="rect">
            <a:avLst/>
          </a:prstGeom>
        </p:spPr>
        <p:txBody>
          <a:bodyPr vert="horz" wrap="square" lIns="0" tIns="12700" rIns="0" bIns="0" rtlCol="0">
            <a:spAutoFit/>
          </a:bodyPr>
          <a:lstStyle/>
          <a:p>
            <a:pPr marL="12700" marR="5080">
              <a:lnSpc>
                <a:spcPct val="111700"/>
              </a:lnSpc>
              <a:spcBef>
                <a:spcPts val="100"/>
              </a:spcBef>
            </a:pPr>
            <a:r>
              <a:rPr sz="1000" b="1" spc="-25" dirty="0">
                <a:latin typeface="Berlin Sans FB"/>
                <a:cs typeface="Berlin Sans FB"/>
              </a:rPr>
              <a:t>Use </a:t>
            </a:r>
            <a:r>
              <a:rPr sz="1000" b="1" spc="-20" dirty="0">
                <a:latin typeface="Berlin Sans FB"/>
                <a:cs typeface="Berlin Sans FB"/>
              </a:rPr>
              <a:t>as </a:t>
            </a:r>
            <a:r>
              <a:rPr sz="1000" b="1" spc="-5" dirty="0">
                <a:latin typeface="Berlin Sans FB"/>
                <a:cs typeface="Berlin Sans FB"/>
              </a:rPr>
              <a:t>activator </a:t>
            </a:r>
            <a:r>
              <a:rPr sz="1000" b="1" dirty="0">
                <a:latin typeface="Berlin Sans FB"/>
                <a:cs typeface="Berlin Sans FB"/>
              </a:rPr>
              <a:t>to </a:t>
            </a:r>
            <a:r>
              <a:rPr sz="1000" b="1" spc="-10" dirty="0">
                <a:latin typeface="Berlin Sans FB"/>
                <a:cs typeface="Berlin Sans FB"/>
              </a:rPr>
              <a:t>activate </a:t>
            </a:r>
            <a:r>
              <a:rPr sz="1000" b="1" spc="10" dirty="0">
                <a:latin typeface="Berlin Sans FB"/>
                <a:cs typeface="Berlin Sans FB"/>
              </a:rPr>
              <a:t>prior </a:t>
            </a:r>
            <a:r>
              <a:rPr sz="1000" b="1" spc="-10" dirty="0">
                <a:latin typeface="Berlin Sans FB"/>
                <a:cs typeface="Berlin Sans FB"/>
              </a:rPr>
              <a:t>knowledge. </a:t>
            </a:r>
            <a:r>
              <a:rPr sz="1000" b="1" spc="5" dirty="0">
                <a:latin typeface="Berlin Sans FB"/>
                <a:cs typeface="Berlin Sans FB"/>
              </a:rPr>
              <a:t>Write  </a:t>
            </a:r>
            <a:r>
              <a:rPr sz="1000" b="1" spc="-10" dirty="0">
                <a:latin typeface="Berlin Sans FB"/>
                <a:cs typeface="Berlin Sans FB"/>
              </a:rPr>
              <a:t>the </a:t>
            </a:r>
            <a:r>
              <a:rPr sz="1000" b="1" dirty="0">
                <a:latin typeface="Berlin Sans FB"/>
                <a:cs typeface="Berlin Sans FB"/>
              </a:rPr>
              <a:t>web </a:t>
            </a:r>
            <a:r>
              <a:rPr sz="1000" b="1" spc="20" dirty="0">
                <a:latin typeface="Berlin Sans FB"/>
                <a:cs typeface="Berlin Sans FB"/>
              </a:rPr>
              <a:t>on </a:t>
            </a:r>
            <a:r>
              <a:rPr sz="1000" b="1" spc="-15" dirty="0">
                <a:latin typeface="Berlin Sans FB"/>
                <a:cs typeface="Berlin Sans FB"/>
              </a:rPr>
              <a:t>the </a:t>
            </a:r>
            <a:r>
              <a:rPr sz="1000" b="1" spc="-10" dirty="0">
                <a:latin typeface="Berlin Sans FB"/>
                <a:cs typeface="Berlin Sans FB"/>
              </a:rPr>
              <a:t>board </a:t>
            </a:r>
            <a:r>
              <a:rPr sz="1000" b="1" spc="20" dirty="0">
                <a:latin typeface="Berlin Sans FB"/>
                <a:cs typeface="Berlin Sans FB"/>
              </a:rPr>
              <a:t>or </a:t>
            </a:r>
            <a:r>
              <a:rPr sz="1000" b="1" spc="-15" dirty="0">
                <a:latin typeface="Berlin Sans FB"/>
                <a:cs typeface="Berlin Sans FB"/>
              </a:rPr>
              <a:t>overhead </a:t>
            </a:r>
            <a:r>
              <a:rPr sz="1000" b="1" spc="-20" dirty="0">
                <a:latin typeface="Berlin Sans FB"/>
                <a:cs typeface="Berlin Sans FB"/>
              </a:rPr>
              <a:t>and </a:t>
            </a:r>
            <a:r>
              <a:rPr sz="1000" b="1" spc="-25" dirty="0">
                <a:latin typeface="Berlin Sans FB"/>
                <a:cs typeface="Berlin Sans FB"/>
              </a:rPr>
              <a:t>students  </a:t>
            </a:r>
            <a:r>
              <a:rPr sz="1000" b="1" spc="-15" dirty="0">
                <a:latin typeface="Berlin Sans FB"/>
                <a:cs typeface="Berlin Sans FB"/>
              </a:rPr>
              <a:t>create </a:t>
            </a:r>
            <a:r>
              <a:rPr sz="1000" b="1" dirty="0">
                <a:latin typeface="Berlin Sans FB"/>
                <a:cs typeface="Berlin Sans FB"/>
              </a:rPr>
              <a:t>one </a:t>
            </a:r>
            <a:r>
              <a:rPr sz="1000" b="1" spc="-20" dirty="0">
                <a:latin typeface="Berlin Sans FB"/>
                <a:cs typeface="Berlin Sans FB"/>
              </a:rPr>
              <a:t>at </a:t>
            </a:r>
            <a:r>
              <a:rPr sz="1000" b="1" spc="-15" dirty="0">
                <a:latin typeface="Berlin Sans FB"/>
                <a:cs typeface="Berlin Sans FB"/>
              </a:rPr>
              <a:t>their </a:t>
            </a:r>
            <a:r>
              <a:rPr sz="1000" b="1" spc="-30" dirty="0">
                <a:latin typeface="Berlin Sans FB"/>
                <a:cs typeface="Berlin Sans FB"/>
              </a:rPr>
              <a:t>seats. </a:t>
            </a:r>
            <a:r>
              <a:rPr sz="1000" b="1" spc="-5" dirty="0">
                <a:latin typeface="Berlin Sans FB"/>
                <a:cs typeface="Berlin Sans FB"/>
              </a:rPr>
              <a:t>Then </a:t>
            </a:r>
            <a:r>
              <a:rPr sz="1000" b="1" spc="-20" dirty="0">
                <a:latin typeface="Berlin Sans FB"/>
                <a:cs typeface="Berlin Sans FB"/>
              </a:rPr>
              <a:t>as class </a:t>
            </a:r>
            <a:r>
              <a:rPr sz="1000" b="1" spc="-25" dirty="0">
                <a:latin typeface="Berlin Sans FB"/>
                <a:cs typeface="Berlin Sans FB"/>
              </a:rPr>
              <a:t>share and </a:t>
            </a:r>
            <a:r>
              <a:rPr sz="1000" b="1" spc="5" dirty="0">
                <a:latin typeface="Berlin Sans FB"/>
                <a:cs typeface="Berlin Sans FB"/>
              </a:rPr>
              <a:t>fill  </a:t>
            </a:r>
            <a:r>
              <a:rPr sz="1000" b="1" spc="-10" dirty="0">
                <a:latin typeface="Berlin Sans FB"/>
                <a:cs typeface="Berlin Sans FB"/>
              </a:rPr>
              <a:t>in.</a:t>
            </a:r>
            <a:endParaRPr sz="1000">
              <a:latin typeface="Berlin Sans FB"/>
              <a:cs typeface="Berlin Sans FB"/>
            </a:endParaRPr>
          </a:p>
        </p:txBody>
      </p:sp>
      <p:sp>
        <p:nvSpPr>
          <p:cNvPr id="103" name="object 103"/>
          <p:cNvSpPr/>
          <p:nvPr/>
        </p:nvSpPr>
        <p:spPr>
          <a:xfrm>
            <a:off x="2057400" y="1981200"/>
            <a:ext cx="304800" cy="304800"/>
          </a:xfrm>
          <a:custGeom>
            <a:avLst/>
            <a:gdLst/>
            <a:ahLst/>
            <a:cxnLst/>
            <a:rect l="l" t="t" r="r" b="b"/>
            <a:pathLst>
              <a:path w="304800" h="304800">
                <a:moveTo>
                  <a:pt x="304800" y="304800"/>
                </a:moveTo>
                <a:lnTo>
                  <a:pt x="0" y="0"/>
                </a:lnTo>
              </a:path>
            </a:pathLst>
          </a:custGeom>
          <a:ln w="9344">
            <a:solidFill>
              <a:srgbClr val="FFFFFF"/>
            </a:solidFill>
          </a:ln>
        </p:spPr>
        <p:txBody>
          <a:bodyPr wrap="square" lIns="0" tIns="0" rIns="0" bIns="0" rtlCol="0"/>
          <a:lstStyle/>
          <a:p>
            <a:endParaRPr/>
          </a:p>
        </p:txBody>
      </p:sp>
      <p:sp>
        <p:nvSpPr>
          <p:cNvPr id="104" name="object 104"/>
          <p:cNvSpPr/>
          <p:nvPr/>
        </p:nvSpPr>
        <p:spPr>
          <a:xfrm>
            <a:off x="1295400" y="2819400"/>
            <a:ext cx="1066800" cy="381000"/>
          </a:xfrm>
          <a:custGeom>
            <a:avLst/>
            <a:gdLst/>
            <a:ahLst/>
            <a:cxnLst/>
            <a:rect l="l" t="t" r="r" b="b"/>
            <a:pathLst>
              <a:path w="1066800" h="381000">
                <a:moveTo>
                  <a:pt x="1066800" y="0"/>
                </a:moveTo>
                <a:lnTo>
                  <a:pt x="0" y="381000"/>
                </a:lnTo>
              </a:path>
            </a:pathLst>
          </a:custGeom>
          <a:ln w="9344">
            <a:solidFill>
              <a:srgbClr val="FFFFFF"/>
            </a:solidFill>
          </a:ln>
        </p:spPr>
        <p:txBody>
          <a:bodyPr wrap="square" lIns="0" tIns="0" rIns="0" bIns="0" rtlCol="0"/>
          <a:lstStyle/>
          <a:p>
            <a:endParaRPr/>
          </a:p>
        </p:txBody>
      </p:sp>
      <p:sp>
        <p:nvSpPr>
          <p:cNvPr id="105" name="object 105"/>
          <p:cNvSpPr/>
          <p:nvPr/>
        </p:nvSpPr>
        <p:spPr>
          <a:xfrm>
            <a:off x="1828800" y="4343400"/>
            <a:ext cx="457200" cy="381000"/>
          </a:xfrm>
          <a:custGeom>
            <a:avLst/>
            <a:gdLst/>
            <a:ahLst/>
            <a:cxnLst/>
            <a:rect l="l" t="t" r="r" b="b"/>
            <a:pathLst>
              <a:path w="457200" h="381000">
                <a:moveTo>
                  <a:pt x="457200" y="0"/>
                </a:moveTo>
                <a:lnTo>
                  <a:pt x="0" y="381000"/>
                </a:lnTo>
              </a:path>
            </a:pathLst>
          </a:custGeom>
          <a:ln w="9344">
            <a:solidFill>
              <a:srgbClr val="FFFFFF"/>
            </a:solidFill>
          </a:ln>
        </p:spPr>
        <p:txBody>
          <a:bodyPr wrap="square" lIns="0" tIns="0" rIns="0" bIns="0" rtlCol="0"/>
          <a:lstStyle/>
          <a:p>
            <a:endParaRPr/>
          </a:p>
        </p:txBody>
      </p:sp>
      <p:sp>
        <p:nvSpPr>
          <p:cNvPr id="106" name="object 106"/>
          <p:cNvSpPr/>
          <p:nvPr/>
        </p:nvSpPr>
        <p:spPr>
          <a:xfrm>
            <a:off x="1828800" y="4419600"/>
            <a:ext cx="990600" cy="1447800"/>
          </a:xfrm>
          <a:custGeom>
            <a:avLst/>
            <a:gdLst/>
            <a:ahLst/>
            <a:cxnLst/>
            <a:rect l="l" t="t" r="r" b="b"/>
            <a:pathLst>
              <a:path w="990600" h="1447800">
                <a:moveTo>
                  <a:pt x="990600" y="0"/>
                </a:moveTo>
                <a:lnTo>
                  <a:pt x="0" y="1447800"/>
                </a:lnTo>
              </a:path>
            </a:pathLst>
          </a:custGeom>
          <a:ln w="9344">
            <a:solidFill>
              <a:srgbClr val="FFFFFF"/>
            </a:solidFill>
          </a:ln>
        </p:spPr>
        <p:txBody>
          <a:bodyPr wrap="square" lIns="0" tIns="0" rIns="0" bIns="0" rtlCol="0"/>
          <a:lstStyle/>
          <a:p>
            <a:endParaRPr/>
          </a:p>
        </p:txBody>
      </p:sp>
      <p:sp>
        <p:nvSpPr>
          <p:cNvPr id="107" name="object 107"/>
          <p:cNvSpPr/>
          <p:nvPr/>
        </p:nvSpPr>
        <p:spPr>
          <a:xfrm>
            <a:off x="2971800" y="4419600"/>
            <a:ext cx="304800" cy="1066800"/>
          </a:xfrm>
          <a:custGeom>
            <a:avLst/>
            <a:gdLst/>
            <a:ahLst/>
            <a:cxnLst/>
            <a:rect l="l" t="t" r="r" b="b"/>
            <a:pathLst>
              <a:path w="304800" h="1066800">
                <a:moveTo>
                  <a:pt x="0" y="0"/>
                </a:moveTo>
                <a:lnTo>
                  <a:pt x="304800" y="1066800"/>
                </a:lnTo>
              </a:path>
            </a:pathLst>
          </a:custGeom>
          <a:ln w="9344">
            <a:solidFill>
              <a:srgbClr val="FFFFFF"/>
            </a:solidFill>
          </a:ln>
        </p:spPr>
        <p:txBody>
          <a:bodyPr wrap="square" lIns="0" tIns="0" rIns="0" bIns="0" rtlCol="0"/>
          <a:lstStyle/>
          <a:p>
            <a:endParaRPr/>
          </a:p>
        </p:txBody>
      </p:sp>
      <p:sp>
        <p:nvSpPr>
          <p:cNvPr id="108" name="object 108"/>
          <p:cNvSpPr/>
          <p:nvPr/>
        </p:nvSpPr>
        <p:spPr>
          <a:xfrm>
            <a:off x="3505200" y="4267200"/>
            <a:ext cx="838200" cy="457200"/>
          </a:xfrm>
          <a:custGeom>
            <a:avLst/>
            <a:gdLst/>
            <a:ahLst/>
            <a:cxnLst/>
            <a:rect l="l" t="t" r="r" b="b"/>
            <a:pathLst>
              <a:path w="838200" h="457200">
                <a:moveTo>
                  <a:pt x="0" y="0"/>
                </a:moveTo>
                <a:lnTo>
                  <a:pt x="838200" y="457200"/>
                </a:lnTo>
              </a:path>
            </a:pathLst>
          </a:custGeom>
          <a:ln w="9344">
            <a:solidFill>
              <a:srgbClr val="FFFFFF"/>
            </a:solidFill>
          </a:ln>
        </p:spPr>
        <p:txBody>
          <a:bodyPr wrap="square" lIns="0" tIns="0" rIns="0" bIns="0" rtlCol="0"/>
          <a:lstStyle/>
          <a:p>
            <a:endParaRPr/>
          </a:p>
        </p:txBody>
      </p:sp>
      <p:sp>
        <p:nvSpPr>
          <p:cNvPr id="109" name="object 109"/>
          <p:cNvSpPr/>
          <p:nvPr/>
        </p:nvSpPr>
        <p:spPr>
          <a:xfrm>
            <a:off x="3429000" y="2590800"/>
            <a:ext cx="533400" cy="381000"/>
          </a:xfrm>
          <a:custGeom>
            <a:avLst/>
            <a:gdLst/>
            <a:ahLst/>
            <a:cxnLst/>
            <a:rect l="l" t="t" r="r" b="b"/>
            <a:pathLst>
              <a:path w="533400" h="381000">
                <a:moveTo>
                  <a:pt x="533400" y="381000"/>
                </a:moveTo>
                <a:lnTo>
                  <a:pt x="0" y="0"/>
                </a:lnTo>
              </a:path>
            </a:pathLst>
          </a:custGeom>
          <a:ln w="9344">
            <a:solidFill>
              <a:srgbClr val="FFFFFF"/>
            </a:solidFill>
          </a:ln>
        </p:spPr>
        <p:txBody>
          <a:bodyPr wrap="square" lIns="0" tIns="0" rIns="0" bIns="0" rtlCol="0"/>
          <a:lstStyle/>
          <a:p>
            <a:endParaRPr/>
          </a:p>
        </p:txBody>
      </p:sp>
      <p:sp>
        <p:nvSpPr>
          <p:cNvPr id="110" name="object 110"/>
          <p:cNvSpPr/>
          <p:nvPr/>
        </p:nvSpPr>
        <p:spPr>
          <a:xfrm>
            <a:off x="3352800" y="3733800"/>
            <a:ext cx="609600" cy="304800"/>
          </a:xfrm>
          <a:custGeom>
            <a:avLst/>
            <a:gdLst/>
            <a:ahLst/>
            <a:cxnLst/>
            <a:rect l="l" t="t" r="r" b="b"/>
            <a:pathLst>
              <a:path w="609600" h="304800">
                <a:moveTo>
                  <a:pt x="609600" y="0"/>
                </a:moveTo>
                <a:lnTo>
                  <a:pt x="0" y="304800"/>
                </a:lnTo>
              </a:path>
            </a:pathLst>
          </a:custGeom>
          <a:ln w="9344">
            <a:solidFill>
              <a:srgbClr val="FFFFFF"/>
            </a:solidFill>
          </a:ln>
        </p:spPr>
        <p:txBody>
          <a:bodyPr wrap="square" lIns="0" tIns="0" rIns="0" bIns="0" rtlCol="0"/>
          <a:lstStyle/>
          <a:p>
            <a:endParaRPr/>
          </a:p>
        </p:txBody>
      </p:sp>
      <p:sp>
        <p:nvSpPr>
          <p:cNvPr id="111" name="object 111"/>
          <p:cNvSpPr/>
          <p:nvPr/>
        </p:nvSpPr>
        <p:spPr>
          <a:xfrm>
            <a:off x="5410200" y="2819400"/>
            <a:ext cx="457200" cy="152400"/>
          </a:xfrm>
          <a:custGeom>
            <a:avLst/>
            <a:gdLst/>
            <a:ahLst/>
            <a:cxnLst/>
            <a:rect l="l" t="t" r="r" b="b"/>
            <a:pathLst>
              <a:path w="457200" h="152400">
                <a:moveTo>
                  <a:pt x="0" y="152400"/>
                </a:moveTo>
                <a:lnTo>
                  <a:pt x="457200" y="0"/>
                </a:lnTo>
              </a:path>
            </a:pathLst>
          </a:custGeom>
          <a:ln w="9344">
            <a:solidFill>
              <a:srgbClr val="FFFFFF"/>
            </a:solidFill>
          </a:ln>
        </p:spPr>
        <p:txBody>
          <a:bodyPr wrap="square" lIns="0" tIns="0" rIns="0" bIns="0" rtlCol="0"/>
          <a:lstStyle/>
          <a:p>
            <a:endParaRPr/>
          </a:p>
        </p:txBody>
      </p:sp>
      <p:sp>
        <p:nvSpPr>
          <p:cNvPr id="112" name="object 112"/>
          <p:cNvSpPr/>
          <p:nvPr/>
        </p:nvSpPr>
        <p:spPr>
          <a:xfrm>
            <a:off x="5334000" y="1905000"/>
            <a:ext cx="533400" cy="381000"/>
          </a:xfrm>
          <a:custGeom>
            <a:avLst/>
            <a:gdLst/>
            <a:ahLst/>
            <a:cxnLst/>
            <a:rect l="l" t="t" r="r" b="b"/>
            <a:pathLst>
              <a:path w="533400" h="381000">
                <a:moveTo>
                  <a:pt x="533400" y="381000"/>
                </a:moveTo>
                <a:lnTo>
                  <a:pt x="0" y="0"/>
                </a:lnTo>
              </a:path>
            </a:pathLst>
          </a:custGeom>
          <a:ln w="9344">
            <a:solidFill>
              <a:srgbClr val="FFFFFF"/>
            </a:solidFill>
          </a:ln>
        </p:spPr>
        <p:txBody>
          <a:bodyPr wrap="square" lIns="0" tIns="0" rIns="0" bIns="0" rtlCol="0"/>
          <a:lstStyle/>
          <a:p>
            <a:endParaRPr/>
          </a:p>
        </p:txBody>
      </p:sp>
      <p:sp>
        <p:nvSpPr>
          <p:cNvPr id="113" name="object 113"/>
          <p:cNvSpPr/>
          <p:nvPr/>
        </p:nvSpPr>
        <p:spPr>
          <a:xfrm>
            <a:off x="6705600" y="1752600"/>
            <a:ext cx="1066800" cy="533400"/>
          </a:xfrm>
          <a:custGeom>
            <a:avLst/>
            <a:gdLst/>
            <a:ahLst/>
            <a:cxnLst/>
            <a:rect l="l" t="t" r="r" b="b"/>
            <a:pathLst>
              <a:path w="1066800" h="533400">
                <a:moveTo>
                  <a:pt x="0" y="533400"/>
                </a:moveTo>
                <a:lnTo>
                  <a:pt x="1066800" y="0"/>
                </a:lnTo>
              </a:path>
            </a:pathLst>
          </a:custGeom>
          <a:ln w="9344">
            <a:solidFill>
              <a:srgbClr val="FFFFFF"/>
            </a:solidFill>
          </a:ln>
        </p:spPr>
        <p:txBody>
          <a:bodyPr wrap="square" lIns="0" tIns="0" rIns="0" bIns="0" rtlCol="0"/>
          <a:lstStyle/>
          <a:p>
            <a:endParaRPr/>
          </a:p>
        </p:txBody>
      </p:sp>
      <p:sp>
        <p:nvSpPr>
          <p:cNvPr id="114" name="object 114"/>
          <p:cNvSpPr/>
          <p:nvPr/>
        </p:nvSpPr>
        <p:spPr>
          <a:xfrm>
            <a:off x="6705600" y="2743200"/>
            <a:ext cx="1295400" cy="381000"/>
          </a:xfrm>
          <a:custGeom>
            <a:avLst/>
            <a:gdLst/>
            <a:ahLst/>
            <a:cxnLst/>
            <a:rect l="l" t="t" r="r" b="b"/>
            <a:pathLst>
              <a:path w="1295400" h="381000">
                <a:moveTo>
                  <a:pt x="0" y="0"/>
                </a:moveTo>
                <a:lnTo>
                  <a:pt x="1295400" y="381000"/>
                </a:lnTo>
              </a:path>
            </a:pathLst>
          </a:custGeom>
          <a:ln w="9344">
            <a:solidFill>
              <a:srgbClr val="FFFFFF"/>
            </a:solidFill>
          </a:ln>
        </p:spPr>
        <p:txBody>
          <a:bodyPr wrap="square" lIns="0" tIns="0" rIns="0" bIns="0" rtlCol="0"/>
          <a:lstStyle/>
          <a:p>
            <a:endParaRPr/>
          </a:p>
        </p:txBody>
      </p:sp>
      <p:sp>
        <p:nvSpPr>
          <p:cNvPr id="115" name="object 115"/>
          <p:cNvSpPr/>
          <p:nvPr/>
        </p:nvSpPr>
        <p:spPr>
          <a:xfrm>
            <a:off x="6400800" y="2819400"/>
            <a:ext cx="457200" cy="1219200"/>
          </a:xfrm>
          <a:custGeom>
            <a:avLst/>
            <a:gdLst/>
            <a:ahLst/>
            <a:cxnLst/>
            <a:rect l="l" t="t" r="r" b="b"/>
            <a:pathLst>
              <a:path w="457200" h="1219200">
                <a:moveTo>
                  <a:pt x="0" y="0"/>
                </a:moveTo>
                <a:lnTo>
                  <a:pt x="457200" y="1219200"/>
                </a:lnTo>
              </a:path>
            </a:pathLst>
          </a:custGeom>
          <a:ln w="9344">
            <a:solidFill>
              <a:srgbClr val="FFFFFF"/>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1990" y="0"/>
            <a:ext cx="7785100" cy="11582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95929" y="1557020"/>
            <a:ext cx="3151505" cy="3620770"/>
          </a:xfrm>
          <a:prstGeom prst="rect">
            <a:avLst/>
          </a:prstGeom>
        </p:spPr>
        <p:txBody>
          <a:bodyPr vert="horz" wrap="square" lIns="0" tIns="12700" rIns="0" bIns="0" rtlCol="0">
            <a:spAutoFit/>
          </a:bodyPr>
          <a:lstStyle/>
          <a:p>
            <a:pPr marL="384810" marR="104139" indent="-384810">
              <a:lnSpc>
                <a:spcPct val="100000"/>
              </a:lnSpc>
              <a:spcBef>
                <a:spcPts val="100"/>
              </a:spcBef>
              <a:buClr>
                <a:srgbClr val="F2A346"/>
              </a:buClr>
              <a:buSzPct val="85416"/>
              <a:buFont typeface="Wingdings"/>
              <a:buChar char=""/>
              <a:tabLst>
                <a:tab pos="384810" algn="l"/>
              </a:tabLst>
            </a:pPr>
            <a:r>
              <a:rPr sz="2400" dirty="0">
                <a:solidFill>
                  <a:srgbClr val="FDF9C8"/>
                </a:solidFill>
                <a:latin typeface="Constantia"/>
                <a:cs typeface="Constantia"/>
              </a:rPr>
              <a:t>To </a:t>
            </a:r>
            <a:r>
              <a:rPr sz="2400" spc="-5" dirty="0">
                <a:solidFill>
                  <a:srgbClr val="FDF9C8"/>
                </a:solidFill>
                <a:latin typeface="Constantia"/>
                <a:cs typeface="Constantia"/>
              </a:rPr>
              <a:t>create </a:t>
            </a:r>
            <a:r>
              <a:rPr sz="2400" dirty="0">
                <a:solidFill>
                  <a:srgbClr val="FDF9C8"/>
                </a:solidFill>
                <a:latin typeface="Constantia"/>
                <a:cs typeface="Constantia"/>
              </a:rPr>
              <a:t>a </a:t>
            </a:r>
            <a:r>
              <a:rPr sz="2400" spc="-5" dirty="0">
                <a:solidFill>
                  <a:srgbClr val="FDF9C8"/>
                </a:solidFill>
                <a:latin typeface="Constantia"/>
                <a:cs typeface="Constantia"/>
              </a:rPr>
              <a:t>mood</a:t>
            </a:r>
            <a:r>
              <a:rPr sz="2400" spc="-85" dirty="0">
                <a:solidFill>
                  <a:srgbClr val="FDF9C8"/>
                </a:solidFill>
                <a:latin typeface="Constantia"/>
                <a:cs typeface="Constantia"/>
              </a:rPr>
              <a:t> </a:t>
            </a:r>
            <a:r>
              <a:rPr sz="2400" spc="-5" dirty="0">
                <a:solidFill>
                  <a:srgbClr val="FDF9C8"/>
                </a:solidFill>
                <a:latin typeface="Constantia"/>
                <a:cs typeface="Constantia"/>
              </a:rPr>
              <a:t>or  atmosphere</a:t>
            </a:r>
            <a:endParaRPr sz="2400">
              <a:latin typeface="Constantia"/>
              <a:cs typeface="Constantia"/>
            </a:endParaRPr>
          </a:p>
          <a:p>
            <a:pPr marL="432434" marR="152400" lvl="1" indent="-234950">
              <a:lnSpc>
                <a:spcPct val="100000"/>
              </a:lnSpc>
              <a:spcBef>
                <a:spcPts val="600"/>
              </a:spcBef>
              <a:buClr>
                <a:srgbClr val="F2A346"/>
              </a:buClr>
              <a:buSzPct val="85416"/>
              <a:buFont typeface="Wingdings"/>
              <a:buChar char=""/>
              <a:tabLst>
                <a:tab pos="471170" algn="l"/>
              </a:tabLst>
            </a:pPr>
            <a:r>
              <a:rPr dirty="0"/>
              <a:t>	</a:t>
            </a:r>
            <a:r>
              <a:rPr sz="2400" dirty="0">
                <a:solidFill>
                  <a:srgbClr val="FDF9C8"/>
                </a:solidFill>
                <a:latin typeface="Constantia"/>
                <a:cs typeface="Constantia"/>
              </a:rPr>
              <a:t>To </a:t>
            </a:r>
            <a:r>
              <a:rPr sz="2400" spc="-5" dirty="0">
                <a:solidFill>
                  <a:srgbClr val="FDF9C8"/>
                </a:solidFill>
                <a:latin typeface="Constantia"/>
                <a:cs typeface="Constantia"/>
              </a:rPr>
              <a:t>show </a:t>
            </a:r>
            <a:r>
              <a:rPr sz="2400" dirty="0">
                <a:solidFill>
                  <a:srgbClr val="FDF9C8"/>
                </a:solidFill>
                <a:latin typeface="Constantia"/>
                <a:cs typeface="Constantia"/>
              </a:rPr>
              <a:t>a </a:t>
            </a:r>
            <a:r>
              <a:rPr sz="2400" spc="-5" dirty="0">
                <a:solidFill>
                  <a:srgbClr val="FDF9C8"/>
                </a:solidFill>
                <a:latin typeface="Constantia"/>
                <a:cs typeface="Constantia"/>
              </a:rPr>
              <a:t>reader </a:t>
            </a:r>
            <a:r>
              <a:rPr sz="2400" dirty="0">
                <a:solidFill>
                  <a:srgbClr val="FDF9C8"/>
                </a:solidFill>
                <a:latin typeface="Constantia"/>
                <a:cs typeface="Constantia"/>
              </a:rPr>
              <a:t>a  </a:t>
            </a:r>
            <a:r>
              <a:rPr sz="2400" spc="-5" dirty="0">
                <a:solidFill>
                  <a:srgbClr val="FDF9C8"/>
                </a:solidFill>
                <a:latin typeface="Constantia"/>
                <a:cs typeface="Constantia"/>
              </a:rPr>
              <a:t>different way of</a:t>
            </a:r>
            <a:r>
              <a:rPr sz="2400" spc="-40" dirty="0">
                <a:solidFill>
                  <a:srgbClr val="FDF9C8"/>
                </a:solidFill>
                <a:latin typeface="Constantia"/>
                <a:cs typeface="Constantia"/>
              </a:rPr>
              <a:t> </a:t>
            </a:r>
            <a:r>
              <a:rPr sz="2400" spc="-5" dirty="0">
                <a:solidFill>
                  <a:srgbClr val="FDF9C8"/>
                </a:solidFill>
                <a:latin typeface="Constantia"/>
                <a:cs typeface="Constantia"/>
              </a:rPr>
              <a:t>life</a:t>
            </a:r>
            <a:endParaRPr sz="2400">
              <a:latin typeface="Constantia"/>
              <a:cs typeface="Constantia"/>
            </a:endParaRPr>
          </a:p>
          <a:p>
            <a:pPr marL="311150" indent="-273050">
              <a:lnSpc>
                <a:spcPct val="100000"/>
              </a:lnSpc>
              <a:spcBef>
                <a:spcPts val="600"/>
              </a:spcBef>
              <a:buClr>
                <a:srgbClr val="F2A346"/>
              </a:buClr>
              <a:buSzPct val="85416"/>
              <a:buFont typeface="Wingdings"/>
              <a:buChar char=""/>
              <a:tabLst>
                <a:tab pos="311150" algn="l"/>
              </a:tabLst>
            </a:pPr>
            <a:r>
              <a:rPr sz="2400" dirty="0">
                <a:solidFill>
                  <a:srgbClr val="FDF9C8"/>
                </a:solidFill>
                <a:latin typeface="Constantia"/>
                <a:cs typeface="Constantia"/>
              </a:rPr>
              <a:t>To </a:t>
            </a:r>
            <a:r>
              <a:rPr sz="2400" spc="-5" dirty="0">
                <a:solidFill>
                  <a:srgbClr val="FDF9C8"/>
                </a:solidFill>
                <a:latin typeface="Constantia"/>
                <a:cs typeface="Constantia"/>
              </a:rPr>
              <a:t>make action</a:t>
            </a:r>
            <a:r>
              <a:rPr sz="2400" spc="-65" dirty="0">
                <a:solidFill>
                  <a:srgbClr val="FDF9C8"/>
                </a:solidFill>
                <a:latin typeface="Constantia"/>
                <a:cs typeface="Constantia"/>
              </a:rPr>
              <a:t> </a:t>
            </a:r>
            <a:r>
              <a:rPr sz="2400" spc="-5" dirty="0">
                <a:solidFill>
                  <a:srgbClr val="FDF9C8"/>
                </a:solidFill>
                <a:latin typeface="Constantia"/>
                <a:cs typeface="Constantia"/>
              </a:rPr>
              <a:t>seem</a:t>
            </a:r>
            <a:endParaRPr sz="2400">
              <a:latin typeface="Constantia"/>
              <a:cs typeface="Constantia"/>
            </a:endParaRPr>
          </a:p>
          <a:p>
            <a:pPr marL="1080770">
              <a:lnSpc>
                <a:spcPct val="100000"/>
              </a:lnSpc>
            </a:pPr>
            <a:r>
              <a:rPr sz="2400" spc="-5" dirty="0">
                <a:solidFill>
                  <a:srgbClr val="FDF9C8"/>
                </a:solidFill>
                <a:latin typeface="Constantia"/>
                <a:cs typeface="Constantia"/>
              </a:rPr>
              <a:t>more</a:t>
            </a:r>
            <a:r>
              <a:rPr sz="2400" spc="-15" dirty="0">
                <a:solidFill>
                  <a:srgbClr val="FDF9C8"/>
                </a:solidFill>
                <a:latin typeface="Constantia"/>
                <a:cs typeface="Constantia"/>
              </a:rPr>
              <a:t> </a:t>
            </a:r>
            <a:r>
              <a:rPr sz="2400" dirty="0">
                <a:solidFill>
                  <a:srgbClr val="FDF9C8"/>
                </a:solidFill>
                <a:latin typeface="Constantia"/>
                <a:cs typeface="Constantia"/>
              </a:rPr>
              <a:t>real</a:t>
            </a:r>
            <a:endParaRPr sz="2400">
              <a:latin typeface="Constantia"/>
              <a:cs typeface="Constantia"/>
            </a:endParaRPr>
          </a:p>
          <a:p>
            <a:pPr marL="464184" marR="165735" lvl="1" indent="-289560">
              <a:lnSpc>
                <a:spcPct val="100000"/>
              </a:lnSpc>
              <a:spcBef>
                <a:spcPts val="590"/>
              </a:spcBef>
              <a:buClr>
                <a:srgbClr val="F2A346"/>
              </a:buClr>
              <a:buSzPct val="85416"/>
              <a:buFont typeface="Wingdings"/>
              <a:buChar char=""/>
              <a:tabLst>
                <a:tab pos="448309" algn="l"/>
              </a:tabLst>
            </a:pPr>
            <a:r>
              <a:rPr sz="2400" dirty="0">
                <a:solidFill>
                  <a:srgbClr val="FDF9C8"/>
                </a:solidFill>
                <a:latin typeface="Constantia"/>
                <a:cs typeface="Constantia"/>
              </a:rPr>
              <a:t>To </a:t>
            </a:r>
            <a:r>
              <a:rPr sz="2400" spc="-10" dirty="0">
                <a:solidFill>
                  <a:srgbClr val="FDF9C8"/>
                </a:solidFill>
                <a:latin typeface="Constantia"/>
                <a:cs typeface="Constantia"/>
              </a:rPr>
              <a:t>be </a:t>
            </a:r>
            <a:r>
              <a:rPr sz="2400" spc="-5" dirty="0">
                <a:solidFill>
                  <a:srgbClr val="FDF9C8"/>
                </a:solidFill>
                <a:latin typeface="Constantia"/>
                <a:cs typeface="Constantia"/>
              </a:rPr>
              <a:t>the source</a:t>
            </a:r>
            <a:r>
              <a:rPr sz="2400" spc="-55" dirty="0">
                <a:solidFill>
                  <a:srgbClr val="FDF9C8"/>
                </a:solidFill>
                <a:latin typeface="Constantia"/>
                <a:cs typeface="Constantia"/>
              </a:rPr>
              <a:t> </a:t>
            </a:r>
            <a:r>
              <a:rPr sz="2400" dirty="0">
                <a:solidFill>
                  <a:srgbClr val="FDF9C8"/>
                </a:solidFill>
                <a:latin typeface="Constantia"/>
                <a:cs typeface="Constantia"/>
              </a:rPr>
              <a:t>of  </a:t>
            </a:r>
            <a:r>
              <a:rPr sz="2400" spc="-5" dirty="0">
                <a:solidFill>
                  <a:srgbClr val="FDF9C8"/>
                </a:solidFill>
                <a:latin typeface="Constantia"/>
                <a:cs typeface="Constantia"/>
              </a:rPr>
              <a:t>conflict </a:t>
            </a:r>
            <a:r>
              <a:rPr sz="2400" dirty="0">
                <a:solidFill>
                  <a:srgbClr val="FDF9C8"/>
                </a:solidFill>
                <a:latin typeface="Constantia"/>
                <a:cs typeface="Constantia"/>
              </a:rPr>
              <a:t>or</a:t>
            </a:r>
            <a:r>
              <a:rPr sz="2400" spc="-75" dirty="0">
                <a:solidFill>
                  <a:srgbClr val="FDF9C8"/>
                </a:solidFill>
                <a:latin typeface="Constantia"/>
                <a:cs typeface="Constantia"/>
              </a:rPr>
              <a:t> </a:t>
            </a:r>
            <a:r>
              <a:rPr sz="2400" dirty="0">
                <a:solidFill>
                  <a:srgbClr val="FDF9C8"/>
                </a:solidFill>
                <a:latin typeface="Constantia"/>
                <a:cs typeface="Constantia"/>
              </a:rPr>
              <a:t>struggle</a:t>
            </a:r>
            <a:endParaRPr sz="2400">
              <a:latin typeface="Constantia"/>
              <a:cs typeface="Constantia"/>
            </a:endParaRPr>
          </a:p>
          <a:p>
            <a:pPr marL="318770" indent="-273685">
              <a:lnSpc>
                <a:spcPct val="100000"/>
              </a:lnSpc>
              <a:spcBef>
                <a:spcPts val="600"/>
              </a:spcBef>
              <a:buClr>
                <a:srgbClr val="F2A346"/>
              </a:buClr>
              <a:buSzPct val="85416"/>
              <a:buFont typeface="Wingdings"/>
              <a:buChar char=""/>
              <a:tabLst>
                <a:tab pos="318770" algn="l"/>
              </a:tabLst>
            </a:pPr>
            <a:r>
              <a:rPr sz="2400" dirty="0">
                <a:solidFill>
                  <a:srgbClr val="FDF9C8"/>
                </a:solidFill>
                <a:latin typeface="Constantia"/>
                <a:cs typeface="Constantia"/>
              </a:rPr>
              <a:t>To </a:t>
            </a:r>
            <a:r>
              <a:rPr sz="2400" spc="-5" dirty="0">
                <a:solidFill>
                  <a:srgbClr val="FDF9C8"/>
                </a:solidFill>
                <a:latin typeface="Constantia"/>
                <a:cs typeface="Constantia"/>
              </a:rPr>
              <a:t>symbolize an</a:t>
            </a:r>
            <a:r>
              <a:rPr sz="2400" spc="-75" dirty="0">
                <a:solidFill>
                  <a:srgbClr val="FDF9C8"/>
                </a:solidFill>
                <a:latin typeface="Constantia"/>
                <a:cs typeface="Constantia"/>
              </a:rPr>
              <a:t> </a:t>
            </a:r>
            <a:r>
              <a:rPr sz="2400" spc="-5" dirty="0">
                <a:solidFill>
                  <a:srgbClr val="FDF9C8"/>
                </a:solidFill>
                <a:latin typeface="Constantia"/>
                <a:cs typeface="Constantia"/>
              </a:rPr>
              <a:t>idea</a:t>
            </a:r>
            <a:endParaRPr sz="2400">
              <a:latin typeface="Constantia"/>
              <a:cs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9140" y="1578609"/>
            <a:ext cx="7477759" cy="4255770"/>
          </a:xfrm>
          <a:prstGeom prst="rect">
            <a:avLst/>
          </a:prstGeom>
        </p:spPr>
        <p:txBody>
          <a:bodyPr vert="horz" wrap="square" lIns="0" tIns="67945" rIns="0" bIns="0" rtlCol="0">
            <a:spAutoFit/>
          </a:bodyPr>
          <a:lstStyle/>
          <a:p>
            <a:pPr marL="311150" marR="30480" indent="-273050">
              <a:lnSpc>
                <a:spcPct val="89900"/>
              </a:lnSpc>
              <a:spcBef>
                <a:spcPts val="535"/>
              </a:spcBef>
              <a:buClr>
                <a:srgbClr val="F2A346"/>
              </a:buClr>
              <a:buSzPct val="81944"/>
              <a:buFont typeface="Wingdings"/>
              <a:buChar char=""/>
              <a:tabLst>
                <a:tab pos="347980" algn="l"/>
              </a:tabLst>
            </a:pPr>
            <a:r>
              <a:rPr sz="3600" dirty="0">
                <a:solidFill>
                  <a:srgbClr val="FFFFFF"/>
                </a:solidFill>
                <a:latin typeface="Constantia"/>
                <a:cs typeface="Constantia"/>
              </a:rPr>
              <a:t>A </a:t>
            </a:r>
            <a:r>
              <a:rPr sz="3600" spc="-5" dirty="0">
                <a:solidFill>
                  <a:srgbClr val="FFFFFF"/>
                </a:solidFill>
                <a:latin typeface="Constantia"/>
                <a:cs typeface="Constantia"/>
              </a:rPr>
              <a:t>central message, concern, </a:t>
            </a:r>
            <a:r>
              <a:rPr sz="3600" dirty="0">
                <a:solidFill>
                  <a:srgbClr val="FFFFFF"/>
                </a:solidFill>
                <a:latin typeface="Constantia"/>
                <a:cs typeface="Constantia"/>
              </a:rPr>
              <a:t>or  </a:t>
            </a:r>
            <a:r>
              <a:rPr sz="3600" spc="-5" dirty="0">
                <a:solidFill>
                  <a:srgbClr val="FFFFFF"/>
                </a:solidFill>
                <a:latin typeface="Constantia"/>
                <a:cs typeface="Constantia"/>
              </a:rPr>
              <a:t>insight </a:t>
            </a:r>
            <a:r>
              <a:rPr sz="3600" dirty="0">
                <a:solidFill>
                  <a:srgbClr val="FFFFFF"/>
                </a:solidFill>
                <a:latin typeface="Constantia"/>
                <a:cs typeface="Constantia"/>
              </a:rPr>
              <a:t>into life </a:t>
            </a:r>
            <a:r>
              <a:rPr sz="3600" spc="-5" dirty="0">
                <a:solidFill>
                  <a:srgbClr val="FFFFFF"/>
                </a:solidFill>
                <a:latin typeface="Constantia"/>
                <a:cs typeface="Constantia"/>
              </a:rPr>
              <a:t>expressed through </a:t>
            </a:r>
            <a:r>
              <a:rPr sz="3600" dirty="0">
                <a:solidFill>
                  <a:srgbClr val="FFFFFF"/>
                </a:solidFill>
                <a:latin typeface="Constantia"/>
                <a:cs typeface="Constantia"/>
              </a:rPr>
              <a:t>a  </a:t>
            </a:r>
            <a:r>
              <a:rPr sz="3600" spc="-5" dirty="0">
                <a:solidFill>
                  <a:srgbClr val="FFFFFF"/>
                </a:solidFill>
                <a:latin typeface="Constantia"/>
                <a:cs typeface="Constantia"/>
              </a:rPr>
              <a:t>literary</a:t>
            </a:r>
            <a:r>
              <a:rPr sz="3600" spc="-15" dirty="0">
                <a:solidFill>
                  <a:srgbClr val="FFFFFF"/>
                </a:solidFill>
                <a:latin typeface="Constantia"/>
                <a:cs typeface="Constantia"/>
              </a:rPr>
              <a:t> </a:t>
            </a:r>
            <a:r>
              <a:rPr sz="3600" spc="-5" dirty="0">
                <a:solidFill>
                  <a:srgbClr val="FFFFFF"/>
                </a:solidFill>
                <a:latin typeface="Constantia"/>
                <a:cs typeface="Constantia"/>
              </a:rPr>
              <a:t>work</a:t>
            </a:r>
            <a:endParaRPr sz="3600">
              <a:latin typeface="Constantia"/>
              <a:cs typeface="Constantia"/>
            </a:endParaRPr>
          </a:p>
          <a:p>
            <a:pPr marL="311150" marR="525780" indent="-273050">
              <a:lnSpc>
                <a:spcPts val="3890"/>
              </a:lnSpc>
              <a:spcBef>
                <a:spcPts val="650"/>
              </a:spcBef>
              <a:buClr>
                <a:srgbClr val="F2A346"/>
              </a:buClr>
              <a:buSzPct val="81944"/>
              <a:buFont typeface="Wingdings"/>
              <a:buChar char=""/>
              <a:tabLst>
                <a:tab pos="347980" algn="l"/>
              </a:tabLst>
            </a:pPr>
            <a:r>
              <a:rPr sz="3600" spc="-5" dirty="0">
                <a:solidFill>
                  <a:srgbClr val="FFFFFF"/>
                </a:solidFill>
                <a:latin typeface="Constantia"/>
                <a:cs typeface="Constantia"/>
              </a:rPr>
              <a:t>Can be expressed by one or </a:t>
            </a:r>
            <a:r>
              <a:rPr sz="3600" dirty="0">
                <a:solidFill>
                  <a:srgbClr val="FFFFFF"/>
                </a:solidFill>
                <a:latin typeface="Constantia"/>
                <a:cs typeface="Constantia"/>
              </a:rPr>
              <a:t>two  </a:t>
            </a:r>
            <a:r>
              <a:rPr sz="3600" spc="-5" dirty="0">
                <a:solidFill>
                  <a:srgbClr val="FFFFFF"/>
                </a:solidFill>
                <a:latin typeface="Constantia"/>
                <a:cs typeface="Constantia"/>
              </a:rPr>
              <a:t>sentence statement about human  beings or about</a:t>
            </a:r>
            <a:r>
              <a:rPr sz="3600" spc="-25" dirty="0">
                <a:solidFill>
                  <a:srgbClr val="FFFFFF"/>
                </a:solidFill>
                <a:latin typeface="Constantia"/>
                <a:cs typeface="Constantia"/>
              </a:rPr>
              <a:t> </a:t>
            </a:r>
            <a:r>
              <a:rPr sz="3600" spc="-5" dirty="0">
                <a:solidFill>
                  <a:srgbClr val="FFFFFF"/>
                </a:solidFill>
                <a:latin typeface="Constantia"/>
                <a:cs typeface="Constantia"/>
              </a:rPr>
              <a:t>life</a:t>
            </a:r>
            <a:endParaRPr sz="3600">
              <a:latin typeface="Constantia"/>
              <a:cs typeface="Constantia"/>
            </a:endParaRPr>
          </a:p>
          <a:p>
            <a:pPr marL="347345" indent="-309880">
              <a:lnSpc>
                <a:spcPct val="100000"/>
              </a:lnSpc>
              <a:spcBef>
                <a:spcPts val="100"/>
              </a:spcBef>
              <a:buClr>
                <a:srgbClr val="F2A346"/>
              </a:buClr>
              <a:buSzPct val="81944"/>
              <a:buFont typeface="Wingdings"/>
              <a:buChar char=""/>
              <a:tabLst>
                <a:tab pos="347980" algn="l"/>
              </a:tabLst>
            </a:pPr>
            <a:r>
              <a:rPr sz="3600" dirty="0">
                <a:solidFill>
                  <a:srgbClr val="FFFFFF"/>
                </a:solidFill>
                <a:latin typeface="Constantia"/>
                <a:cs typeface="Constantia"/>
              </a:rPr>
              <a:t>May be </a:t>
            </a:r>
            <a:r>
              <a:rPr sz="3600" u="heavy" dirty="0">
                <a:solidFill>
                  <a:srgbClr val="FFFFFF"/>
                </a:solidFill>
                <a:uFill>
                  <a:solidFill>
                    <a:srgbClr val="FFFFFF"/>
                  </a:solidFill>
                </a:uFill>
                <a:latin typeface="Constantia"/>
                <a:cs typeface="Constantia"/>
              </a:rPr>
              <a:t>stated</a:t>
            </a:r>
            <a:r>
              <a:rPr sz="3600" dirty="0">
                <a:solidFill>
                  <a:srgbClr val="FFFFFF"/>
                </a:solidFill>
                <a:latin typeface="Constantia"/>
                <a:cs typeface="Constantia"/>
              </a:rPr>
              <a:t> </a:t>
            </a:r>
            <a:r>
              <a:rPr sz="3600" spc="-5" dirty="0">
                <a:solidFill>
                  <a:srgbClr val="FFFFFF"/>
                </a:solidFill>
                <a:latin typeface="Constantia"/>
                <a:cs typeface="Constantia"/>
              </a:rPr>
              <a:t>directly or</a:t>
            </a:r>
            <a:r>
              <a:rPr sz="3600" spc="-80" dirty="0">
                <a:solidFill>
                  <a:srgbClr val="FFFFFF"/>
                </a:solidFill>
                <a:latin typeface="Constantia"/>
                <a:cs typeface="Constantia"/>
              </a:rPr>
              <a:t> </a:t>
            </a:r>
            <a:r>
              <a:rPr sz="3600" u="heavy" spc="-5" dirty="0">
                <a:solidFill>
                  <a:srgbClr val="FFFFFF"/>
                </a:solidFill>
                <a:uFill>
                  <a:solidFill>
                    <a:srgbClr val="FFFFFF"/>
                  </a:solidFill>
                </a:uFill>
                <a:latin typeface="Constantia"/>
                <a:cs typeface="Constantia"/>
              </a:rPr>
              <a:t>implied</a:t>
            </a:r>
            <a:endParaRPr sz="3600">
              <a:latin typeface="Constantia"/>
              <a:cs typeface="Constantia"/>
            </a:endParaRPr>
          </a:p>
          <a:p>
            <a:pPr marL="347345" indent="-309880">
              <a:lnSpc>
                <a:spcPct val="100000"/>
              </a:lnSpc>
              <a:spcBef>
                <a:spcPts val="160"/>
              </a:spcBef>
              <a:buClr>
                <a:srgbClr val="F2A346"/>
              </a:buClr>
              <a:buSzPct val="81944"/>
              <a:buFont typeface="Wingdings"/>
              <a:buChar char=""/>
              <a:tabLst>
                <a:tab pos="347980" algn="l"/>
              </a:tabLst>
            </a:pPr>
            <a:r>
              <a:rPr sz="3600" spc="-5" dirty="0">
                <a:solidFill>
                  <a:srgbClr val="FFFFFF"/>
                </a:solidFill>
                <a:latin typeface="Constantia"/>
                <a:cs typeface="Constantia"/>
              </a:rPr>
              <a:t>Interpretation uncovers </a:t>
            </a:r>
            <a:r>
              <a:rPr sz="3600" dirty="0">
                <a:solidFill>
                  <a:srgbClr val="FFFFFF"/>
                </a:solidFill>
                <a:latin typeface="Constantia"/>
                <a:cs typeface="Constantia"/>
              </a:rPr>
              <a:t>the </a:t>
            </a:r>
            <a:r>
              <a:rPr sz="3600" spc="-5" dirty="0">
                <a:solidFill>
                  <a:srgbClr val="FFFFFF"/>
                </a:solidFill>
                <a:latin typeface="Constantia"/>
                <a:cs typeface="Constantia"/>
              </a:rPr>
              <a:t>theme</a:t>
            </a:r>
            <a:endParaRPr sz="3600">
              <a:latin typeface="Constantia"/>
              <a:cs typeface="Constantia"/>
            </a:endParaRPr>
          </a:p>
        </p:txBody>
      </p:sp>
      <p:sp>
        <p:nvSpPr>
          <p:cNvPr id="3" name="object 3"/>
          <p:cNvSpPr/>
          <p:nvPr/>
        </p:nvSpPr>
        <p:spPr>
          <a:xfrm>
            <a:off x="171450" y="146050"/>
            <a:ext cx="8521700" cy="1238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3505200"/>
            <a:ext cx="3200400" cy="3200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9709" y="146050"/>
            <a:ext cx="8474710" cy="12319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83259" y="1634490"/>
            <a:ext cx="7628255" cy="4414520"/>
          </a:xfrm>
          <a:prstGeom prst="rect">
            <a:avLst/>
          </a:prstGeom>
        </p:spPr>
        <p:txBody>
          <a:bodyPr vert="horz" wrap="square" lIns="0" tIns="12700" rIns="0" bIns="0" rtlCol="0">
            <a:spAutoFit/>
          </a:bodyPr>
          <a:lstStyle/>
          <a:p>
            <a:pPr marL="176530" marR="55880" indent="1270" algn="ctr">
              <a:lnSpc>
                <a:spcPct val="100000"/>
              </a:lnSpc>
              <a:spcBef>
                <a:spcPts val="100"/>
              </a:spcBef>
            </a:pPr>
            <a:r>
              <a:rPr sz="3600" spc="-5" dirty="0">
                <a:latin typeface="Times New Roman"/>
                <a:cs typeface="Times New Roman"/>
              </a:rPr>
              <a:t>In </a:t>
            </a:r>
            <a:r>
              <a:rPr sz="3600" dirty="0">
                <a:latin typeface="Times New Roman"/>
                <a:cs typeface="Times New Roman"/>
              </a:rPr>
              <a:t>the </a:t>
            </a:r>
            <a:r>
              <a:rPr sz="3600" spc="-5" dirty="0">
                <a:latin typeface="Times New Roman"/>
                <a:cs typeface="Times New Roman"/>
              </a:rPr>
              <a:t>objective </a:t>
            </a:r>
            <a:r>
              <a:rPr sz="3600" dirty="0">
                <a:latin typeface="Times New Roman"/>
                <a:cs typeface="Times New Roman"/>
              </a:rPr>
              <a:t>point of view, </a:t>
            </a:r>
            <a:r>
              <a:rPr sz="3600" spc="-5" dirty="0">
                <a:latin typeface="Times New Roman"/>
                <a:cs typeface="Times New Roman"/>
              </a:rPr>
              <a:t>the</a:t>
            </a:r>
            <a:r>
              <a:rPr sz="3600" spc="-75" dirty="0">
                <a:latin typeface="Times New Roman"/>
                <a:cs typeface="Times New Roman"/>
              </a:rPr>
              <a:t> </a:t>
            </a:r>
            <a:r>
              <a:rPr sz="3600" spc="-5" dirty="0">
                <a:latin typeface="Times New Roman"/>
                <a:cs typeface="Times New Roman"/>
              </a:rPr>
              <a:t>writer  tells </a:t>
            </a:r>
            <a:r>
              <a:rPr sz="3600" dirty="0">
                <a:latin typeface="Times New Roman"/>
                <a:cs typeface="Times New Roman"/>
              </a:rPr>
              <a:t>what </a:t>
            </a:r>
            <a:r>
              <a:rPr sz="3600" spc="-5" dirty="0">
                <a:latin typeface="Times New Roman"/>
                <a:cs typeface="Times New Roman"/>
              </a:rPr>
              <a:t>happens without stating more  than can </a:t>
            </a:r>
            <a:r>
              <a:rPr sz="3600" dirty="0">
                <a:latin typeface="Times New Roman"/>
                <a:cs typeface="Times New Roman"/>
              </a:rPr>
              <a:t>be </a:t>
            </a:r>
            <a:r>
              <a:rPr sz="3600" spc="-5" dirty="0">
                <a:latin typeface="Times New Roman"/>
                <a:cs typeface="Times New Roman"/>
              </a:rPr>
              <a:t>inferred </a:t>
            </a:r>
            <a:r>
              <a:rPr sz="3600" dirty="0">
                <a:latin typeface="Times New Roman"/>
                <a:cs typeface="Times New Roman"/>
              </a:rPr>
              <a:t>from the </a:t>
            </a:r>
            <a:r>
              <a:rPr sz="3600" spc="-5" dirty="0">
                <a:latin typeface="Times New Roman"/>
                <a:cs typeface="Times New Roman"/>
              </a:rPr>
              <a:t>story's  action </a:t>
            </a:r>
            <a:r>
              <a:rPr sz="3600" dirty="0">
                <a:latin typeface="Times New Roman"/>
                <a:cs typeface="Times New Roman"/>
              </a:rPr>
              <a:t>and</a:t>
            </a:r>
            <a:r>
              <a:rPr sz="3600" spc="-5" dirty="0">
                <a:latin typeface="Times New Roman"/>
                <a:cs typeface="Times New Roman"/>
              </a:rPr>
              <a:t> dialogue.</a:t>
            </a:r>
            <a:endParaRPr sz="3600">
              <a:latin typeface="Times New Roman"/>
              <a:cs typeface="Times New Roman"/>
            </a:endParaRPr>
          </a:p>
          <a:p>
            <a:pPr marL="12065" marR="5080" indent="-1270" algn="ctr">
              <a:lnSpc>
                <a:spcPct val="100000"/>
              </a:lnSpc>
            </a:pPr>
            <a:r>
              <a:rPr sz="3600" dirty="0">
                <a:latin typeface="Times New Roman"/>
                <a:cs typeface="Times New Roman"/>
              </a:rPr>
              <a:t>The </a:t>
            </a:r>
            <a:r>
              <a:rPr sz="3600" spc="-5" dirty="0">
                <a:latin typeface="Times New Roman"/>
                <a:cs typeface="Times New Roman"/>
              </a:rPr>
              <a:t>narrator never tells </a:t>
            </a:r>
            <a:r>
              <a:rPr sz="3600" dirty="0">
                <a:latin typeface="Times New Roman"/>
                <a:cs typeface="Times New Roman"/>
              </a:rPr>
              <a:t>the </a:t>
            </a:r>
            <a:r>
              <a:rPr sz="3600" spc="-5" dirty="0">
                <a:latin typeface="Times New Roman"/>
                <a:cs typeface="Times New Roman"/>
              </a:rPr>
              <a:t>reader  anything about what the characters thinks  </a:t>
            </a:r>
            <a:r>
              <a:rPr sz="3600" dirty="0">
                <a:latin typeface="Times New Roman"/>
                <a:cs typeface="Times New Roman"/>
              </a:rPr>
              <a:t>or </a:t>
            </a:r>
            <a:r>
              <a:rPr sz="3600" spc="-5" dirty="0">
                <a:latin typeface="Times New Roman"/>
                <a:cs typeface="Times New Roman"/>
              </a:rPr>
              <a:t>feels, </a:t>
            </a:r>
            <a:r>
              <a:rPr sz="3600" dirty="0">
                <a:latin typeface="Times New Roman"/>
                <a:cs typeface="Times New Roman"/>
              </a:rPr>
              <a:t>and </a:t>
            </a:r>
            <a:r>
              <a:rPr sz="3600" spc="-5" dirty="0">
                <a:latin typeface="Times New Roman"/>
                <a:cs typeface="Times New Roman"/>
              </a:rPr>
              <a:t>remains </a:t>
            </a:r>
            <a:r>
              <a:rPr sz="3600" dirty="0">
                <a:latin typeface="Times New Roman"/>
                <a:cs typeface="Times New Roman"/>
              </a:rPr>
              <a:t>a </a:t>
            </a:r>
            <a:r>
              <a:rPr sz="3600" spc="-5" dirty="0">
                <a:latin typeface="Times New Roman"/>
                <a:cs typeface="Times New Roman"/>
              </a:rPr>
              <a:t>detached </a:t>
            </a:r>
            <a:r>
              <a:rPr sz="3600" dirty="0">
                <a:latin typeface="Times New Roman"/>
                <a:cs typeface="Times New Roman"/>
              </a:rPr>
              <a:t>observer  of </a:t>
            </a:r>
            <a:r>
              <a:rPr sz="3600" spc="-5" dirty="0">
                <a:latin typeface="Times New Roman"/>
                <a:cs typeface="Times New Roman"/>
              </a:rPr>
              <a:t>the</a:t>
            </a:r>
            <a:r>
              <a:rPr sz="3600" spc="-10" dirty="0">
                <a:latin typeface="Times New Roman"/>
                <a:cs typeface="Times New Roman"/>
              </a:rPr>
              <a:t> </a:t>
            </a:r>
            <a:r>
              <a:rPr sz="3600" spc="-5" dirty="0">
                <a:latin typeface="Times New Roman"/>
                <a:cs typeface="Times New Roman"/>
              </a:rPr>
              <a:t>story.</a:t>
            </a:r>
            <a:endParaRPr sz="36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467600" cy="2195473"/>
          </a:xfrm>
          <a:prstGeom prst="rect">
            <a:avLst/>
          </a:prstGeom>
        </p:spPr>
        <p:txBody>
          <a:bodyPr wrap="square">
            <a:spAutoFit/>
          </a:bodyPr>
          <a:lstStyle/>
          <a:p>
            <a:pPr marL="12700" marR="5080">
              <a:lnSpc>
                <a:spcPts val="3020"/>
              </a:lnSpc>
              <a:spcBef>
                <a:spcPts val="480"/>
              </a:spcBef>
              <a:tabLst>
                <a:tab pos="4557395" algn="l"/>
              </a:tabLst>
            </a:pPr>
            <a:r>
              <a:rPr lang="en-US" spc="-5" dirty="0" smtClean="0">
                <a:solidFill>
                  <a:srgbClr val="5A5148"/>
                </a:solidFill>
                <a:latin typeface="Times New Roman"/>
                <a:cs typeface="Times New Roman"/>
              </a:rPr>
              <a:t>The </a:t>
            </a:r>
            <a:r>
              <a:rPr lang="en-US" dirty="0" smtClean="0">
                <a:solidFill>
                  <a:srgbClr val="5A5148"/>
                </a:solidFill>
                <a:latin typeface="Times New Roman"/>
                <a:cs typeface="Times New Roman"/>
              </a:rPr>
              <a:t>rise of the</a:t>
            </a:r>
            <a:r>
              <a:rPr lang="en-US" spc="-40" dirty="0" smtClean="0">
                <a:solidFill>
                  <a:srgbClr val="5A5148"/>
                </a:solidFill>
                <a:latin typeface="Times New Roman"/>
                <a:cs typeface="Times New Roman"/>
              </a:rPr>
              <a:t> </a:t>
            </a:r>
            <a:r>
              <a:rPr lang="en-US" dirty="0" smtClean="0">
                <a:solidFill>
                  <a:srgbClr val="5A5148"/>
                </a:solidFill>
                <a:latin typeface="Times New Roman"/>
                <a:cs typeface="Times New Roman"/>
              </a:rPr>
              <a:t>novel</a:t>
            </a:r>
            <a:r>
              <a:rPr lang="en-US" spc="-5" dirty="0" smtClean="0">
                <a:solidFill>
                  <a:srgbClr val="5A5148"/>
                </a:solidFill>
                <a:latin typeface="Times New Roman"/>
                <a:cs typeface="Times New Roman"/>
              </a:rPr>
              <a:t> coincides with </a:t>
            </a:r>
            <a:r>
              <a:rPr lang="en-US" dirty="0" smtClean="0">
                <a:solidFill>
                  <a:srgbClr val="5A5148"/>
                </a:solidFill>
                <a:latin typeface="Times New Roman"/>
                <a:cs typeface="Times New Roman"/>
              </a:rPr>
              <a:t>the rise of</a:t>
            </a:r>
            <a:r>
              <a:rPr lang="en-US" spc="-130" dirty="0" smtClean="0">
                <a:solidFill>
                  <a:srgbClr val="5A5148"/>
                </a:solidFill>
                <a:latin typeface="Times New Roman"/>
                <a:cs typeface="Times New Roman"/>
              </a:rPr>
              <a:t> </a:t>
            </a:r>
            <a:r>
              <a:rPr lang="en-US" dirty="0" smtClean="0">
                <a:solidFill>
                  <a:srgbClr val="5A5148"/>
                </a:solidFill>
                <a:latin typeface="Times New Roman"/>
                <a:cs typeface="Times New Roman"/>
              </a:rPr>
              <a:t>the  </a:t>
            </a:r>
            <a:r>
              <a:rPr lang="en-US" spc="-5" dirty="0" smtClean="0">
                <a:solidFill>
                  <a:srgbClr val="5A5148"/>
                </a:solidFill>
                <a:latin typeface="Times New Roman"/>
                <a:cs typeface="Times New Roman"/>
              </a:rPr>
              <a:t>middle classes </a:t>
            </a:r>
            <a:r>
              <a:rPr lang="en-US" dirty="0" smtClean="0">
                <a:solidFill>
                  <a:srgbClr val="5A5148"/>
                </a:solidFill>
                <a:latin typeface="Times New Roman"/>
                <a:cs typeface="Times New Roman"/>
              </a:rPr>
              <a:t>in </a:t>
            </a:r>
            <a:r>
              <a:rPr lang="en-US" spc="-5" dirty="0" smtClean="0">
                <a:solidFill>
                  <a:srgbClr val="5A5148"/>
                </a:solidFill>
                <a:latin typeface="Times New Roman"/>
                <a:cs typeface="Times New Roman"/>
              </a:rPr>
              <a:t>Western</a:t>
            </a:r>
            <a:r>
              <a:rPr lang="en-US" spc="-25" dirty="0" smtClean="0">
                <a:solidFill>
                  <a:srgbClr val="5A5148"/>
                </a:solidFill>
                <a:latin typeface="Times New Roman"/>
                <a:cs typeface="Times New Roman"/>
              </a:rPr>
              <a:t> </a:t>
            </a:r>
            <a:r>
              <a:rPr lang="en-US" spc="-5" dirty="0" smtClean="0">
                <a:solidFill>
                  <a:srgbClr val="5A5148"/>
                </a:solidFill>
                <a:latin typeface="Times New Roman"/>
                <a:cs typeface="Times New Roman"/>
              </a:rPr>
              <a:t>Europe</a:t>
            </a:r>
            <a:endParaRPr lang="en-US" dirty="0" smtClean="0">
              <a:latin typeface="Times New Roman"/>
              <a:cs typeface="Times New Roman"/>
            </a:endParaRPr>
          </a:p>
          <a:p>
            <a:pPr marL="12700" marR="471170">
              <a:lnSpc>
                <a:spcPts val="3020"/>
              </a:lnSpc>
              <a:spcBef>
                <a:spcPts val="705"/>
              </a:spcBef>
            </a:pPr>
            <a:r>
              <a:rPr lang="en-US" spc="-5" dirty="0" smtClean="0">
                <a:solidFill>
                  <a:srgbClr val="5A5148"/>
                </a:solidFill>
                <a:latin typeface="Times New Roman"/>
                <a:cs typeface="Times New Roman"/>
              </a:rPr>
              <a:t>Profound social and economic changes </a:t>
            </a:r>
            <a:r>
              <a:rPr lang="en-US" dirty="0" smtClean="0">
                <a:solidFill>
                  <a:srgbClr val="5A5148"/>
                </a:solidFill>
                <a:latin typeface="Times New Roman"/>
                <a:cs typeface="Times New Roman"/>
              </a:rPr>
              <a:t>brought  the </a:t>
            </a:r>
            <a:r>
              <a:rPr lang="en-US" spc="-5" dirty="0" smtClean="0">
                <a:solidFill>
                  <a:srgbClr val="5A5148"/>
                </a:solidFill>
                <a:latin typeface="Times New Roman"/>
                <a:cs typeface="Times New Roman"/>
              </a:rPr>
              <a:t>novel </a:t>
            </a:r>
            <a:r>
              <a:rPr lang="en-US" dirty="0" smtClean="0">
                <a:solidFill>
                  <a:srgbClr val="5A5148"/>
                </a:solidFill>
                <a:latin typeface="Times New Roman"/>
                <a:cs typeface="Times New Roman"/>
              </a:rPr>
              <a:t>into popular</a:t>
            </a:r>
            <a:r>
              <a:rPr lang="en-US" spc="-35" dirty="0" smtClean="0">
                <a:solidFill>
                  <a:srgbClr val="5A5148"/>
                </a:solidFill>
                <a:latin typeface="Times New Roman"/>
                <a:cs typeface="Times New Roman"/>
              </a:rPr>
              <a:t> </a:t>
            </a:r>
            <a:r>
              <a:rPr lang="en-US" spc="-5" dirty="0" smtClean="0">
                <a:solidFill>
                  <a:srgbClr val="5A5148"/>
                </a:solidFill>
                <a:latin typeface="Times New Roman"/>
                <a:cs typeface="Times New Roman"/>
              </a:rPr>
              <a:t>prominence</a:t>
            </a:r>
          </a:p>
          <a:p>
            <a:pPr marL="12700" marR="471170">
              <a:lnSpc>
                <a:spcPts val="3020"/>
              </a:lnSpc>
              <a:spcBef>
                <a:spcPts val="705"/>
              </a:spcBef>
            </a:pPr>
            <a:endParaRPr lang="en-US" dirty="0">
              <a:latin typeface="Times New Roman"/>
              <a:cs typeface="Times New Roman"/>
            </a:endParaRPr>
          </a:p>
        </p:txBody>
      </p:sp>
      <p:sp>
        <p:nvSpPr>
          <p:cNvPr id="3" name="Rectangle 2"/>
          <p:cNvSpPr/>
          <p:nvPr/>
        </p:nvSpPr>
        <p:spPr>
          <a:xfrm>
            <a:off x="685800" y="2209800"/>
            <a:ext cx="5751775" cy="659155"/>
          </a:xfrm>
          <a:prstGeom prst="rect">
            <a:avLst/>
          </a:prstGeom>
        </p:spPr>
        <p:txBody>
          <a:bodyPr wrap="square">
            <a:spAutoFit/>
          </a:bodyPr>
          <a:lstStyle/>
          <a:p>
            <a:pPr marL="12700">
              <a:lnSpc>
                <a:spcPct val="100000"/>
              </a:lnSpc>
              <a:spcBef>
                <a:spcPts val="100"/>
              </a:spcBef>
            </a:pPr>
            <a:r>
              <a:rPr lang="en-US" spc="-5" dirty="0" smtClean="0">
                <a:solidFill>
                  <a:srgbClr val="5A5148"/>
                </a:solidFill>
                <a:latin typeface="Times New Roman"/>
                <a:cs typeface="Times New Roman"/>
              </a:rPr>
              <a:t>advances </a:t>
            </a:r>
            <a:r>
              <a:rPr lang="en-US" spc="5" dirty="0" smtClean="0">
                <a:solidFill>
                  <a:srgbClr val="5A5148"/>
                </a:solidFill>
                <a:latin typeface="Times New Roman"/>
                <a:cs typeface="Times New Roman"/>
              </a:rPr>
              <a:t>in </a:t>
            </a:r>
            <a:r>
              <a:rPr lang="en-US" dirty="0" smtClean="0">
                <a:solidFill>
                  <a:srgbClr val="5A5148"/>
                </a:solidFill>
                <a:latin typeface="Times New Roman"/>
                <a:cs typeface="Times New Roman"/>
              </a:rPr>
              <a:t>the technology of</a:t>
            </a:r>
            <a:r>
              <a:rPr lang="en-US" spc="-65" dirty="0" smtClean="0">
                <a:solidFill>
                  <a:srgbClr val="5A5148"/>
                </a:solidFill>
                <a:latin typeface="Times New Roman"/>
                <a:cs typeface="Times New Roman"/>
              </a:rPr>
              <a:t> </a:t>
            </a:r>
            <a:r>
              <a:rPr lang="en-US" dirty="0" smtClean="0">
                <a:solidFill>
                  <a:srgbClr val="5A5148"/>
                </a:solidFill>
                <a:latin typeface="Times New Roman"/>
                <a:cs typeface="Times New Roman"/>
              </a:rPr>
              <a:t>printing</a:t>
            </a:r>
          </a:p>
          <a:p>
            <a:pPr marL="12700">
              <a:lnSpc>
                <a:spcPct val="100000"/>
              </a:lnSpc>
              <a:spcBef>
                <a:spcPts val="100"/>
              </a:spcBef>
            </a:pPr>
            <a:endParaRPr lang="en-US" dirty="0">
              <a:latin typeface="Times New Roman"/>
              <a:cs typeface="Times New Roman"/>
            </a:endParaRPr>
          </a:p>
        </p:txBody>
      </p:sp>
      <p:sp>
        <p:nvSpPr>
          <p:cNvPr id="4" name="Rectangle 3"/>
          <p:cNvSpPr/>
          <p:nvPr/>
        </p:nvSpPr>
        <p:spPr>
          <a:xfrm>
            <a:off x="990600" y="2927581"/>
            <a:ext cx="5867400" cy="1002839"/>
          </a:xfrm>
          <a:prstGeom prst="rect">
            <a:avLst/>
          </a:prstGeom>
        </p:spPr>
        <p:txBody>
          <a:bodyPr wrap="square">
            <a:spAutoFit/>
          </a:bodyPr>
          <a:lstStyle/>
          <a:p>
            <a:pPr marL="354330" marR="417195" indent="64769">
              <a:lnSpc>
                <a:spcPts val="2160"/>
              </a:lnSpc>
              <a:spcBef>
                <a:spcPts val="370"/>
              </a:spcBef>
            </a:pPr>
            <a:r>
              <a:rPr lang="en-US" spc="-10" dirty="0" smtClean="0">
                <a:solidFill>
                  <a:srgbClr val="5A5148"/>
                </a:solidFill>
                <a:latin typeface="Times New Roman"/>
                <a:cs typeface="Times New Roman"/>
              </a:rPr>
              <a:t>made </a:t>
            </a:r>
            <a:r>
              <a:rPr lang="en-US" spc="-5" dirty="0" smtClean="0">
                <a:solidFill>
                  <a:srgbClr val="5A5148"/>
                </a:solidFill>
                <a:latin typeface="Times New Roman"/>
                <a:cs typeface="Times New Roman"/>
              </a:rPr>
              <a:t>written texts available to </a:t>
            </a:r>
            <a:r>
              <a:rPr lang="en-US" dirty="0" smtClean="0">
                <a:solidFill>
                  <a:srgbClr val="5A5148"/>
                </a:solidFill>
                <a:latin typeface="Times New Roman"/>
                <a:cs typeface="Times New Roman"/>
              </a:rPr>
              <a:t>a growing population of  readers</a:t>
            </a:r>
            <a:endParaRPr lang="en-US" dirty="0" smtClean="0">
              <a:latin typeface="Times New Roman"/>
              <a:cs typeface="Times New Roman"/>
            </a:endParaRPr>
          </a:p>
          <a:p>
            <a:pPr marL="12700">
              <a:lnSpc>
                <a:spcPct val="100000"/>
              </a:lnSpc>
              <a:spcBef>
                <a:spcPts val="280"/>
              </a:spcBef>
            </a:pPr>
            <a:r>
              <a:rPr lang="en-US" sz="2000" spc="-5" dirty="0" smtClean="0">
                <a:solidFill>
                  <a:srgbClr val="5A5148"/>
                </a:solidFill>
                <a:latin typeface="Times New Roman"/>
                <a:cs typeface="Times New Roman"/>
              </a:rPr>
              <a:t>changes </a:t>
            </a:r>
            <a:r>
              <a:rPr lang="en-US" sz="2000" dirty="0" smtClean="0">
                <a:solidFill>
                  <a:srgbClr val="5A5148"/>
                </a:solidFill>
                <a:latin typeface="Times New Roman"/>
                <a:cs typeface="Times New Roman"/>
              </a:rPr>
              <a:t>in </a:t>
            </a:r>
            <a:r>
              <a:rPr lang="en-US" sz="2000" spc="-5" dirty="0" smtClean="0">
                <a:solidFill>
                  <a:srgbClr val="5A5148"/>
                </a:solidFill>
                <a:latin typeface="Times New Roman"/>
                <a:cs typeface="Times New Roman"/>
              </a:rPr>
              <a:t>modes </a:t>
            </a:r>
            <a:r>
              <a:rPr lang="en-US" sz="2000" dirty="0" smtClean="0">
                <a:solidFill>
                  <a:srgbClr val="5A5148"/>
                </a:solidFill>
                <a:latin typeface="Times New Roman"/>
                <a:cs typeface="Times New Roman"/>
              </a:rPr>
              <a:t>of distribution </a:t>
            </a:r>
            <a:endParaRPr lang="en-US" dirty="0"/>
          </a:p>
        </p:txBody>
      </p:sp>
      <p:sp>
        <p:nvSpPr>
          <p:cNvPr id="5" name="Rectangle 4"/>
          <p:cNvSpPr/>
          <p:nvPr/>
        </p:nvSpPr>
        <p:spPr>
          <a:xfrm>
            <a:off x="1066800" y="4038601"/>
            <a:ext cx="7391400" cy="1633781"/>
          </a:xfrm>
          <a:prstGeom prst="rect">
            <a:avLst/>
          </a:prstGeom>
        </p:spPr>
        <p:txBody>
          <a:bodyPr wrap="square">
            <a:spAutoFit/>
          </a:bodyPr>
          <a:lstStyle/>
          <a:p>
            <a:pPr marL="379730" marR="160020" indent="64769">
              <a:lnSpc>
                <a:spcPts val="2160"/>
              </a:lnSpc>
              <a:spcBef>
                <a:spcPts val="370"/>
              </a:spcBef>
            </a:pPr>
            <a:r>
              <a:rPr lang="en-US" dirty="0" smtClean="0">
                <a:solidFill>
                  <a:srgbClr val="5A5148"/>
                </a:solidFill>
                <a:latin typeface="Times New Roman"/>
                <a:cs typeface="Times New Roman"/>
              </a:rPr>
              <a:t>brought books and </a:t>
            </a:r>
            <a:r>
              <a:rPr lang="en-US" spc="-5" dirty="0" smtClean="0">
                <a:solidFill>
                  <a:srgbClr val="5A5148"/>
                </a:solidFill>
                <a:latin typeface="Times New Roman"/>
                <a:cs typeface="Times New Roman"/>
              </a:rPr>
              <a:t>pamphlets to </a:t>
            </a:r>
            <a:r>
              <a:rPr lang="en-US" dirty="0" smtClean="0">
                <a:solidFill>
                  <a:srgbClr val="5A5148"/>
                </a:solidFill>
                <a:latin typeface="Times New Roman"/>
                <a:cs typeface="Times New Roman"/>
              </a:rPr>
              <a:t>populations </a:t>
            </a:r>
            <a:r>
              <a:rPr lang="en-US" spc="-5" dirty="0" smtClean="0">
                <a:solidFill>
                  <a:srgbClr val="5A5148"/>
                </a:solidFill>
                <a:latin typeface="Times New Roman"/>
                <a:cs typeface="Times New Roman"/>
              </a:rPr>
              <a:t>excluded </a:t>
            </a:r>
            <a:r>
              <a:rPr lang="en-US" dirty="0" smtClean="0">
                <a:solidFill>
                  <a:srgbClr val="5A5148"/>
                </a:solidFill>
                <a:latin typeface="Times New Roman"/>
                <a:cs typeface="Times New Roman"/>
              </a:rPr>
              <a:t>from  </a:t>
            </a:r>
            <a:r>
              <a:rPr lang="en-US" spc="-5" dirty="0" smtClean="0">
                <a:solidFill>
                  <a:srgbClr val="5A5148"/>
                </a:solidFill>
                <a:latin typeface="Times New Roman"/>
                <a:cs typeface="Times New Roman"/>
              </a:rPr>
              <a:t>education working-class </a:t>
            </a:r>
            <a:r>
              <a:rPr lang="en-US" spc="-10" dirty="0" smtClean="0">
                <a:solidFill>
                  <a:srgbClr val="5A5148"/>
                </a:solidFill>
                <a:latin typeface="Times New Roman"/>
                <a:cs typeface="Times New Roman"/>
              </a:rPr>
              <a:t>men </a:t>
            </a:r>
            <a:r>
              <a:rPr lang="en-US" spc="-5" dirty="0" smtClean="0">
                <a:solidFill>
                  <a:srgbClr val="5A5148"/>
                </a:solidFill>
                <a:latin typeface="Times New Roman"/>
                <a:cs typeface="Times New Roman"/>
              </a:rPr>
              <a:t>and women </a:t>
            </a:r>
            <a:r>
              <a:rPr lang="en-US" dirty="0" smtClean="0">
                <a:solidFill>
                  <a:srgbClr val="5A5148"/>
                </a:solidFill>
                <a:latin typeface="Times New Roman"/>
                <a:cs typeface="Times New Roman"/>
              </a:rPr>
              <a:t>of </a:t>
            </a:r>
            <a:r>
              <a:rPr lang="en-US" spc="-5" dirty="0" smtClean="0">
                <a:solidFill>
                  <a:srgbClr val="5A5148"/>
                </a:solidFill>
                <a:latin typeface="Times New Roman"/>
                <a:cs typeface="Times New Roman"/>
              </a:rPr>
              <a:t>all</a:t>
            </a:r>
            <a:r>
              <a:rPr lang="en-US" spc="70" dirty="0" smtClean="0">
                <a:solidFill>
                  <a:srgbClr val="5A5148"/>
                </a:solidFill>
                <a:latin typeface="Times New Roman"/>
                <a:cs typeface="Times New Roman"/>
              </a:rPr>
              <a:t> </a:t>
            </a:r>
            <a:r>
              <a:rPr lang="en-US" spc="-5" dirty="0" smtClean="0">
                <a:solidFill>
                  <a:srgbClr val="5A5148"/>
                </a:solidFill>
                <a:latin typeface="Times New Roman"/>
                <a:cs typeface="Times New Roman"/>
              </a:rPr>
              <a:t>classes</a:t>
            </a:r>
            <a:endParaRPr lang="en-US" dirty="0" smtClean="0">
              <a:latin typeface="Times New Roman"/>
              <a:cs typeface="Times New Roman"/>
            </a:endParaRPr>
          </a:p>
          <a:p>
            <a:pPr marL="38100">
              <a:lnSpc>
                <a:spcPct val="100000"/>
              </a:lnSpc>
              <a:spcBef>
                <a:spcPts val="280"/>
              </a:spcBef>
            </a:pPr>
            <a:r>
              <a:rPr lang="en-US" sz="2000" dirty="0" smtClean="0">
                <a:solidFill>
                  <a:srgbClr val="5A5148"/>
                </a:solidFill>
                <a:latin typeface="Times New Roman"/>
                <a:cs typeface="Times New Roman"/>
              </a:rPr>
              <a:t>authors </a:t>
            </a:r>
            <a:r>
              <a:rPr lang="en-US" sz="2000" spc="-5" dirty="0" smtClean="0">
                <a:solidFill>
                  <a:srgbClr val="5A5148"/>
                </a:solidFill>
                <a:latin typeface="Times New Roman"/>
                <a:cs typeface="Times New Roman"/>
              </a:rPr>
              <a:t>became </a:t>
            </a:r>
            <a:r>
              <a:rPr lang="en-US" sz="2000" dirty="0" smtClean="0">
                <a:solidFill>
                  <a:srgbClr val="5A5148"/>
                </a:solidFill>
                <a:latin typeface="Times New Roman"/>
                <a:cs typeface="Times New Roman"/>
              </a:rPr>
              <a:t>free agents in the literary</a:t>
            </a:r>
            <a:r>
              <a:rPr lang="en-US" sz="2000" spc="-35" dirty="0" smtClean="0">
                <a:solidFill>
                  <a:srgbClr val="5A5148"/>
                </a:solidFill>
                <a:latin typeface="Times New Roman"/>
                <a:cs typeface="Times New Roman"/>
              </a:rPr>
              <a:t> </a:t>
            </a:r>
            <a:r>
              <a:rPr lang="en-US" sz="2000" spc="-5" dirty="0" smtClean="0">
                <a:solidFill>
                  <a:srgbClr val="5A5148"/>
                </a:solidFill>
                <a:latin typeface="Times New Roman"/>
                <a:cs typeface="Times New Roman"/>
              </a:rPr>
              <a:t>marketplace</a:t>
            </a:r>
            <a:endParaRPr lang="en-US" sz="2000" dirty="0" smtClean="0">
              <a:latin typeface="Times New Roman"/>
              <a:cs typeface="Times New Roman"/>
            </a:endParaRPr>
          </a:p>
          <a:p>
            <a:pPr marL="379730" indent="-228600">
              <a:lnSpc>
                <a:spcPct val="100000"/>
              </a:lnSpc>
              <a:spcBef>
                <a:spcPts val="259"/>
              </a:spcBef>
              <a:buClr>
                <a:srgbClr val="666699"/>
              </a:buClr>
              <a:buSzPct val="70000"/>
              <a:buFont typeface="Symbol"/>
              <a:buChar char=""/>
              <a:tabLst>
                <a:tab pos="379730" algn="l"/>
              </a:tabLst>
            </a:pPr>
            <a:r>
              <a:rPr lang="en-US" dirty="0" smtClean="0">
                <a:solidFill>
                  <a:srgbClr val="5A5148"/>
                </a:solidFill>
                <a:latin typeface="Times New Roman"/>
                <a:cs typeface="Times New Roman"/>
              </a:rPr>
              <a:t>dependent on popular </a:t>
            </a:r>
            <a:r>
              <a:rPr lang="en-US" spc="-5" dirty="0" smtClean="0">
                <a:solidFill>
                  <a:srgbClr val="5A5148"/>
                </a:solidFill>
                <a:latin typeface="Times New Roman"/>
                <a:cs typeface="Times New Roman"/>
              </a:rPr>
              <a:t>sales </a:t>
            </a:r>
            <a:r>
              <a:rPr lang="en-US" spc="5" dirty="0" smtClean="0">
                <a:solidFill>
                  <a:srgbClr val="5A5148"/>
                </a:solidFill>
                <a:latin typeface="Times New Roman"/>
                <a:cs typeface="Times New Roman"/>
              </a:rPr>
              <a:t>for </a:t>
            </a:r>
            <a:r>
              <a:rPr lang="en-US" spc="-5" dirty="0" smtClean="0">
                <a:solidFill>
                  <a:srgbClr val="5A5148"/>
                </a:solidFill>
                <a:latin typeface="Times New Roman"/>
                <a:cs typeface="Times New Roman"/>
              </a:rPr>
              <a:t>success </a:t>
            </a:r>
            <a:r>
              <a:rPr lang="en-US" dirty="0" smtClean="0">
                <a:solidFill>
                  <a:srgbClr val="5A5148"/>
                </a:solidFill>
                <a:latin typeface="Times New Roman"/>
                <a:cs typeface="Times New Roman"/>
              </a:rPr>
              <a:t>and</a:t>
            </a:r>
            <a:r>
              <a:rPr lang="en-US" spc="10" dirty="0" smtClean="0">
                <a:solidFill>
                  <a:srgbClr val="5A5148"/>
                </a:solidFill>
                <a:latin typeface="Times New Roman"/>
                <a:cs typeface="Times New Roman"/>
              </a:rPr>
              <a:t> </a:t>
            </a:r>
            <a:r>
              <a:rPr lang="en-US" spc="-5" dirty="0" smtClean="0">
                <a:solidFill>
                  <a:srgbClr val="5A5148"/>
                </a:solidFill>
                <a:latin typeface="Times New Roman"/>
                <a:cs typeface="Times New Roman"/>
              </a:rPr>
              <a:t>sustenance</a:t>
            </a:r>
            <a:endParaRPr lang="en-US" dirty="0" smtClean="0">
              <a:latin typeface="Times New Roman"/>
              <a:cs typeface="Times New Roman"/>
            </a:endParaRPr>
          </a:p>
          <a:p>
            <a:pPr marL="379730" indent="-228600">
              <a:lnSpc>
                <a:spcPct val="100000"/>
              </a:lnSpc>
              <a:spcBef>
                <a:spcPts val="259"/>
              </a:spcBef>
              <a:buClr>
                <a:srgbClr val="666699"/>
              </a:buClr>
              <a:buSzPct val="70000"/>
              <a:buFont typeface="Symbol"/>
              <a:buChar char=""/>
              <a:tabLst>
                <a:tab pos="379730" algn="l"/>
              </a:tabLst>
            </a:pPr>
            <a:r>
              <a:rPr lang="en-US" spc="-5" dirty="0" smtClean="0">
                <a:solidFill>
                  <a:srgbClr val="5A5148"/>
                </a:solidFill>
                <a:latin typeface="Times New Roman"/>
                <a:cs typeface="Times New Roman"/>
              </a:rPr>
              <a:t>reflecting the values </a:t>
            </a:r>
            <a:r>
              <a:rPr lang="en-US" dirty="0" smtClean="0">
                <a:solidFill>
                  <a:srgbClr val="5A5148"/>
                </a:solidFill>
                <a:latin typeface="Times New Roman"/>
                <a:cs typeface="Times New Roman"/>
              </a:rPr>
              <a:t>of a </a:t>
            </a:r>
            <a:r>
              <a:rPr lang="en-US" spc="-5" dirty="0" smtClean="0">
                <a:solidFill>
                  <a:srgbClr val="5A5148"/>
                </a:solidFill>
                <a:latin typeface="Times New Roman"/>
                <a:cs typeface="Times New Roman"/>
              </a:rPr>
              <a:t>middle-class</a:t>
            </a:r>
            <a:r>
              <a:rPr lang="en-US" spc="25" dirty="0" smtClean="0">
                <a:solidFill>
                  <a:srgbClr val="5A5148"/>
                </a:solidFill>
                <a:latin typeface="Times New Roman"/>
                <a:cs typeface="Times New Roman"/>
              </a:rPr>
              <a:t> </a:t>
            </a:r>
            <a:r>
              <a:rPr lang="en-US" spc="-5" dirty="0" smtClean="0">
                <a:solidFill>
                  <a:srgbClr val="5A5148"/>
                </a:solidFill>
                <a:latin typeface="Times New Roman"/>
                <a:cs typeface="Times New Roman"/>
              </a:rPr>
              <a:t>readership</a:t>
            </a:r>
            <a:endParaRPr lang="en-US" dirty="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87069" y="2642870"/>
            <a:ext cx="6998970" cy="228219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3600" spc="-5" dirty="0">
                <a:latin typeface="Constantia"/>
                <a:cs typeface="Constantia"/>
              </a:rPr>
              <a:t>A.)	Third Person Point </a:t>
            </a:r>
            <a:r>
              <a:rPr sz="3600" dirty="0">
                <a:latin typeface="Constantia"/>
                <a:cs typeface="Constantia"/>
              </a:rPr>
              <a:t>– </a:t>
            </a:r>
            <a:r>
              <a:rPr sz="3600" spc="-5" dirty="0">
                <a:latin typeface="Constantia"/>
                <a:cs typeface="Constantia"/>
              </a:rPr>
              <a:t>of </a:t>
            </a:r>
            <a:r>
              <a:rPr sz="3600" dirty="0">
                <a:latin typeface="Constantia"/>
                <a:cs typeface="Constantia"/>
              </a:rPr>
              <a:t>–</a:t>
            </a:r>
            <a:r>
              <a:rPr sz="3600" spc="-50" dirty="0">
                <a:latin typeface="Constantia"/>
                <a:cs typeface="Constantia"/>
              </a:rPr>
              <a:t> </a:t>
            </a:r>
            <a:r>
              <a:rPr sz="3600" spc="-5" dirty="0">
                <a:latin typeface="Constantia"/>
                <a:cs typeface="Constantia"/>
              </a:rPr>
              <a:t>View</a:t>
            </a:r>
            <a:endParaRPr sz="3600">
              <a:latin typeface="Constantia"/>
              <a:cs typeface="Constantia"/>
            </a:endParaRPr>
          </a:p>
          <a:p>
            <a:pPr marL="1841500" indent="-914400">
              <a:lnSpc>
                <a:spcPct val="100000"/>
              </a:lnSpc>
              <a:spcBef>
                <a:spcPts val="160"/>
              </a:spcBef>
              <a:buAutoNum type="alphaLcPeriod"/>
              <a:tabLst>
                <a:tab pos="1840864" algn="l"/>
                <a:tab pos="1841500" algn="l"/>
              </a:tabLst>
            </a:pPr>
            <a:r>
              <a:rPr sz="3600" spc="-5" dirty="0">
                <a:latin typeface="Constantia"/>
                <a:cs typeface="Constantia"/>
              </a:rPr>
              <a:t>Omniscient</a:t>
            </a:r>
            <a:endParaRPr sz="3600">
              <a:latin typeface="Constantia"/>
              <a:cs typeface="Constantia"/>
            </a:endParaRPr>
          </a:p>
          <a:p>
            <a:pPr marL="1841500" indent="-914400">
              <a:lnSpc>
                <a:spcPct val="100000"/>
              </a:lnSpc>
              <a:spcBef>
                <a:spcPts val="160"/>
              </a:spcBef>
              <a:buAutoNum type="alphaLcPeriod"/>
              <a:tabLst>
                <a:tab pos="1840864" algn="l"/>
                <a:tab pos="1841500" algn="l"/>
              </a:tabLst>
            </a:pPr>
            <a:r>
              <a:rPr sz="3600" spc="-5" dirty="0">
                <a:latin typeface="Constantia"/>
                <a:cs typeface="Constantia"/>
              </a:rPr>
              <a:t>Objective</a:t>
            </a:r>
            <a:endParaRPr sz="3600">
              <a:latin typeface="Constantia"/>
              <a:cs typeface="Constantia"/>
            </a:endParaRPr>
          </a:p>
          <a:p>
            <a:pPr marL="1841500" indent="-914400">
              <a:lnSpc>
                <a:spcPct val="100000"/>
              </a:lnSpc>
              <a:spcBef>
                <a:spcPts val="170"/>
              </a:spcBef>
              <a:buAutoNum type="alphaLcPeriod"/>
              <a:tabLst>
                <a:tab pos="1840864" algn="l"/>
                <a:tab pos="1841500" algn="l"/>
              </a:tabLst>
            </a:pPr>
            <a:r>
              <a:rPr sz="3600" spc="-5" dirty="0">
                <a:latin typeface="Constantia"/>
                <a:cs typeface="Constantia"/>
              </a:rPr>
              <a:t>Central</a:t>
            </a:r>
            <a:r>
              <a:rPr sz="3600" spc="-20" dirty="0">
                <a:latin typeface="Constantia"/>
                <a:cs typeface="Constantia"/>
              </a:rPr>
              <a:t> </a:t>
            </a:r>
            <a:r>
              <a:rPr sz="3600" spc="-5" dirty="0">
                <a:latin typeface="Constantia"/>
                <a:cs typeface="Constantia"/>
              </a:rPr>
              <a:t>Intelligence</a:t>
            </a:r>
            <a:endParaRPr sz="3600">
              <a:latin typeface="Constantia"/>
              <a:cs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8469" y="1482090"/>
            <a:ext cx="8138795" cy="4414520"/>
          </a:xfrm>
          <a:prstGeom prst="rect">
            <a:avLst/>
          </a:prstGeom>
        </p:spPr>
        <p:txBody>
          <a:bodyPr vert="horz" wrap="square" lIns="0" tIns="12700" rIns="0" bIns="0" rtlCol="0">
            <a:spAutoFit/>
          </a:bodyPr>
          <a:lstStyle/>
          <a:p>
            <a:pPr marL="12700" marR="433705">
              <a:lnSpc>
                <a:spcPct val="100000"/>
              </a:lnSpc>
              <a:spcBef>
                <a:spcPts val="100"/>
              </a:spcBef>
            </a:pPr>
            <a:r>
              <a:rPr sz="2400" spc="-5" dirty="0">
                <a:solidFill>
                  <a:srgbClr val="FFFFFF"/>
                </a:solidFill>
                <a:latin typeface="Times New Roman"/>
                <a:cs typeface="Times New Roman"/>
              </a:rPr>
              <a:t>The </a:t>
            </a:r>
            <a:r>
              <a:rPr sz="2400" dirty="0">
                <a:solidFill>
                  <a:srgbClr val="FFFFFF"/>
                </a:solidFill>
                <a:latin typeface="Times New Roman"/>
                <a:cs typeface="Times New Roman"/>
              </a:rPr>
              <a:t>word omniscient is derived from Latin and consists of </a:t>
            </a:r>
            <a:r>
              <a:rPr sz="2400" spc="-5" dirty="0">
                <a:solidFill>
                  <a:srgbClr val="FFFFFF"/>
                </a:solidFill>
                <a:latin typeface="Times New Roman"/>
                <a:cs typeface="Times New Roman"/>
              </a:rPr>
              <a:t>two  </a:t>
            </a:r>
            <a:r>
              <a:rPr sz="2400" dirty="0">
                <a:solidFill>
                  <a:srgbClr val="FFFFFF"/>
                </a:solidFill>
                <a:latin typeface="Times New Roman"/>
                <a:cs typeface="Times New Roman"/>
              </a:rPr>
              <a:t>parts: </a:t>
            </a:r>
            <a:r>
              <a:rPr sz="2400" i="1" spc="-5" dirty="0">
                <a:solidFill>
                  <a:srgbClr val="FFFFFF"/>
                </a:solidFill>
                <a:latin typeface="Times New Roman"/>
                <a:cs typeface="Times New Roman"/>
              </a:rPr>
              <a:t>Omni-</a:t>
            </a:r>
            <a:r>
              <a:rPr sz="2400" spc="-5" dirty="0">
                <a:solidFill>
                  <a:srgbClr val="FFFFFF"/>
                </a:solidFill>
                <a:latin typeface="Times New Roman"/>
                <a:cs typeface="Times New Roman"/>
              </a:rPr>
              <a:t>which </a:t>
            </a:r>
            <a:r>
              <a:rPr sz="2400" dirty="0">
                <a:solidFill>
                  <a:srgbClr val="FFFFFF"/>
                </a:solidFill>
                <a:latin typeface="Times New Roman"/>
                <a:cs typeface="Times New Roman"/>
              </a:rPr>
              <a:t>simply means “all” or</a:t>
            </a:r>
            <a:r>
              <a:rPr sz="2400" spc="5" dirty="0">
                <a:solidFill>
                  <a:srgbClr val="FFFFFF"/>
                </a:solidFill>
                <a:latin typeface="Times New Roman"/>
                <a:cs typeface="Times New Roman"/>
              </a:rPr>
              <a:t> </a:t>
            </a:r>
            <a:r>
              <a:rPr sz="2400" dirty="0">
                <a:solidFill>
                  <a:srgbClr val="FFFFFF"/>
                </a:solidFill>
                <a:latin typeface="Times New Roman"/>
                <a:cs typeface="Times New Roman"/>
              </a:rPr>
              <a:t>“everywhere”</a:t>
            </a:r>
            <a:endParaRPr sz="2400">
              <a:latin typeface="Times New Roman"/>
              <a:cs typeface="Times New Roman"/>
            </a:endParaRPr>
          </a:p>
          <a:p>
            <a:pPr marL="12700" marR="5080">
              <a:lnSpc>
                <a:spcPct val="100000"/>
              </a:lnSpc>
            </a:pPr>
            <a:r>
              <a:rPr sz="2400" dirty="0">
                <a:solidFill>
                  <a:srgbClr val="FFFFFF"/>
                </a:solidFill>
                <a:latin typeface="Times New Roman"/>
                <a:cs typeface="Times New Roman"/>
              </a:rPr>
              <a:t>and </a:t>
            </a:r>
            <a:r>
              <a:rPr sz="2400" i="1" dirty="0">
                <a:solidFill>
                  <a:srgbClr val="FFFFFF"/>
                </a:solidFill>
                <a:latin typeface="Times New Roman"/>
                <a:cs typeface="Times New Roman"/>
              </a:rPr>
              <a:t>scire </a:t>
            </a:r>
            <a:r>
              <a:rPr sz="2400" dirty="0">
                <a:solidFill>
                  <a:srgbClr val="FFFFFF"/>
                </a:solidFill>
                <a:latin typeface="Times New Roman"/>
                <a:cs typeface="Times New Roman"/>
              </a:rPr>
              <a:t>which means “to know”. </a:t>
            </a:r>
            <a:r>
              <a:rPr sz="2400" spc="-5" dirty="0">
                <a:solidFill>
                  <a:srgbClr val="FFFFFF"/>
                </a:solidFill>
                <a:latin typeface="Times New Roman"/>
                <a:cs typeface="Times New Roman"/>
              </a:rPr>
              <a:t>This word </a:t>
            </a:r>
            <a:r>
              <a:rPr sz="2400" dirty="0">
                <a:solidFill>
                  <a:srgbClr val="FFFFFF"/>
                </a:solidFill>
                <a:latin typeface="Times New Roman"/>
                <a:cs typeface="Times New Roman"/>
              </a:rPr>
              <a:t>is often used to refer  to </a:t>
            </a:r>
            <a:r>
              <a:rPr sz="2400" spc="-5" dirty="0">
                <a:solidFill>
                  <a:srgbClr val="FFFFFF"/>
                </a:solidFill>
                <a:latin typeface="Times New Roman"/>
                <a:cs typeface="Times New Roman"/>
              </a:rPr>
              <a:t>God’s </a:t>
            </a:r>
            <a:r>
              <a:rPr sz="2400" dirty="0">
                <a:solidFill>
                  <a:srgbClr val="FFFFFF"/>
                </a:solidFill>
                <a:latin typeface="Times New Roman"/>
                <a:cs typeface="Times New Roman"/>
              </a:rPr>
              <a:t>ability to know everything, even that which is hidden  from</a:t>
            </a:r>
            <a:r>
              <a:rPr sz="2400" spc="-5" dirty="0">
                <a:solidFill>
                  <a:srgbClr val="FFFFFF"/>
                </a:solidFill>
                <a:latin typeface="Times New Roman"/>
                <a:cs typeface="Times New Roman"/>
              </a:rPr>
              <a:t> </a:t>
            </a:r>
            <a:r>
              <a:rPr sz="2400" dirty="0">
                <a:solidFill>
                  <a:srgbClr val="FFFFFF"/>
                </a:solidFill>
                <a:latin typeface="Times New Roman"/>
                <a:cs typeface="Times New Roman"/>
              </a:rPr>
              <a:t>humans.</a:t>
            </a:r>
            <a:endParaRPr sz="2400">
              <a:latin typeface="Times New Roman"/>
              <a:cs typeface="Times New Roman"/>
            </a:endParaRPr>
          </a:p>
          <a:p>
            <a:pPr>
              <a:lnSpc>
                <a:spcPct val="100000"/>
              </a:lnSpc>
              <a:spcBef>
                <a:spcPts val="5"/>
              </a:spcBef>
            </a:pPr>
            <a:endParaRPr sz="2500">
              <a:latin typeface="Times New Roman"/>
              <a:cs typeface="Times New Roman"/>
            </a:endParaRPr>
          </a:p>
          <a:p>
            <a:pPr marL="12700" marR="11430">
              <a:lnSpc>
                <a:spcPct val="100000"/>
              </a:lnSpc>
            </a:pPr>
            <a:r>
              <a:rPr sz="2400" spc="5" dirty="0">
                <a:solidFill>
                  <a:srgbClr val="FFFFFF"/>
                </a:solidFill>
                <a:latin typeface="Times New Roman"/>
                <a:cs typeface="Times New Roman"/>
              </a:rPr>
              <a:t>If </a:t>
            </a:r>
            <a:r>
              <a:rPr sz="2400" dirty="0">
                <a:solidFill>
                  <a:srgbClr val="FFFFFF"/>
                </a:solidFill>
                <a:latin typeface="Times New Roman"/>
                <a:cs typeface="Times New Roman"/>
              </a:rPr>
              <a:t>you </a:t>
            </a:r>
            <a:r>
              <a:rPr sz="2400" spc="-5" dirty="0">
                <a:solidFill>
                  <a:srgbClr val="FFFFFF"/>
                </a:solidFill>
                <a:latin typeface="Times New Roman"/>
                <a:cs typeface="Times New Roman"/>
              </a:rPr>
              <a:t>use </a:t>
            </a:r>
            <a:r>
              <a:rPr sz="2400" dirty="0">
                <a:solidFill>
                  <a:srgbClr val="FFFFFF"/>
                </a:solidFill>
                <a:latin typeface="Times New Roman"/>
                <a:cs typeface="Times New Roman"/>
              </a:rPr>
              <a:t>this point of view of a short story, you take that  elevated position of </a:t>
            </a:r>
            <a:r>
              <a:rPr sz="2400" spc="-5" dirty="0">
                <a:solidFill>
                  <a:srgbClr val="FFFFFF"/>
                </a:solidFill>
                <a:latin typeface="Times New Roman"/>
                <a:cs typeface="Times New Roman"/>
              </a:rPr>
              <a:t>knowing </a:t>
            </a:r>
            <a:r>
              <a:rPr sz="2400" dirty="0">
                <a:solidFill>
                  <a:srgbClr val="FFFFFF"/>
                </a:solidFill>
                <a:latin typeface="Times New Roman"/>
                <a:cs typeface="Times New Roman"/>
              </a:rPr>
              <a:t>everything. Therefore, </a:t>
            </a:r>
            <a:r>
              <a:rPr sz="2400" spc="-5" dirty="0">
                <a:solidFill>
                  <a:srgbClr val="FFFFFF"/>
                </a:solidFill>
                <a:latin typeface="Times New Roman"/>
                <a:cs typeface="Times New Roman"/>
              </a:rPr>
              <a:t>when </a:t>
            </a:r>
            <a:r>
              <a:rPr sz="2400" dirty="0">
                <a:solidFill>
                  <a:srgbClr val="FFFFFF"/>
                </a:solidFill>
                <a:latin typeface="Times New Roman"/>
                <a:cs typeface="Times New Roman"/>
              </a:rPr>
              <a:t>you tell  the story, you even grant the reader access to the characters’  thoughts and other things that the characters cannot discern. </a:t>
            </a:r>
            <a:r>
              <a:rPr sz="2400" spc="-5" dirty="0">
                <a:solidFill>
                  <a:srgbClr val="FFFFFF"/>
                </a:solidFill>
                <a:latin typeface="Times New Roman"/>
                <a:cs typeface="Times New Roman"/>
              </a:rPr>
              <a:t>You  </a:t>
            </a:r>
            <a:r>
              <a:rPr sz="2400" dirty="0">
                <a:solidFill>
                  <a:srgbClr val="FFFFFF"/>
                </a:solidFill>
                <a:latin typeface="Times New Roman"/>
                <a:cs typeface="Times New Roman"/>
              </a:rPr>
              <a:t>are not limited by your characters’ inabilities or lack of  discernment.</a:t>
            </a:r>
            <a:endParaRPr sz="24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68069" y="2014220"/>
            <a:ext cx="6540500" cy="3437890"/>
          </a:xfrm>
          <a:prstGeom prst="rect">
            <a:avLst/>
          </a:prstGeom>
        </p:spPr>
        <p:txBody>
          <a:bodyPr vert="horz" wrap="square" lIns="0" tIns="12700" rIns="0" bIns="0" rtlCol="0">
            <a:spAutoFit/>
          </a:bodyPr>
          <a:lstStyle/>
          <a:p>
            <a:pPr marL="12700" marR="5080">
              <a:lnSpc>
                <a:spcPct val="100000"/>
              </a:lnSpc>
              <a:spcBef>
                <a:spcPts val="100"/>
              </a:spcBef>
            </a:pPr>
            <a:r>
              <a:rPr sz="3200" dirty="0">
                <a:solidFill>
                  <a:srgbClr val="FFFFFF"/>
                </a:solidFill>
                <a:latin typeface="Times New Roman"/>
                <a:cs typeface="Times New Roman"/>
              </a:rPr>
              <a:t>To be objective </a:t>
            </a:r>
            <a:r>
              <a:rPr sz="3200" spc="5" dirty="0">
                <a:solidFill>
                  <a:srgbClr val="FFFFFF"/>
                </a:solidFill>
                <a:latin typeface="Times New Roman"/>
                <a:cs typeface="Times New Roman"/>
              </a:rPr>
              <a:t>means </a:t>
            </a:r>
            <a:r>
              <a:rPr sz="3200" dirty="0">
                <a:solidFill>
                  <a:srgbClr val="FFFFFF"/>
                </a:solidFill>
                <a:latin typeface="Times New Roman"/>
                <a:cs typeface="Times New Roman"/>
              </a:rPr>
              <a:t>to be unbiased  </a:t>
            </a:r>
            <a:r>
              <a:rPr sz="3200" spc="5" dirty="0">
                <a:solidFill>
                  <a:srgbClr val="FFFFFF"/>
                </a:solidFill>
                <a:latin typeface="Times New Roman"/>
                <a:cs typeface="Times New Roman"/>
              </a:rPr>
              <a:t>and </a:t>
            </a:r>
            <a:r>
              <a:rPr sz="3200" dirty="0">
                <a:solidFill>
                  <a:srgbClr val="FFFFFF"/>
                </a:solidFill>
                <a:latin typeface="Times New Roman"/>
                <a:cs typeface="Times New Roman"/>
              </a:rPr>
              <a:t>unaffected by personal thoughts or  opinions. Thus, in </a:t>
            </a:r>
            <a:r>
              <a:rPr sz="3200" spc="-5" dirty="0">
                <a:solidFill>
                  <a:srgbClr val="FFFFFF"/>
                </a:solidFill>
                <a:latin typeface="Times New Roman"/>
                <a:cs typeface="Times New Roman"/>
              </a:rPr>
              <a:t>this </a:t>
            </a:r>
            <a:r>
              <a:rPr sz="3200" dirty="0">
                <a:solidFill>
                  <a:srgbClr val="FFFFFF"/>
                </a:solidFill>
                <a:latin typeface="Times New Roman"/>
                <a:cs typeface="Times New Roman"/>
              </a:rPr>
              <a:t>point of view of  a short story, the writer presents facts  </a:t>
            </a:r>
            <a:r>
              <a:rPr sz="3200" spc="5" dirty="0">
                <a:solidFill>
                  <a:srgbClr val="FFFFFF"/>
                </a:solidFill>
                <a:latin typeface="Times New Roman"/>
                <a:cs typeface="Times New Roman"/>
              </a:rPr>
              <a:t>and </a:t>
            </a:r>
            <a:r>
              <a:rPr sz="3200" dirty="0">
                <a:solidFill>
                  <a:srgbClr val="FFFFFF"/>
                </a:solidFill>
                <a:latin typeface="Times New Roman"/>
                <a:cs typeface="Times New Roman"/>
              </a:rPr>
              <a:t>events </a:t>
            </a:r>
            <a:r>
              <a:rPr sz="3200" spc="5" dirty="0">
                <a:solidFill>
                  <a:srgbClr val="FFFFFF"/>
                </a:solidFill>
                <a:latin typeface="Times New Roman"/>
                <a:cs typeface="Times New Roman"/>
              </a:rPr>
              <a:t>as </a:t>
            </a:r>
            <a:r>
              <a:rPr sz="3200" dirty="0">
                <a:solidFill>
                  <a:srgbClr val="FFFFFF"/>
                </a:solidFill>
                <a:latin typeface="Times New Roman"/>
                <a:cs typeface="Times New Roman"/>
              </a:rPr>
              <a:t>they happen and does not  concentrate on a character’s thoughts or  opinions.</a:t>
            </a:r>
            <a:endParaRPr sz="32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220469" y="1793240"/>
            <a:ext cx="6504305" cy="3925570"/>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FFFFFF"/>
                </a:solidFill>
                <a:latin typeface="Times New Roman"/>
                <a:cs typeface="Times New Roman"/>
              </a:rPr>
              <a:t>The </a:t>
            </a:r>
            <a:r>
              <a:rPr sz="3200" dirty="0">
                <a:solidFill>
                  <a:srgbClr val="FFFFFF"/>
                </a:solidFill>
                <a:latin typeface="Times New Roman"/>
                <a:cs typeface="Times New Roman"/>
              </a:rPr>
              <a:t>story is </a:t>
            </a:r>
            <a:r>
              <a:rPr sz="3200" spc="-5" dirty="0">
                <a:solidFill>
                  <a:srgbClr val="FFFFFF"/>
                </a:solidFill>
                <a:latin typeface="Times New Roman"/>
                <a:cs typeface="Times New Roman"/>
              </a:rPr>
              <a:t>told </a:t>
            </a:r>
            <a:r>
              <a:rPr sz="3200" dirty="0">
                <a:solidFill>
                  <a:srgbClr val="FFFFFF"/>
                </a:solidFill>
                <a:latin typeface="Times New Roman"/>
                <a:cs typeface="Times New Roman"/>
              </a:rPr>
              <a:t>from the view of one  character </a:t>
            </a:r>
            <a:r>
              <a:rPr sz="3200" spc="-5" dirty="0">
                <a:solidFill>
                  <a:srgbClr val="FFFFFF"/>
                </a:solidFill>
                <a:latin typeface="Times New Roman"/>
                <a:cs typeface="Times New Roman"/>
              </a:rPr>
              <a:t>i.e. </a:t>
            </a:r>
            <a:r>
              <a:rPr sz="3200" dirty="0">
                <a:solidFill>
                  <a:srgbClr val="FFFFFF"/>
                </a:solidFill>
                <a:latin typeface="Times New Roman"/>
                <a:cs typeface="Times New Roman"/>
              </a:rPr>
              <a:t>the main character. </a:t>
            </a:r>
            <a:r>
              <a:rPr sz="3200" spc="5" dirty="0">
                <a:solidFill>
                  <a:srgbClr val="FFFFFF"/>
                </a:solidFill>
                <a:latin typeface="Times New Roman"/>
                <a:cs typeface="Times New Roman"/>
              </a:rPr>
              <a:t>We  </a:t>
            </a:r>
            <a:r>
              <a:rPr sz="3200" dirty="0">
                <a:solidFill>
                  <a:srgbClr val="FFFFFF"/>
                </a:solidFill>
                <a:latin typeface="Times New Roman"/>
                <a:cs typeface="Times New Roman"/>
              </a:rPr>
              <a:t>see the </a:t>
            </a:r>
            <a:r>
              <a:rPr sz="3200" u="heavy" dirty="0">
                <a:solidFill>
                  <a:srgbClr val="FFFFFF"/>
                </a:solidFill>
                <a:uFill>
                  <a:solidFill>
                    <a:srgbClr val="FFFFFF"/>
                  </a:solidFill>
                </a:uFill>
                <a:latin typeface="Times New Roman"/>
                <a:cs typeface="Times New Roman"/>
              </a:rPr>
              <a:t>setting</a:t>
            </a:r>
            <a:r>
              <a:rPr sz="3200" dirty="0">
                <a:solidFill>
                  <a:srgbClr val="FFFFFF"/>
                </a:solidFill>
                <a:latin typeface="Times New Roman"/>
                <a:cs typeface="Times New Roman"/>
              </a:rPr>
              <a:t> through his eyes. We see  and </a:t>
            </a:r>
            <a:r>
              <a:rPr sz="3200" u="heavy" dirty="0">
                <a:solidFill>
                  <a:srgbClr val="FFFFFF"/>
                </a:solidFill>
                <a:uFill>
                  <a:solidFill>
                    <a:srgbClr val="FFFFFF"/>
                  </a:solidFill>
                </a:uFill>
                <a:latin typeface="Times New Roman"/>
                <a:cs typeface="Times New Roman"/>
              </a:rPr>
              <a:t>note</a:t>
            </a:r>
            <a:r>
              <a:rPr sz="3200" dirty="0">
                <a:solidFill>
                  <a:srgbClr val="FFFFFF"/>
                </a:solidFill>
                <a:latin typeface="Times New Roman"/>
                <a:cs typeface="Times New Roman"/>
              </a:rPr>
              <a:t> </a:t>
            </a:r>
            <a:r>
              <a:rPr sz="3200" spc="-5" dirty="0">
                <a:solidFill>
                  <a:srgbClr val="FFFFFF"/>
                </a:solidFill>
                <a:latin typeface="Times New Roman"/>
                <a:cs typeface="Times New Roman"/>
              </a:rPr>
              <a:t>the </a:t>
            </a:r>
            <a:r>
              <a:rPr sz="3200" dirty="0">
                <a:solidFill>
                  <a:srgbClr val="FFFFFF"/>
                </a:solidFill>
                <a:latin typeface="Times New Roman"/>
                <a:cs typeface="Times New Roman"/>
              </a:rPr>
              <a:t>characters in </a:t>
            </a:r>
            <a:r>
              <a:rPr sz="3200" spc="-5" dirty="0">
                <a:solidFill>
                  <a:srgbClr val="FFFFFF"/>
                </a:solidFill>
                <a:latin typeface="Times New Roman"/>
                <a:cs typeface="Times New Roman"/>
              </a:rPr>
              <a:t>the </a:t>
            </a:r>
            <a:r>
              <a:rPr sz="3200" spc="5" dirty="0">
                <a:solidFill>
                  <a:srgbClr val="FFFFFF"/>
                </a:solidFill>
                <a:latin typeface="Times New Roman"/>
                <a:cs typeface="Times New Roman"/>
              </a:rPr>
              <a:t>manner  </a:t>
            </a:r>
            <a:r>
              <a:rPr sz="3200" dirty="0">
                <a:solidFill>
                  <a:srgbClr val="FFFFFF"/>
                </a:solidFill>
                <a:latin typeface="Times New Roman"/>
                <a:cs typeface="Times New Roman"/>
              </a:rPr>
              <a:t>that he sees them. We feel his fears </a:t>
            </a:r>
            <a:r>
              <a:rPr sz="3200" spc="5" dirty="0">
                <a:solidFill>
                  <a:srgbClr val="FFFFFF"/>
                </a:solidFill>
                <a:latin typeface="Times New Roman"/>
                <a:cs typeface="Times New Roman"/>
              </a:rPr>
              <a:t>and  </a:t>
            </a:r>
            <a:r>
              <a:rPr sz="3200" dirty="0">
                <a:solidFill>
                  <a:srgbClr val="FFFFFF"/>
                </a:solidFill>
                <a:latin typeface="Times New Roman"/>
                <a:cs typeface="Times New Roman"/>
              </a:rPr>
              <a:t>anxieties. Indeed, </a:t>
            </a:r>
            <a:r>
              <a:rPr sz="3200" spc="-5" dirty="0">
                <a:solidFill>
                  <a:srgbClr val="FFFFFF"/>
                </a:solidFill>
                <a:latin typeface="Times New Roman"/>
                <a:cs typeface="Times New Roman"/>
              </a:rPr>
              <a:t>we </a:t>
            </a:r>
            <a:r>
              <a:rPr sz="3200" spc="5" dirty="0">
                <a:solidFill>
                  <a:srgbClr val="FFFFFF"/>
                </a:solidFill>
                <a:latin typeface="Times New Roman"/>
                <a:cs typeface="Times New Roman"/>
              </a:rPr>
              <a:t>have </a:t>
            </a:r>
            <a:r>
              <a:rPr sz="3200" spc="-5" dirty="0">
                <a:solidFill>
                  <a:srgbClr val="FFFFFF"/>
                </a:solidFill>
                <a:latin typeface="Times New Roman"/>
                <a:cs typeface="Times New Roman"/>
              </a:rPr>
              <a:t>full </a:t>
            </a:r>
            <a:r>
              <a:rPr sz="3200" dirty="0">
                <a:solidFill>
                  <a:srgbClr val="FFFFFF"/>
                </a:solidFill>
                <a:latin typeface="Times New Roman"/>
                <a:cs typeface="Times New Roman"/>
              </a:rPr>
              <a:t>access  to his thoughts, emotions and  imaginations.</a:t>
            </a:r>
            <a:endParaRPr sz="32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7069" y="2108200"/>
            <a:ext cx="6787515" cy="1713230"/>
          </a:xfrm>
          <a:prstGeom prst="rect">
            <a:avLst/>
          </a:prstGeom>
        </p:spPr>
        <p:txBody>
          <a:bodyPr vert="horz" wrap="square" lIns="0" tIns="12700" rIns="0" bIns="0" rtlCol="0">
            <a:spAutoFit/>
          </a:bodyPr>
          <a:lstStyle/>
          <a:p>
            <a:pPr marL="12700">
              <a:lnSpc>
                <a:spcPct val="100000"/>
              </a:lnSpc>
              <a:spcBef>
                <a:spcPts val="100"/>
              </a:spcBef>
              <a:tabLst>
                <a:tab pos="926465" algn="l"/>
              </a:tabLst>
            </a:pPr>
            <a:r>
              <a:rPr sz="3600" spc="-5" dirty="0">
                <a:solidFill>
                  <a:srgbClr val="FFFFFF"/>
                </a:solidFill>
                <a:latin typeface="Constantia"/>
                <a:cs typeface="Constantia"/>
              </a:rPr>
              <a:t>B.)	First Person Point </a:t>
            </a:r>
            <a:r>
              <a:rPr sz="3600" dirty="0">
                <a:solidFill>
                  <a:srgbClr val="FFFFFF"/>
                </a:solidFill>
                <a:latin typeface="Constantia"/>
                <a:cs typeface="Constantia"/>
              </a:rPr>
              <a:t>– of –</a:t>
            </a:r>
            <a:r>
              <a:rPr sz="3600" spc="-65" dirty="0">
                <a:solidFill>
                  <a:srgbClr val="FFFFFF"/>
                </a:solidFill>
                <a:latin typeface="Constantia"/>
                <a:cs typeface="Constantia"/>
              </a:rPr>
              <a:t> </a:t>
            </a:r>
            <a:r>
              <a:rPr sz="3600" spc="-5" dirty="0">
                <a:solidFill>
                  <a:srgbClr val="FFFFFF"/>
                </a:solidFill>
                <a:latin typeface="Constantia"/>
                <a:cs typeface="Constantia"/>
              </a:rPr>
              <a:t>View</a:t>
            </a:r>
            <a:endParaRPr sz="3600">
              <a:latin typeface="Constantia"/>
              <a:cs typeface="Constantia"/>
            </a:endParaRPr>
          </a:p>
          <a:p>
            <a:pPr marL="1841500" indent="-914400">
              <a:lnSpc>
                <a:spcPct val="100000"/>
              </a:lnSpc>
              <a:spcBef>
                <a:spcPts val="170"/>
              </a:spcBef>
              <a:buAutoNum type="alphaLcPeriod"/>
              <a:tabLst>
                <a:tab pos="1840864" algn="l"/>
                <a:tab pos="1841500" algn="l"/>
              </a:tabLst>
            </a:pPr>
            <a:r>
              <a:rPr sz="3600" spc="-5" dirty="0">
                <a:solidFill>
                  <a:srgbClr val="FFFFFF"/>
                </a:solidFill>
                <a:latin typeface="Constantia"/>
                <a:cs typeface="Constantia"/>
              </a:rPr>
              <a:t>Interior Monologue</a:t>
            </a:r>
            <a:endParaRPr sz="3600">
              <a:latin typeface="Constantia"/>
              <a:cs typeface="Constantia"/>
            </a:endParaRPr>
          </a:p>
          <a:p>
            <a:pPr marL="1841500" indent="-914400">
              <a:lnSpc>
                <a:spcPct val="100000"/>
              </a:lnSpc>
              <a:spcBef>
                <a:spcPts val="160"/>
              </a:spcBef>
              <a:buAutoNum type="alphaLcPeriod"/>
              <a:tabLst>
                <a:tab pos="1840864" algn="l"/>
                <a:tab pos="1841500" algn="l"/>
              </a:tabLst>
            </a:pPr>
            <a:r>
              <a:rPr sz="3600" spc="-5" dirty="0">
                <a:solidFill>
                  <a:srgbClr val="FFFFFF"/>
                </a:solidFill>
                <a:latin typeface="Constantia"/>
                <a:cs typeface="Constantia"/>
              </a:rPr>
              <a:t>Dramatic</a:t>
            </a:r>
            <a:r>
              <a:rPr sz="3600" spc="-25" dirty="0">
                <a:solidFill>
                  <a:srgbClr val="FFFFFF"/>
                </a:solidFill>
                <a:latin typeface="Constantia"/>
                <a:cs typeface="Constantia"/>
              </a:rPr>
              <a:t> </a:t>
            </a:r>
            <a:r>
              <a:rPr sz="3600" spc="-5" dirty="0">
                <a:solidFill>
                  <a:srgbClr val="FFFFFF"/>
                </a:solidFill>
                <a:latin typeface="Constantia"/>
                <a:cs typeface="Constantia"/>
              </a:rPr>
              <a:t>Dialogue</a:t>
            </a:r>
            <a:endParaRPr sz="3600">
              <a:latin typeface="Constantia"/>
              <a:cs typeface="Constant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371600" y="2014220"/>
            <a:ext cx="6085205" cy="3681729"/>
          </a:xfrm>
          <a:prstGeom prst="rect">
            <a:avLst/>
          </a:prstGeom>
        </p:spPr>
        <p:txBody>
          <a:bodyPr vert="horz" wrap="square" lIns="0" tIns="12700" rIns="0" bIns="0" rtlCol="0">
            <a:spAutoFit/>
          </a:bodyPr>
          <a:lstStyle/>
          <a:p>
            <a:pPr marL="12700" marR="5080">
              <a:lnSpc>
                <a:spcPct val="100000"/>
              </a:lnSpc>
              <a:spcBef>
                <a:spcPts val="100"/>
              </a:spcBef>
            </a:pPr>
            <a:r>
              <a:rPr sz="4000" spc="-5" dirty="0">
                <a:solidFill>
                  <a:srgbClr val="FFFFFF"/>
                </a:solidFill>
                <a:latin typeface="Times New Roman"/>
                <a:cs typeface="Times New Roman"/>
              </a:rPr>
              <a:t>You </a:t>
            </a:r>
            <a:r>
              <a:rPr sz="4000" dirty="0">
                <a:solidFill>
                  <a:srgbClr val="FFFFFF"/>
                </a:solidFill>
                <a:latin typeface="Times New Roman"/>
                <a:cs typeface="Times New Roman"/>
              </a:rPr>
              <a:t>as the author,  concentrates </a:t>
            </a:r>
            <a:r>
              <a:rPr sz="4000" spc="5" dirty="0">
                <a:solidFill>
                  <a:srgbClr val="FFFFFF"/>
                </a:solidFill>
                <a:latin typeface="Times New Roman"/>
                <a:cs typeface="Times New Roman"/>
              </a:rPr>
              <a:t>on </a:t>
            </a:r>
            <a:r>
              <a:rPr sz="4000" dirty="0">
                <a:solidFill>
                  <a:srgbClr val="FFFFFF"/>
                </a:solidFill>
                <a:latin typeface="Times New Roman"/>
                <a:cs typeface="Times New Roman"/>
              </a:rPr>
              <a:t>the  character’s thoughts… </a:t>
            </a:r>
            <a:r>
              <a:rPr sz="4000" spc="-5" dirty="0">
                <a:solidFill>
                  <a:srgbClr val="FFFFFF"/>
                </a:solidFill>
                <a:latin typeface="Times New Roman"/>
                <a:cs typeface="Times New Roman"/>
              </a:rPr>
              <a:t>As</a:t>
            </a:r>
            <a:r>
              <a:rPr sz="4000" spc="-75" dirty="0">
                <a:solidFill>
                  <a:srgbClr val="FFFFFF"/>
                </a:solidFill>
                <a:latin typeface="Times New Roman"/>
                <a:cs typeface="Times New Roman"/>
              </a:rPr>
              <a:t> </a:t>
            </a:r>
            <a:r>
              <a:rPr sz="4000" dirty="0">
                <a:solidFill>
                  <a:srgbClr val="FFFFFF"/>
                </a:solidFill>
                <a:latin typeface="Times New Roman"/>
                <a:cs typeface="Times New Roman"/>
              </a:rPr>
              <a:t>the  name suggest, </a:t>
            </a:r>
            <a:r>
              <a:rPr sz="4000" spc="5" dirty="0">
                <a:solidFill>
                  <a:srgbClr val="FFFFFF"/>
                </a:solidFill>
                <a:latin typeface="Times New Roman"/>
                <a:cs typeface="Times New Roman"/>
              </a:rPr>
              <a:t>the </a:t>
            </a:r>
            <a:r>
              <a:rPr sz="4000" spc="-5" dirty="0">
                <a:solidFill>
                  <a:srgbClr val="FFFFFF"/>
                </a:solidFill>
                <a:latin typeface="Times New Roman"/>
                <a:cs typeface="Times New Roman"/>
              </a:rPr>
              <a:t>character  </a:t>
            </a:r>
            <a:r>
              <a:rPr sz="4000" dirty="0">
                <a:solidFill>
                  <a:srgbClr val="FFFFFF"/>
                </a:solidFill>
                <a:latin typeface="Times New Roman"/>
                <a:cs typeface="Times New Roman"/>
              </a:rPr>
              <a:t>speaks all to herself. </a:t>
            </a:r>
            <a:r>
              <a:rPr sz="4000" spc="-5" dirty="0">
                <a:solidFill>
                  <a:srgbClr val="FFFFFF"/>
                </a:solidFill>
                <a:latin typeface="Times New Roman"/>
                <a:cs typeface="Times New Roman"/>
              </a:rPr>
              <a:t>The  </a:t>
            </a:r>
            <a:r>
              <a:rPr sz="4000" dirty="0">
                <a:solidFill>
                  <a:srgbClr val="FFFFFF"/>
                </a:solidFill>
                <a:latin typeface="Times New Roman"/>
                <a:cs typeface="Times New Roman"/>
              </a:rPr>
              <a:t>story occurs all in her</a:t>
            </a:r>
            <a:r>
              <a:rPr sz="4000" spc="-55" dirty="0">
                <a:solidFill>
                  <a:srgbClr val="FFFFFF"/>
                </a:solidFill>
                <a:latin typeface="Times New Roman"/>
                <a:cs typeface="Times New Roman"/>
              </a:rPr>
              <a:t> </a:t>
            </a:r>
            <a:r>
              <a:rPr sz="4000" dirty="0">
                <a:solidFill>
                  <a:srgbClr val="FFFFFF"/>
                </a:solidFill>
                <a:latin typeface="Times New Roman"/>
                <a:cs typeface="Times New Roman"/>
              </a:rPr>
              <a:t>mind.</a:t>
            </a:r>
            <a:endParaRPr sz="40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68069" y="2124709"/>
            <a:ext cx="6717030" cy="3317240"/>
          </a:xfrm>
          <a:prstGeom prst="rect">
            <a:avLst/>
          </a:prstGeom>
        </p:spPr>
        <p:txBody>
          <a:bodyPr vert="horz" wrap="square" lIns="0" tIns="12700" rIns="0" bIns="0" rtlCol="0">
            <a:spAutoFit/>
          </a:bodyPr>
          <a:lstStyle/>
          <a:p>
            <a:pPr marL="12700" marR="5080">
              <a:lnSpc>
                <a:spcPct val="100000"/>
              </a:lnSpc>
              <a:spcBef>
                <a:spcPts val="100"/>
              </a:spcBef>
            </a:pPr>
            <a:r>
              <a:rPr sz="3600" spc="-5" dirty="0">
                <a:solidFill>
                  <a:srgbClr val="FFFFFF"/>
                </a:solidFill>
                <a:latin typeface="Times New Roman"/>
                <a:cs typeface="Times New Roman"/>
              </a:rPr>
              <a:t>In this </a:t>
            </a:r>
            <a:r>
              <a:rPr sz="3600" dirty="0">
                <a:solidFill>
                  <a:srgbClr val="FFFFFF"/>
                </a:solidFill>
                <a:latin typeface="Times New Roman"/>
                <a:cs typeface="Times New Roman"/>
              </a:rPr>
              <a:t>point of </a:t>
            </a:r>
            <a:r>
              <a:rPr sz="3600" spc="-5" dirty="0">
                <a:solidFill>
                  <a:srgbClr val="FFFFFF"/>
                </a:solidFill>
                <a:latin typeface="Times New Roman"/>
                <a:cs typeface="Times New Roman"/>
              </a:rPr>
              <a:t>view </a:t>
            </a:r>
            <a:r>
              <a:rPr sz="3600" dirty="0">
                <a:solidFill>
                  <a:srgbClr val="FFFFFF"/>
                </a:solidFill>
                <a:latin typeface="Times New Roman"/>
                <a:cs typeface="Times New Roman"/>
              </a:rPr>
              <a:t>of a </a:t>
            </a:r>
            <a:r>
              <a:rPr sz="3600" spc="-5" dirty="0">
                <a:solidFill>
                  <a:srgbClr val="FFFFFF"/>
                </a:solidFill>
                <a:latin typeface="Times New Roman"/>
                <a:cs typeface="Times New Roman"/>
              </a:rPr>
              <a:t>short story,  the character speaks </a:t>
            </a:r>
            <a:r>
              <a:rPr sz="3600" spc="-10" dirty="0">
                <a:solidFill>
                  <a:srgbClr val="FFFFFF"/>
                </a:solidFill>
                <a:latin typeface="Times New Roman"/>
                <a:cs typeface="Times New Roman"/>
              </a:rPr>
              <a:t>to </a:t>
            </a:r>
            <a:r>
              <a:rPr sz="3600" dirty="0">
                <a:solidFill>
                  <a:srgbClr val="FFFFFF"/>
                </a:solidFill>
                <a:latin typeface="Times New Roman"/>
                <a:cs typeface="Times New Roman"/>
              </a:rPr>
              <a:t>others. </a:t>
            </a:r>
            <a:r>
              <a:rPr sz="3600" spc="-5" dirty="0">
                <a:solidFill>
                  <a:srgbClr val="FFFFFF"/>
                </a:solidFill>
                <a:latin typeface="Times New Roman"/>
                <a:cs typeface="Times New Roman"/>
              </a:rPr>
              <a:t>This  </a:t>
            </a:r>
            <a:r>
              <a:rPr sz="3600" spc="-10" dirty="0">
                <a:solidFill>
                  <a:srgbClr val="FFFFFF"/>
                </a:solidFill>
                <a:latin typeface="Times New Roman"/>
                <a:cs typeface="Times New Roman"/>
              </a:rPr>
              <a:t>is </a:t>
            </a:r>
            <a:r>
              <a:rPr sz="3600" dirty="0">
                <a:solidFill>
                  <a:srgbClr val="FFFFFF"/>
                </a:solidFill>
                <a:latin typeface="Times New Roman"/>
                <a:cs typeface="Times New Roman"/>
              </a:rPr>
              <a:t>the most </a:t>
            </a:r>
            <a:r>
              <a:rPr sz="3600" spc="-5" dirty="0">
                <a:solidFill>
                  <a:srgbClr val="FFFFFF"/>
                </a:solidFill>
                <a:latin typeface="Times New Roman"/>
                <a:cs typeface="Times New Roman"/>
              </a:rPr>
              <a:t>common type </a:t>
            </a:r>
            <a:r>
              <a:rPr sz="3600" dirty="0">
                <a:solidFill>
                  <a:srgbClr val="FFFFFF"/>
                </a:solidFill>
                <a:latin typeface="Times New Roman"/>
                <a:cs typeface="Times New Roman"/>
              </a:rPr>
              <a:t>of first  person </a:t>
            </a:r>
            <a:r>
              <a:rPr sz="3600" spc="-5" dirty="0">
                <a:solidFill>
                  <a:srgbClr val="FFFFFF"/>
                </a:solidFill>
                <a:latin typeface="Times New Roman"/>
                <a:cs typeface="Times New Roman"/>
              </a:rPr>
              <a:t>point-of-view </a:t>
            </a:r>
            <a:r>
              <a:rPr sz="3600" dirty="0">
                <a:solidFill>
                  <a:srgbClr val="FFFFFF"/>
                </a:solidFill>
                <a:latin typeface="Times New Roman"/>
                <a:cs typeface="Times New Roman"/>
              </a:rPr>
              <a:t>of a short  </a:t>
            </a:r>
            <a:r>
              <a:rPr sz="3600" spc="-5" dirty="0">
                <a:solidFill>
                  <a:srgbClr val="FFFFFF"/>
                </a:solidFill>
                <a:latin typeface="Times New Roman"/>
                <a:cs typeface="Times New Roman"/>
              </a:rPr>
              <a:t>story. </a:t>
            </a:r>
            <a:r>
              <a:rPr sz="3600" dirty="0">
                <a:solidFill>
                  <a:srgbClr val="FFFFFF"/>
                </a:solidFill>
                <a:latin typeface="Times New Roman"/>
                <a:cs typeface="Times New Roman"/>
              </a:rPr>
              <a:t>It </a:t>
            </a:r>
            <a:r>
              <a:rPr sz="3600" spc="-5" dirty="0">
                <a:solidFill>
                  <a:srgbClr val="FFFFFF"/>
                </a:solidFill>
                <a:latin typeface="Times New Roman"/>
                <a:cs typeface="Times New Roman"/>
              </a:rPr>
              <a:t>usually results </a:t>
            </a:r>
            <a:r>
              <a:rPr sz="3600" dirty="0">
                <a:solidFill>
                  <a:srgbClr val="FFFFFF"/>
                </a:solidFill>
                <a:latin typeface="Times New Roman"/>
                <a:cs typeface="Times New Roman"/>
              </a:rPr>
              <a:t>in a </a:t>
            </a:r>
            <a:r>
              <a:rPr sz="3600" spc="-5" dirty="0">
                <a:solidFill>
                  <a:srgbClr val="FFFFFF"/>
                </a:solidFill>
                <a:latin typeface="Times New Roman"/>
                <a:cs typeface="Times New Roman"/>
              </a:rPr>
              <a:t>simple  style.</a:t>
            </a:r>
            <a:endParaRPr sz="36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109" y="476250"/>
            <a:ext cx="8248650" cy="1968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63470" y="2853690"/>
            <a:ext cx="4812665" cy="2706370"/>
          </a:xfrm>
          <a:prstGeom prst="rect">
            <a:avLst/>
          </a:prstGeom>
        </p:spPr>
        <p:txBody>
          <a:bodyPr vert="horz" wrap="square" lIns="0" tIns="13335" rIns="0" bIns="0" rtlCol="0">
            <a:spAutoFit/>
          </a:bodyPr>
          <a:lstStyle/>
          <a:p>
            <a:pPr marL="12700" marR="5080">
              <a:lnSpc>
                <a:spcPct val="99900"/>
              </a:lnSpc>
              <a:spcBef>
                <a:spcPts val="105"/>
              </a:spcBef>
            </a:pPr>
            <a:r>
              <a:rPr sz="4400" dirty="0">
                <a:latin typeface="Times New Roman"/>
                <a:cs typeface="Times New Roman"/>
              </a:rPr>
              <a:t>Not very </a:t>
            </a:r>
            <a:r>
              <a:rPr sz="4400" spc="-5" dirty="0">
                <a:latin typeface="Times New Roman"/>
                <a:cs typeface="Times New Roman"/>
              </a:rPr>
              <a:t>common  </a:t>
            </a:r>
            <a:r>
              <a:rPr sz="4400" dirty="0">
                <a:latin typeface="Times New Roman"/>
                <a:cs typeface="Times New Roman"/>
              </a:rPr>
              <a:t>this, but it does sure  make you feel part</a:t>
            </a:r>
            <a:r>
              <a:rPr sz="4400" spc="-75" dirty="0">
                <a:latin typeface="Times New Roman"/>
                <a:cs typeface="Times New Roman"/>
              </a:rPr>
              <a:t> </a:t>
            </a:r>
            <a:r>
              <a:rPr sz="4400" dirty="0">
                <a:latin typeface="Times New Roman"/>
                <a:cs typeface="Times New Roman"/>
              </a:rPr>
              <a:t>of  the action!</a:t>
            </a:r>
            <a:endParaRPr sz="44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08910" y="1656079"/>
            <a:ext cx="3821429" cy="3867150"/>
          </a:xfrm>
          <a:custGeom>
            <a:avLst/>
            <a:gdLst/>
            <a:ahLst/>
            <a:cxnLst/>
            <a:rect l="l" t="t" r="r" b="b"/>
            <a:pathLst>
              <a:path w="3821429" h="3867150">
                <a:moveTo>
                  <a:pt x="1642110" y="0"/>
                </a:moveTo>
                <a:lnTo>
                  <a:pt x="276859" y="504190"/>
                </a:lnTo>
                <a:lnTo>
                  <a:pt x="0" y="2381250"/>
                </a:lnTo>
                <a:lnTo>
                  <a:pt x="356869" y="3850640"/>
                </a:lnTo>
                <a:lnTo>
                  <a:pt x="2867660" y="3867150"/>
                </a:lnTo>
                <a:lnTo>
                  <a:pt x="3821430" y="2151380"/>
                </a:lnTo>
                <a:lnTo>
                  <a:pt x="3338829" y="213360"/>
                </a:lnTo>
                <a:lnTo>
                  <a:pt x="1642110" y="0"/>
                </a:lnTo>
                <a:close/>
              </a:path>
            </a:pathLst>
          </a:custGeom>
          <a:solidFill>
            <a:srgbClr val="E5E5E5"/>
          </a:solidFill>
        </p:spPr>
        <p:txBody>
          <a:bodyPr wrap="square" lIns="0" tIns="0" rIns="0" bIns="0" rtlCol="0"/>
          <a:lstStyle/>
          <a:p>
            <a:endParaRPr/>
          </a:p>
        </p:txBody>
      </p:sp>
      <p:sp>
        <p:nvSpPr>
          <p:cNvPr id="4" name="object 4"/>
          <p:cNvSpPr/>
          <p:nvPr/>
        </p:nvSpPr>
        <p:spPr>
          <a:xfrm>
            <a:off x="2708910" y="1996439"/>
            <a:ext cx="3544570" cy="2687320"/>
          </a:xfrm>
          <a:custGeom>
            <a:avLst/>
            <a:gdLst/>
            <a:ahLst/>
            <a:cxnLst/>
            <a:rect l="l" t="t" r="r" b="b"/>
            <a:pathLst>
              <a:path w="3544570" h="2687320">
                <a:moveTo>
                  <a:pt x="1499869" y="0"/>
                </a:moveTo>
                <a:lnTo>
                  <a:pt x="0" y="906780"/>
                </a:lnTo>
                <a:lnTo>
                  <a:pt x="599439" y="2490470"/>
                </a:lnTo>
                <a:lnTo>
                  <a:pt x="2232660" y="2687320"/>
                </a:lnTo>
                <a:lnTo>
                  <a:pt x="3544569" y="1450339"/>
                </a:lnTo>
                <a:lnTo>
                  <a:pt x="2540000" y="88900"/>
                </a:lnTo>
                <a:lnTo>
                  <a:pt x="1499869" y="0"/>
                </a:lnTo>
                <a:close/>
              </a:path>
            </a:pathLst>
          </a:custGeom>
          <a:solidFill>
            <a:srgbClr val="AFEAE7"/>
          </a:solidFill>
        </p:spPr>
        <p:txBody>
          <a:bodyPr wrap="square" lIns="0" tIns="0" rIns="0" bIns="0" rtlCol="0"/>
          <a:lstStyle/>
          <a:p>
            <a:endParaRPr/>
          </a:p>
        </p:txBody>
      </p:sp>
      <p:sp>
        <p:nvSpPr>
          <p:cNvPr id="5" name="object 5"/>
          <p:cNvSpPr/>
          <p:nvPr/>
        </p:nvSpPr>
        <p:spPr>
          <a:xfrm>
            <a:off x="2667000" y="4046220"/>
            <a:ext cx="3533140" cy="1177290"/>
          </a:xfrm>
          <a:custGeom>
            <a:avLst/>
            <a:gdLst/>
            <a:ahLst/>
            <a:cxnLst/>
            <a:rect l="l" t="t" r="r" b="b"/>
            <a:pathLst>
              <a:path w="3533140" h="1177289">
                <a:moveTo>
                  <a:pt x="2338070" y="0"/>
                </a:moveTo>
                <a:lnTo>
                  <a:pt x="2335529" y="0"/>
                </a:lnTo>
                <a:lnTo>
                  <a:pt x="0" y="393699"/>
                </a:lnTo>
                <a:lnTo>
                  <a:pt x="0" y="925829"/>
                </a:lnTo>
                <a:lnTo>
                  <a:pt x="3122929" y="1177289"/>
                </a:lnTo>
                <a:lnTo>
                  <a:pt x="3122929" y="1174749"/>
                </a:lnTo>
                <a:lnTo>
                  <a:pt x="3128010" y="1172209"/>
                </a:lnTo>
                <a:lnTo>
                  <a:pt x="3131820" y="1169669"/>
                </a:lnTo>
                <a:lnTo>
                  <a:pt x="3139440" y="1163319"/>
                </a:lnTo>
                <a:lnTo>
                  <a:pt x="3148329" y="1158239"/>
                </a:lnTo>
                <a:lnTo>
                  <a:pt x="3158490" y="1150619"/>
                </a:lnTo>
                <a:lnTo>
                  <a:pt x="3169920" y="1141729"/>
                </a:lnTo>
                <a:lnTo>
                  <a:pt x="3183890" y="1132839"/>
                </a:lnTo>
                <a:lnTo>
                  <a:pt x="3192779" y="1127759"/>
                </a:lnTo>
                <a:lnTo>
                  <a:pt x="3206750" y="1113789"/>
                </a:lnTo>
                <a:lnTo>
                  <a:pt x="3214370" y="1111249"/>
                </a:lnTo>
                <a:lnTo>
                  <a:pt x="3223260" y="1102359"/>
                </a:lnTo>
                <a:lnTo>
                  <a:pt x="3230879" y="1097279"/>
                </a:lnTo>
                <a:lnTo>
                  <a:pt x="3239770" y="1092199"/>
                </a:lnTo>
                <a:lnTo>
                  <a:pt x="3247390" y="1085849"/>
                </a:lnTo>
                <a:lnTo>
                  <a:pt x="3256279" y="1078229"/>
                </a:lnTo>
                <a:lnTo>
                  <a:pt x="3265170" y="1071879"/>
                </a:lnTo>
                <a:lnTo>
                  <a:pt x="3272790" y="1064259"/>
                </a:lnTo>
                <a:lnTo>
                  <a:pt x="3284220" y="1059179"/>
                </a:lnTo>
                <a:lnTo>
                  <a:pt x="3291840" y="1050289"/>
                </a:lnTo>
                <a:lnTo>
                  <a:pt x="3303270" y="1045209"/>
                </a:lnTo>
                <a:lnTo>
                  <a:pt x="3312160" y="1036319"/>
                </a:lnTo>
                <a:lnTo>
                  <a:pt x="3322320" y="1031239"/>
                </a:lnTo>
                <a:lnTo>
                  <a:pt x="3328670" y="1019809"/>
                </a:lnTo>
                <a:lnTo>
                  <a:pt x="3338829" y="1014729"/>
                </a:lnTo>
                <a:lnTo>
                  <a:pt x="3347720" y="1005839"/>
                </a:lnTo>
                <a:lnTo>
                  <a:pt x="3359150" y="998219"/>
                </a:lnTo>
                <a:lnTo>
                  <a:pt x="3366770" y="989329"/>
                </a:lnTo>
                <a:lnTo>
                  <a:pt x="3375660" y="980439"/>
                </a:lnTo>
                <a:lnTo>
                  <a:pt x="3383279" y="975359"/>
                </a:lnTo>
                <a:lnTo>
                  <a:pt x="3394710" y="966469"/>
                </a:lnTo>
                <a:lnTo>
                  <a:pt x="3403600" y="958849"/>
                </a:lnTo>
                <a:lnTo>
                  <a:pt x="3411220" y="949959"/>
                </a:lnTo>
                <a:lnTo>
                  <a:pt x="3420110" y="942339"/>
                </a:lnTo>
                <a:lnTo>
                  <a:pt x="3427729" y="935989"/>
                </a:lnTo>
                <a:lnTo>
                  <a:pt x="3436620" y="928369"/>
                </a:lnTo>
                <a:lnTo>
                  <a:pt x="3444240" y="919479"/>
                </a:lnTo>
                <a:lnTo>
                  <a:pt x="3453129" y="911859"/>
                </a:lnTo>
                <a:lnTo>
                  <a:pt x="3475990" y="888999"/>
                </a:lnTo>
                <a:lnTo>
                  <a:pt x="3481070" y="881379"/>
                </a:lnTo>
                <a:lnTo>
                  <a:pt x="3486150" y="872489"/>
                </a:lnTo>
                <a:lnTo>
                  <a:pt x="3509010" y="844549"/>
                </a:lnTo>
                <a:lnTo>
                  <a:pt x="3516629" y="834389"/>
                </a:lnTo>
                <a:lnTo>
                  <a:pt x="3525520" y="820419"/>
                </a:lnTo>
                <a:lnTo>
                  <a:pt x="3528060" y="808989"/>
                </a:lnTo>
                <a:lnTo>
                  <a:pt x="3533140" y="801369"/>
                </a:lnTo>
                <a:lnTo>
                  <a:pt x="3530600" y="792479"/>
                </a:lnTo>
                <a:lnTo>
                  <a:pt x="3528060" y="787399"/>
                </a:lnTo>
                <a:lnTo>
                  <a:pt x="3525520" y="778509"/>
                </a:lnTo>
                <a:lnTo>
                  <a:pt x="3519170" y="769619"/>
                </a:lnTo>
                <a:lnTo>
                  <a:pt x="3511550" y="761999"/>
                </a:lnTo>
                <a:lnTo>
                  <a:pt x="3506470" y="750569"/>
                </a:lnTo>
                <a:lnTo>
                  <a:pt x="3495040" y="742949"/>
                </a:lnTo>
                <a:lnTo>
                  <a:pt x="3483610" y="731519"/>
                </a:lnTo>
                <a:lnTo>
                  <a:pt x="3455670" y="708659"/>
                </a:lnTo>
                <a:lnTo>
                  <a:pt x="3441700" y="695959"/>
                </a:lnTo>
                <a:lnTo>
                  <a:pt x="3425190" y="684529"/>
                </a:lnTo>
                <a:lnTo>
                  <a:pt x="3408679" y="668019"/>
                </a:lnTo>
                <a:lnTo>
                  <a:pt x="3389629" y="656589"/>
                </a:lnTo>
                <a:lnTo>
                  <a:pt x="3369310" y="642619"/>
                </a:lnTo>
                <a:lnTo>
                  <a:pt x="3350260" y="628649"/>
                </a:lnTo>
                <a:lnTo>
                  <a:pt x="3328670" y="609599"/>
                </a:lnTo>
                <a:lnTo>
                  <a:pt x="3305810" y="595629"/>
                </a:lnTo>
                <a:lnTo>
                  <a:pt x="3284220" y="579119"/>
                </a:lnTo>
                <a:lnTo>
                  <a:pt x="3261360" y="565149"/>
                </a:lnTo>
                <a:lnTo>
                  <a:pt x="3233420" y="548639"/>
                </a:lnTo>
                <a:lnTo>
                  <a:pt x="3209290" y="532129"/>
                </a:lnTo>
                <a:lnTo>
                  <a:pt x="3183890" y="515619"/>
                </a:lnTo>
                <a:lnTo>
                  <a:pt x="3158490" y="495299"/>
                </a:lnTo>
                <a:lnTo>
                  <a:pt x="3134360" y="478789"/>
                </a:lnTo>
                <a:lnTo>
                  <a:pt x="3106420" y="462279"/>
                </a:lnTo>
                <a:lnTo>
                  <a:pt x="3078479" y="443229"/>
                </a:lnTo>
                <a:lnTo>
                  <a:pt x="3050540" y="426719"/>
                </a:lnTo>
                <a:lnTo>
                  <a:pt x="3023870" y="410209"/>
                </a:lnTo>
                <a:lnTo>
                  <a:pt x="2995929" y="393699"/>
                </a:lnTo>
                <a:lnTo>
                  <a:pt x="2967990" y="375919"/>
                </a:lnTo>
                <a:lnTo>
                  <a:pt x="2940050" y="359409"/>
                </a:lnTo>
                <a:lnTo>
                  <a:pt x="2909570" y="340359"/>
                </a:lnTo>
                <a:lnTo>
                  <a:pt x="2881629" y="323849"/>
                </a:lnTo>
                <a:lnTo>
                  <a:pt x="2853690" y="304799"/>
                </a:lnTo>
                <a:lnTo>
                  <a:pt x="2825750" y="288289"/>
                </a:lnTo>
                <a:lnTo>
                  <a:pt x="2799079" y="270509"/>
                </a:lnTo>
                <a:lnTo>
                  <a:pt x="2743200" y="237489"/>
                </a:lnTo>
                <a:lnTo>
                  <a:pt x="2717800" y="223519"/>
                </a:lnTo>
                <a:lnTo>
                  <a:pt x="2689860" y="204469"/>
                </a:lnTo>
                <a:lnTo>
                  <a:pt x="2665729" y="190499"/>
                </a:lnTo>
                <a:lnTo>
                  <a:pt x="2637790" y="173989"/>
                </a:lnTo>
                <a:lnTo>
                  <a:pt x="2614929" y="162559"/>
                </a:lnTo>
                <a:lnTo>
                  <a:pt x="2590800" y="146049"/>
                </a:lnTo>
                <a:lnTo>
                  <a:pt x="2567940" y="132079"/>
                </a:lnTo>
                <a:lnTo>
                  <a:pt x="2543810" y="121919"/>
                </a:lnTo>
                <a:lnTo>
                  <a:pt x="2527300" y="107949"/>
                </a:lnTo>
                <a:lnTo>
                  <a:pt x="2504440" y="96519"/>
                </a:lnTo>
                <a:lnTo>
                  <a:pt x="2485390" y="85089"/>
                </a:lnTo>
                <a:lnTo>
                  <a:pt x="2462529" y="71119"/>
                </a:lnTo>
                <a:lnTo>
                  <a:pt x="2446020" y="63499"/>
                </a:lnTo>
                <a:lnTo>
                  <a:pt x="2429510" y="52069"/>
                </a:lnTo>
                <a:lnTo>
                  <a:pt x="2413000" y="44449"/>
                </a:lnTo>
                <a:lnTo>
                  <a:pt x="2399029" y="35559"/>
                </a:lnTo>
                <a:lnTo>
                  <a:pt x="2387600" y="30479"/>
                </a:lnTo>
                <a:lnTo>
                  <a:pt x="2373629" y="21589"/>
                </a:lnTo>
                <a:lnTo>
                  <a:pt x="2366010" y="12699"/>
                </a:lnTo>
                <a:lnTo>
                  <a:pt x="2357120" y="7619"/>
                </a:lnTo>
                <a:lnTo>
                  <a:pt x="2349500" y="5079"/>
                </a:lnTo>
                <a:lnTo>
                  <a:pt x="2338070" y="0"/>
                </a:lnTo>
                <a:close/>
              </a:path>
            </a:pathLst>
          </a:custGeom>
          <a:solidFill>
            <a:srgbClr val="F69D68"/>
          </a:solidFill>
        </p:spPr>
        <p:txBody>
          <a:bodyPr wrap="square" lIns="0" tIns="0" rIns="0" bIns="0" rtlCol="0"/>
          <a:lstStyle/>
          <a:p>
            <a:endParaRPr/>
          </a:p>
        </p:txBody>
      </p:sp>
      <p:sp>
        <p:nvSpPr>
          <p:cNvPr id="6" name="object 6"/>
          <p:cNvSpPr/>
          <p:nvPr/>
        </p:nvSpPr>
        <p:spPr>
          <a:xfrm>
            <a:off x="2947670" y="2268220"/>
            <a:ext cx="2959100" cy="2153920"/>
          </a:xfrm>
          <a:custGeom>
            <a:avLst/>
            <a:gdLst/>
            <a:ahLst/>
            <a:cxnLst/>
            <a:rect l="l" t="t" r="r" b="b"/>
            <a:pathLst>
              <a:path w="2959100" h="2153920">
                <a:moveTo>
                  <a:pt x="2959100" y="0"/>
                </a:moveTo>
                <a:lnTo>
                  <a:pt x="13969" y="0"/>
                </a:lnTo>
                <a:lnTo>
                  <a:pt x="80010" y="83819"/>
                </a:lnTo>
                <a:lnTo>
                  <a:pt x="2877820" y="88900"/>
                </a:lnTo>
                <a:lnTo>
                  <a:pt x="2851150" y="2059939"/>
                </a:lnTo>
                <a:lnTo>
                  <a:pt x="77469" y="2078989"/>
                </a:lnTo>
                <a:lnTo>
                  <a:pt x="0" y="2153919"/>
                </a:lnTo>
                <a:lnTo>
                  <a:pt x="2931160" y="2129790"/>
                </a:lnTo>
                <a:lnTo>
                  <a:pt x="2959100" y="0"/>
                </a:lnTo>
                <a:close/>
              </a:path>
            </a:pathLst>
          </a:custGeom>
          <a:solidFill>
            <a:srgbClr val="000000"/>
          </a:solidFill>
        </p:spPr>
        <p:txBody>
          <a:bodyPr wrap="square" lIns="0" tIns="0" rIns="0" bIns="0" rtlCol="0"/>
          <a:lstStyle/>
          <a:p>
            <a:endParaRPr/>
          </a:p>
        </p:txBody>
      </p:sp>
      <p:sp>
        <p:nvSpPr>
          <p:cNvPr id="7" name="object 7"/>
          <p:cNvSpPr/>
          <p:nvPr/>
        </p:nvSpPr>
        <p:spPr>
          <a:xfrm>
            <a:off x="2947670" y="2268220"/>
            <a:ext cx="85090" cy="2153920"/>
          </a:xfrm>
          <a:custGeom>
            <a:avLst/>
            <a:gdLst/>
            <a:ahLst/>
            <a:cxnLst/>
            <a:rect l="l" t="t" r="r" b="b"/>
            <a:pathLst>
              <a:path w="85089" h="2153920">
                <a:moveTo>
                  <a:pt x="13969" y="0"/>
                </a:moveTo>
                <a:lnTo>
                  <a:pt x="0" y="2153919"/>
                </a:lnTo>
                <a:lnTo>
                  <a:pt x="77469" y="2078989"/>
                </a:lnTo>
                <a:lnTo>
                  <a:pt x="85090" y="72389"/>
                </a:lnTo>
                <a:lnTo>
                  <a:pt x="13969" y="0"/>
                </a:lnTo>
                <a:close/>
              </a:path>
            </a:pathLst>
          </a:custGeom>
          <a:solidFill>
            <a:srgbClr val="000000"/>
          </a:solidFill>
        </p:spPr>
        <p:txBody>
          <a:bodyPr wrap="square" lIns="0" tIns="0" rIns="0" bIns="0" rtlCol="0"/>
          <a:lstStyle/>
          <a:p>
            <a:endParaRPr/>
          </a:p>
        </p:txBody>
      </p:sp>
      <p:sp>
        <p:nvSpPr>
          <p:cNvPr id="8" name="object 8"/>
          <p:cNvSpPr/>
          <p:nvPr/>
        </p:nvSpPr>
        <p:spPr>
          <a:xfrm>
            <a:off x="3191510" y="2291079"/>
            <a:ext cx="2534919" cy="210947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777489" y="4433570"/>
            <a:ext cx="1079500" cy="560070"/>
          </a:xfrm>
          <a:custGeom>
            <a:avLst/>
            <a:gdLst/>
            <a:ahLst/>
            <a:cxnLst/>
            <a:rect l="l" t="t" r="r" b="b"/>
            <a:pathLst>
              <a:path w="1079500" h="560070">
                <a:moveTo>
                  <a:pt x="932180" y="86359"/>
                </a:moveTo>
                <a:lnTo>
                  <a:pt x="588010" y="86359"/>
                </a:lnTo>
                <a:lnTo>
                  <a:pt x="599439" y="88899"/>
                </a:lnTo>
                <a:lnTo>
                  <a:pt x="648970" y="88899"/>
                </a:lnTo>
                <a:lnTo>
                  <a:pt x="662939" y="91439"/>
                </a:lnTo>
                <a:lnTo>
                  <a:pt x="685800" y="91439"/>
                </a:lnTo>
                <a:lnTo>
                  <a:pt x="699770" y="93979"/>
                </a:lnTo>
                <a:lnTo>
                  <a:pt x="709930" y="97789"/>
                </a:lnTo>
                <a:lnTo>
                  <a:pt x="723900" y="97789"/>
                </a:lnTo>
                <a:lnTo>
                  <a:pt x="735330" y="100329"/>
                </a:lnTo>
                <a:lnTo>
                  <a:pt x="746760" y="100329"/>
                </a:lnTo>
                <a:lnTo>
                  <a:pt x="760730" y="105409"/>
                </a:lnTo>
                <a:lnTo>
                  <a:pt x="772160" y="105409"/>
                </a:lnTo>
                <a:lnTo>
                  <a:pt x="782320" y="107949"/>
                </a:lnTo>
                <a:lnTo>
                  <a:pt x="796289" y="111759"/>
                </a:lnTo>
                <a:lnTo>
                  <a:pt x="807720" y="116839"/>
                </a:lnTo>
                <a:lnTo>
                  <a:pt x="819150" y="119379"/>
                </a:lnTo>
                <a:lnTo>
                  <a:pt x="826770" y="121919"/>
                </a:lnTo>
                <a:lnTo>
                  <a:pt x="838200" y="128269"/>
                </a:lnTo>
                <a:lnTo>
                  <a:pt x="849630" y="130809"/>
                </a:lnTo>
                <a:lnTo>
                  <a:pt x="857250" y="133349"/>
                </a:lnTo>
                <a:lnTo>
                  <a:pt x="868680" y="138429"/>
                </a:lnTo>
                <a:lnTo>
                  <a:pt x="876300" y="144779"/>
                </a:lnTo>
                <a:lnTo>
                  <a:pt x="887730" y="149859"/>
                </a:lnTo>
                <a:lnTo>
                  <a:pt x="894080" y="152399"/>
                </a:lnTo>
                <a:lnTo>
                  <a:pt x="901700" y="158749"/>
                </a:lnTo>
                <a:lnTo>
                  <a:pt x="910589" y="163829"/>
                </a:lnTo>
                <a:lnTo>
                  <a:pt x="918210" y="172719"/>
                </a:lnTo>
                <a:lnTo>
                  <a:pt x="924560" y="177799"/>
                </a:lnTo>
                <a:lnTo>
                  <a:pt x="932180" y="182879"/>
                </a:lnTo>
                <a:lnTo>
                  <a:pt x="938530" y="191769"/>
                </a:lnTo>
                <a:lnTo>
                  <a:pt x="951230" y="210819"/>
                </a:lnTo>
                <a:lnTo>
                  <a:pt x="960120" y="224789"/>
                </a:lnTo>
                <a:lnTo>
                  <a:pt x="962660" y="233679"/>
                </a:lnTo>
                <a:lnTo>
                  <a:pt x="969010" y="241299"/>
                </a:lnTo>
                <a:lnTo>
                  <a:pt x="971550" y="246379"/>
                </a:lnTo>
                <a:lnTo>
                  <a:pt x="974089" y="255269"/>
                </a:lnTo>
                <a:lnTo>
                  <a:pt x="979170" y="269239"/>
                </a:lnTo>
                <a:lnTo>
                  <a:pt x="985520" y="283209"/>
                </a:lnTo>
                <a:lnTo>
                  <a:pt x="988060" y="288289"/>
                </a:lnTo>
                <a:lnTo>
                  <a:pt x="988060" y="297179"/>
                </a:lnTo>
                <a:lnTo>
                  <a:pt x="990600" y="304799"/>
                </a:lnTo>
                <a:lnTo>
                  <a:pt x="993139" y="313689"/>
                </a:lnTo>
                <a:lnTo>
                  <a:pt x="993139" y="325119"/>
                </a:lnTo>
                <a:lnTo>
                  <a:pt x="995680" y="339089"/>
                </a:lnTo>
                <a:lnTo>
                  <a:pt x="999489" y="351789"/>
                </a:lnTo>
                <a:lnTo>
                  <a:pt x="999489" y="416559"/>
                </a:lnTo>
                <a:lnTo>
                  <a:pt x="995680" y="426719"/>
                </a:lnTo>
                <a:lnTo>
                  <a:pt x="995680" y="438149"/>
                </a:lnTo>
                <a:lnTo>
                  <a:pt x="993139" y="449579"/>
                </a:lnTo>
                <a:lnTo>
                  <a:pt x="990600" y="457199"/>
                </a:lnTo>
                <a:lnTo>
                  <a:pt x="988060" y="468629"/>
                </a:lnTo>
                <a:lnTo>
                  <a:pt x="988060" y="477519"/>
                </a:lnTo>
                <a:lnTo>
                  <a:pt x="985520" y="485139"/>
                </a:lnTo>
                <a:lnTo>
                  <a:pt x="985520" y="494029"/>
                </a:lnTo>
                <a:lnTo>
                  <a:pt x="979170" y="505459"/>
                </a:lnTo>
                <a:lnTo>
                  <a:pt x="976630" y="513079"/>
                </a:lnTo>
                <a:lnTo>
                  <a:pt x="974089" y="521969"/>
                </a:lnTo>
                <a:lnTo>
                  <a:pt x="974089" y="524509"/>
                </a:lnTo>
                <a:lnTo>
                  <a:pt x="1043939" y="560069"/>
                </a:lnTo>
                <a:lnTo>
                  <a:pt x="1043939" y="557529"/>
                </a:lnTo>
                <a:lnTo>
                  <a:pt x="1049020" y="552449"/>
                </a:lnTo>
                <a:lnTo>
                  <a:pt x="1049020" y="546099"/>
                </a:lnTo>
                <a:lnTo>
                  <a:pt x="1051560" y="541019"/>
                </a:lnTo>
                <a:lnTo>
                  <a:pt x="1051560" y="532129"/>
                </a:lnTo>
                <a:lnTo>
                  <a:pt x="1056639" y="527049"/>
                </a:lnTo>
                <a:lnTo>
                  <a:pt x="1062989" y="507999"/>
                </a:lnTo>
                <a:lnTo>
                  <a:pt x="1065530" y="496569"/>
                </a:lnTo>
                <a:lnTo>
                  <a:pt x="1065530" y="487679"/>
                </a:lnTo>
                <a:lnTo>
                  <a:pt x="1068070" y="474979"/>
                </a:lnTo>
                <a:lnTo>
                  <a:pt x="1070610" y="463549"/>
                </a:lnTo>
                <a:lnTo>
                  <a:pt x="1074420" y="452119"/>
                </a:lnTo>
                <a:lnTo>
                  <a:pt x="1076960" y="438149"/>
                </a:lnTo>
                <a:lnTo>
                  <a:pt x="1076960" y="416559"/>
                </a:lnTo>
                <a:lnTo>
                  <a:pt x="1079500" y="407669"/>
                </a:lnTo>
                <a:lnTo>
                  <a:pt x="1079500" y="377189"/>
                </a:lnTo>
                <a:lnTo>
                  <a:pt x="1076960" y="369569"/>
                </a:lnTo>
                <a:lnTo>
                  <a:pt x="1076960" y="335279"/>
                </a:lnTo>
                <a:lnTo>
                  <a:pt x="1074420" y="327659"/>
                </a:lnTo>
                <a:lnTo>
                  <a:pt x="1074420" y="311149"/>
                </a:lnTo>
                <a:lnTo>
                  <a:pt x="1070610" y="299719"/>
                </a:lnTo>
                <a:lnTo>
                  <a:pt x="1068070" y="290829"/>
                </a:lnTo>
                <a:lnTo>
                  <a:pt x="1065530" y="280669"/>
                </a:lnTo>
                <a:lnTo>
                  <a:pt x="1065530" y="274319"/>
                </a:lnTo>
                <a:lnTo>
                  <a:pt x="1060450" y="264159"/>
                </a:lnTo>
                <a:lnTo>
                  <a:pt x="1056639" y="255269"/>
                </a:lnTo>
                <a:lnTo>
                  <a:pt x="1054100" y="243839"/>
                </a:lnTo>
                <a:lnTo>
                  <a:pt x="1051560" y="238759"/>
                </a:lnTo>
                <a:lnTo>
                  <a:pt x="1049020" y="227329"/>
                </a:lnTo>
                <a:lnTo>
                  <a:pt x="1043939" y="219709"/>
                </a:lnTo>
                <a:lnTo>
                  <a:pt x="1040130" y="208279"/>
                </a:lnTo>
                <a:lnTo>
                  <a:pt x="1035050" y="199389"/>
                </a:lnTo>
                <a:lnTo>
                  <a:pt x="1029970" y="189229"/>
                </a:lnTo>
                <a:lnTo>
                  <a:pt x="1026160" y="180339"/>
                </a:lnTo>
                <a:lnTo>
                  <a:pt x="1021080" y="168909"/>
                </a:lnTo>
                <a:lnTo>
                  <a:pt x="1016000" y="161289"/>
                </a:lnTo>
                <a:lnTo>
                  <a:pt x="1009650" y="149859"/>
                </a:lnTo>
                <a:lnTo>
                  <a:pt x="1002030" y="142239"/>
                </a:lnTo>
                <a:lnTo>
                  <a:pt x="993139" y="130809"/>
                </a:lnTo>
                <a:lnTo>
                  <a:pt x="985520" y="124459"/>
                </a:lnTo>
                <a:lnTo>
                  <a:pt x="974089" y="114299"/>
                </a:lnTo>
                <a:lnTo>
                  <a:pt x="965200" y="105409"/>
                </a:lnTo>
                <a:lnTo>
                  <a:pt x="955039" y="100329"/>
                </a:lnTo>
                <a:lnTo>
                  <a:pt x="946150" y="91439"/>
                </a:lnTo>
                <a:lnTo>
                  <a:pt x="932180" y="86359"/>
                </a:lnTo>
                <a:close/>
              </a:path>
              <a:path w="1079500" h="560070">
                <a:moveTo>
                  <a:pt x="690880" y="11429"/>
                </a:moveTo>
                <a:lnTo>
                  <a:pt x="339090" y="11429"/>
                </a:lnTo>
                <a:lnTo>
                  <a:pt x="306070" y="16509"/>
                </a:lnTo>
                <a:lnTo>
                  <a:pt x="292100" y="20319"/>
                </a:lnTo>
                <a:lnTo>
                  <a:pt x="275590" y="22859"/>
                </a:lnTo>
                <a:lnTo>
                  <a:pt x="261620" y="25399"/>
                </a:lnTo>
                <a:lnTo>
                  <a:pt x="245110" y="27939"/>
                </a:lnTo>
                <a:lnTo>
                  <a:pt x="217170" y="33019"/>
                </a:lnTo>
                <a:lnTo>
                  <a:pt x="205740" y="39369"/>
                </a:lnTo>
                <a:lnTo>
                  <a:pt x="191770" y="41909"/>
                </a:lnTo>
                <a:lnTo>
                  <a:pt x="180340" y="46989"/>
                </a:lnTo>
                <a:lnTo>
                  <a:pt x="170180" y="50799"/>
                </a:lnTo>
                <a:lnTo>
                  <a:pt x="158750" y="53339"/>
                </a:lnTo>
                <a:lnTo>
                  <a:pt x="147320" y="58419"/>
                </a:lnTo>
                <a:lnTo>
                  <a:pt x="139700" y="63499"/>
                </a:lnTo>
                <a:lnTo>
                  <a:pt x="128270" y="67309"/>
                </a:lnTo>
                <a:lnTo>
                  <a:pt x="119380" y="72389"/>
                </a:lnTo>
                <a:lnTo>
                  <a:pt x="114300" y="77469"/>
                </a:lnTo>
                <a:lnTo>
                  <a:pt x="109220" y="83819"/>
                </a:lnTo>
                <a:lnTo>
                  <a:pt x="95250" y="91439"/>
                </a:lnTo>
                <a:lnTo>
                  <a:pt x="69850" y="116839"/>
                </a:lnTo>
                <a:lnTo>
                  <a:pt x="60960" y="130809"/>
                </a:lnTo>
                <a:lnTo>
                  <a:pt x="55880" y="135889"/>
                </a:lnTo>
                <a:lnTo>
                  <a:pt x="50800" y="144779"/>
                </a:lnTo>
                <a:lnTo>
                  <a:pt x="46990" y="149859"/>
                </a:lnTo>
                <a:lnTo>
                  <a:pt x="41910" y="158749"/>
                </a:lnTo>
                <a:lnTo>
                  <a:pt x="39370" y="166369"/>
                </a:lnTo>
                <a:lnTo>
                  <a:pt x="36830" y="175259"/>
                </a:lnTo>
                <a:lnTo>
                  <a:pt x="34290" y="182879"/>
                </a:lnTo>
                <a:lnTo>
                  <a:pt x="30480" y="189229"/>
                </a:lnTo>
                <a:lnTo>
                  <a:pt x="25400" y="196849"/>
                </a:lnTo>
                <a:lnTo>
                  <a:pt x="22860" y="205739"/>
                </a:lnTo>
                <a:lnTo>
                  <a:pt x="20320" y="213359"/>
                </a:lnTo>
                <a:lnTo>
                  <a:pt x="20320" y="222249"/>
                </a:lnTo>
                <a:lnTo>
                  <a:pt x="13970" y="229869"/>
                </a:lnTo>
                <a:lnTo>
                  <a:pt x="13970" y="238759"/>
                </a:lnTo>
                <a:lnTo>
                  <a:pt x="11430" y="246379"/>
                </a:lnTo>
                <a:lnTo>
                  <a:pt x="11430" y="255269"/>
                </a:lnTo>
                <a:lnTo>
                  <a:pt x="8890" y="264159"/>
                </a:lnTo>
                <a:lnTo>
                  <a:pt x="6350" y="271779"/>
                </a:lnTo>
                <a:lnTo>
                  <a:pt x="3810" y="280669"/>
                </a:lnTo>
                <a:lnTo>
                  <a:pt x="3810" y="297179"/>
                </a:lnTo>
                <a:lnTo>
                  <a:pt x="0" y="304799"/>
                </a:lnTo>
                <a:lnTo>
                  <a:pt x="0" y="463549"/>
                </a:lnTo>
                <a:lnTo>
                  <a:pt x="3810" y="471169"/>
                </a:lnTo>
                <a:lnTo>
                  <a:pt x="3810" y="482599"/>
                </a:lnTo>
                <a:lnTo>
                  <a:pt x="6350" y="485139"/>
                </a:lnTo>
                <a:lnTo>
                  <a:pt x="91440" y="480059"/>
                </a:lnTo>
                <a:lnTo>
                  <a:pt x="91440" y="474979"/>
                </a:lnTo>
                <a:lnTo>
                  <a:pt x="88900" y="463549"/>
                </a:lnTo>
                <a:lnTo>
                  <a:pt x="88900" y="311149"/>
                </a:lnTo>
                <a:lnTo>
                  <a:pt x="91440" y="299719"/>
                </a:lnTo>
                <a:lnTo>
                  <a:pt x="91440" y="276859"/>
                </a:lnTo>
                <a:lnTo>
                  <a:pt x="95250" y="266699"/>
                </a:lnTo>
                <a:lnTo>
                  <a:pt x="97790" y="255269"/>
                </a:lnTo>
                <a:lnTo>
                  <a:pt x="97790" y="243839"/>
                </a:lnTo>
                <a:lnTo>
                  <a:pt x="100330" y="236219"/>
                </a:lnTo>
                <a:lnTo>
                  <a:pt x="100330" y="224789"/>
                </a:lnTo>
                <a:lnTo>
                  <a:pt x="105410" y="219709"/>
                </a:lnTo>
                <a:lnTo>
                  <a:pt x="105410" y="208279"/>
                </a:lnTo>
                <a:lnTo>
                  <a:pt x="111760" y="199389"/>
                </a:lnTo>
                <a:lnTo>
                  <a:pt x="114300" y="191769"/>
                </a:lnTo>
                <a:lnTo>
                  <a:pt x="123190" y="182879"/>
                </a:lnTo>
                <a:lnTo>
                  <a:pt x="130810" y="177799"/>
                </a:lnTo>
                <a:lnTo>
                  <a:pt x="135890" y="168909"/>
                </a:lnTo>
                <a:lnTo>
                  <a:pt x="144780" y="163829"/>
                </a:lnTo>
                <a:lnTo>
                  <a:pt x="156210" y="158749"/>
                </a:lnTo>
                <a:lnTo>
                  <a:pt x="163830" y="152399"/>
                </a:lnTo>
                <a:lnTo>
                  <a:pt x="186690" y="142239"/>
                </a:lnTo>
                <a:lnTo>
                  <a:pt x="196850" y="135889"/>
                </a:lnTo>
                <a:lnTo>
                  <a:pt x="208280" y="130809"/>
                </a:lnTo>
                <a:lnTo>
                  <a:pt x="219710" y="128269"/>
                </a:lnTo>
                <a:lnTo>
                  <a:pt x="231140" y="124459"/>
                </a:lnTo>
                <a:lnTo>
                  <a:pt x="245110" y="121919"/>
                </a:lnTo>
                <a:lnTo>
                  <a:pt x="252730" y="116839"/>
                </a:lnTo>
                <a:lnTo>
                  <a:pt x="266700" y="114299"/>
                </a:lnTo>
                <a:lnTo>
                  <a:pt x="275590" y="111759"/>
                </a:lnTo>
                <a:lnTo>
                  <a:pt x="285750" y="107949"/>
                </a:lnTo>
                <a:lnTo>
                  <a:pt x="297180" y="105409"/>
                </a:lnTo>
                <a:lnTo>
                  <a:pt x="306070" y="105409"/>
                </a:lnTo>
                <a:lnTo>
                  <a:pt x="316230" y="102869"/>
                </a:lnTo>
                <a:lnTo>
                  <a:pt x="325120" y="102869"/>
                </a:lnTo>
                <a:lnTo>
                  <a:pt x="332740" y="100329"/>
                </a:lnTo>
                <a:lnTo>
                  <a:pt x="341630" y="97789"/>
                </a:lnTo>
                <a:lnTo>
                  <a:pt x="363220" y="97789"/>
                </a:lnTo>
                <a:lnTo>
                  <a:pt x="363220" y="93979"/>
                </a:lnTo>
                <a:lnTo>
                  <a:pt x="383540" y="93979"/>
                </a:lnTo>
                <a:lnTo>
                  <a:pt x="393700" y="91439"/>
                </a:lnTo>
                <a:lnTo>
                  <a:pt x="405130" y="91439"/>
                </a:lnTo>
                <a:lnTo>
                  <a:pt x="414020" y="88899"/>
                </a:lnTo>
                <a:lnTo>
                  <a:pt x="474980" y="88899"/>
                </a:lnTo>
                <a:lnTo>
                  <a:pt x="482600" y="86359"/>
                </a:lnTo>
                <a:lnTo>
                  <a:pt x="932180" y="86359"/>
                </a:lnTo>
                <a:lnTo>
                  <a:pt x="920750" y="77469"/>
                </a:lnTo>
                <a:lnTo>
                  <a:pt x="906780" y="69849"/>
                </a:lnTo>
                <a:lnTo>
                  <a:pt x="896620" y="67309"/>
                </a:lnTo>
                <a:lnTo>
                  <a:pt x="882650" y="58419"/>
                </a:lnTo>
                <a:lnTo>
                  <a:pt x="868680" y="53339"/>
                </a:lnTo>
                <a:lnTo>
                  <a:pt x="854710" y="50799"/>
                </a:lnTo>
                <a:lnTo>
                  <a:pt x="838200" y="44449"/>
                </a:lnTo>
                <a:lnTo>
                  <a:pt x="821689" y="39369"/>
                </a:lnTo>
                <a:lnTo>
                  <a:pt x="807720" y="33019"/>
                </a:lnTo>
                <a:lnTo>
                  <a:pt x="791210" y="30479"/>
                </a:lnTo>
                <a:lnTo>
                  <a:pt x="777239" y="27939"/>
                </a:lnTo>
                <a:lnTo>
                  <a:pt x="760730" y="22859"/>
                </a:lnTo>
                <a:lnTo>
                  <a:pt x="740410" y="20319"/>
                </a:lnTo>
                <a:lnTo>
                  <a:pt x="723900" y="16509"/>
                </a:lnTo>
                <a:lnTo>
                  <a:pt x="690880" y="11429"/>
                </a:lnTo>
                <a:close/>
              </a:path>
              <a:path w="1079500" h="560070">
                <a:moveTo>
                  <a:pt x="601980" y="2539"/>
                </a:moveTo>
                <a:lnTo>
                  <a:pt x="438150" y="2539"/>
                </a:lnTo>
                <a:lnTo>
                  <a:pt x="421640" y="6349"/>
                </a:lnTo>
                <a:lnTo>
                  <a:pt x="388620" y="6349"/>
                </a:lnTo>
                <a:lnTo>
                  <a:pt x="369570" y="8889"/>
                </a:lnTo>
                <a:lnTo>
                  <a:pt x="355600" y="11429"/>
                </a:lnTo>
                <a:lnTo>
                  <a:pt x="674370" y="11429"/>
                </a:lnTo>
                <a:lnTo>
                  <a:pt x="655320" y="8889"/>
                </a:lnTo>
                <a:lnTo>
                  <a:pt x="638810" y="8889"/>
                </a:lnTo>
                <a:lnTo>
                  <a:pt x="622300" y="6349"/>
                </a:lnTo>
                <a:lnTo>
                  <a:pt x="601980" y="2539"/>
                </a:lnTo>
                <a:close/>
              </a:path>
              <a:path w="1079500" h="560070">
                <a:moveTo>
                  <a:pt x="530860" y="0"/>
                </a:moveTo>
                <a:lnTo>
                  <a:pt x="513080" y="0"/>
                </a:lnTo>
                <a:lnTo>
                  <a:pt x="494030" y="2539"/>
                </a:lnTo>
                <a:lnTo>
                  <a:pt x="549910" y="2539"/>
                </a:lnTo>
                <a:lnTo>
                  <a:pt x="530860" y="0"/>
                </a:lnTo>
                <a:close/>
              </a:path>
            </a:pathLst>
          </a:custGeom>
          <a:solidFill>
            <a:srgbClr val="000000"/>
          </a:solidFill>
        </p:spPr>
        <p:txBody>
          <a:bodyPr wrap="square" lIns="0" tIns="0" rIns="0" bIns="0" rtlCol="0"/>
          <a:lstStyle/>
          <a:p>
            <a:endParaRPr/>
          </a:p>
        </p:txBody>
      </p:sp>
      <p:sp>
        <p:nvSpPr>
          <p:cNvPr id="10" name="object 10"/>
          <p:cNvSpPr/>
          <p:nvPr/>
        </p:nvSpPr>
        <p:spPr>
          <a:xfrm>
            <a:off x="3887470" y="4436109"/>
            <a:ext cx="1078230" cy="560070"/>
          </a:xfrm>
          <a:custGeom>
            <a:avLst/>
            <a:gdLst/>
            <a:ahLst/>
            <a:cxnLst/>
            <a:rect l="l" t="t" r="r" b="b"/>
            <a:pathLst>
              <a:path w="1078229" h="560070">
                <a:moveTo>
                  <a:pt x="939165" y="88900"/>
                </a:moveTo>
                <a:lnTo>
                  <a:pt x="601979" y="88900"/>
                </a:lnTo>
                <a:lnTo>
                  <a:pt x="615950" y="91439"/>
                </a:lnTo>
                <a:lnTo>
                  <a:pt x="676909" y="91439"/>
                </a:lnTo>
                <a:lnTo>
                  <a:pt x="688339" y="95250"/>
                </a:lnTo>
                <a:lnTo>
                  <a:pt x="698500" y="95250"/>
                </a:lnTo>
                <a:lnTo>
                  <a:pt x="712469" y="97789"/>
                </a:lnTo>
                <a:lnTo>
                  <a:pt x="723900" y="100329"/>
                </a:lnTo>
                <a:lnTo>
                  <a:pt x="737869" y="102869"/>
                </a:lnTo>
                <a:lnTo>
                  <a:pt x="749300" y="102869"/>
                </a:lnTo>
                <a:lnTo>
                  <a:pt x="763269" y="105409"/>
                </a:lnTo>
                <a:lnTo>
                  <a:pt x="773429" y="105409"/>
                </a:lnTo>
                <a:lnTo>
                  <a:pt x="784859" y="109219"/>
                </a:lnTo>
                <a:lnTo>
                  <a:pt x="796289" y="114300"/>
                </a:lnTo>
                <a:lnTo>
                  <a:pt x="810259" y="116839"/>
                </a:lnTo>
                <a:lnTo>
                  <a:pt x="817879" y="119379"/>
                </a:lnTo>
                <a:lnTo>
                  <a:pt x="829309" y="121919"/>
                </a:lnTo>
                <a:lnTo>
                  <a:pt x="840739" y="125729"/>
                </a:lnTo>
                <a:lnTo>
                  <a:pt x="850900" y="130809"/>
                </a:lnTo>
                <a:lnTo>
                  <a:pt x="859789" y="133350"/>
                </a:lnTo>
                <a:lnTo>
                  <a:pt x="867409" y="139700"/>
                </a:lnTo>
                <a:lnTo>
                  <a:pt x="878839" y="142239"/>
                </a:lnTo>
                <a:lnTo>
                  <a:pt x="887729" y="147319"/>
                </a:lnTo>
                <a:lnTo>
                  <a:pt x="895350" y="152400"/>
                </a:lnTo>
                <a:lnTo>
                  <a:pt x="904239" y="158750"/>
                </a:lnTo>
                <a:lnTo>
                  <a:pt x="911859" y="161289"/>
                </a:lnTo>
                <a:lnTo>
                  <a:pt x="925829" y="175259"/>
                </a:lnTo>
                <a:lnTo>
                  <a:pt x="932179" y="180339"/>
                </a:lnTo>
                <a:lnTo>
                  <a:pt x="939800" y="189229"/>
                </a:lnTo>
                <a:lnTo>
                  <a:pt x="946150" y="196850"/>
                </a:lnTo>
                <a:lnTo>
                  <a:pt x="953769" y="210819"/>
                </a:lnTo>
                <a:lnTo>
                  <a:pt x="962659" y="224789"/>
                </a:lnTo>
                <a:lnTo>
                  <a:pt x="965200" y="231139"/>
                </a:lnTo>
                <a:lnTo>
                  <a:pt x="967739" y="238759"/>
                </a:lnTo>
                <a:lnTo>
                  <a:pt x="974089" y="247650"/>
                </a:lnTo>
                <a:lnTo>
                  <a:pt x="976629" y="255269"/>
                </a:lnTo>
                <a:lnTo>
                  <a:pt x="981709" y="266700"/>
                </a:lnTo>
                <a:lnTo>
                  <a:pt x="984250" y="280669"/>
                </a:lnTo>
                <a:lnTo>
                  <a:pt x="986789" y="288289"/>
                </a:lnTo>
                <a:lnTo>
                  <a:pt x="990600" y="297179"/>
                </a:lnTo>
                <a:lnTo>
                  <a:pt x="990600" y="302259"/>
                </a:lnTo>
                <a:lnTo>
                  <a:pt x="993139" y="311150"/>
                </a:lnTo>
                <a:lnTo>
                  <a:pt x="998219" y="339089"/>
                </a:lnTo>
                <a:lnTo>
                  <a:pt x="998219" y="353059"/>
                </a:lnTo>
                <a:lnTo>
                  <a:pt x="1000759" y="367029"/>
                </a:lnTo>
                <a:lnTo>
                  <a:pt x="998219" y="377189"/>
                </a:lnTo>
                <a:lnTo>
                  <a:pt x="998219" y="416559"/>
                </a:lnTo>
                <a:lnTo>
                  <a:pt x="995679" y="427989"/>
                </a:lnTo>
                <a:lnTo>
                  <a:pt x="995679" y="438150"/>
                </a:lnTo>
                <a:lnTo>
                  <a:pt x="993139" y="447039"/>
                </a:lnTo>
                <a:lnTo>
                  <a:pt x="993139" y="458469"/>
                </a:lnTo>
                <a:lnTo>
                  <a:pt x="990600" y="466089"/>
                </a:lnTo>
                <a:lnTo>
                  <a:pt x="986789" y="474979"/>
                </a:lnTo>
                <a:lnTo>
                  <a:pt x="984250" y="482600"/>
                </a:lnTo>
                <a:lnTo>
                  <a:pt x="984250" y="491489"/>
                </a:lnTo>
                <a:lnTo>
                  <a:pt x="979169" y="505459"/>
                </a:lnTo>
                <a:lnTo>
                  <a:pt x="976629" y="513079"/>
                </a:lnTo>
                <a:lnTo>
                  <a:pt x="974089" y="519429"/>
                </a:lnTo>
                <a:lnTo>
                  <a:pt x="974089" y="521969"/>
                </a:lnTo>
                <a:lnTo>
                  <a:pt x="1047750" y="560069"/>
                </a:lnTo>
                <a:lnTo>
                  <a:pt x="1047750" y="557529"/>
                </a:lnTo>
                <a:lnTo>
                  <a:pt x="1051559" y="549909"/>
                </a:lnTo>
                <a:lnTo>
                  <a:pt x="1051559" y="543559"/>
                </a:lnTo>
                <a:lnTo>
                  <a:pt x="1056639" y="533400"/>
                </a:lnTo>
                <a:lnTo>
                  <a:pt x="1059179" y="527050"/>
                </a:lnTo>
                <a:lnTo>
                  <a:pt x="1061719" y="515619"/>
                </a:lnTo>
                <a:lnTo>
                  <a:pt x="1065529" y="508000"/>
                </a:lnTo>
                <a:lnTo>
                  <a:pt x="1068069" y="496569"/>
                </a:lnTo>
                <a:lnTo>
                  <a:pt x="1070609" y="488950"/>
                </a:lnTo>
                <a:lnTo>
                  <a:pt x="1070609" y="474979"/>
                </a:lnTo>
                <a:lnTo>
                  <a:pt x="1073150" y="463550"/>
                </a:lnTo>
                <a:lnTo>
                  <a:pt x="1078229" y="435609"/>
                </a:lnTo>
                <a:lnTo>
                  <a:pt x="1078229" y="358139"/>
                </a:lnTo>
                <a:lnTo>
                  <a:pt x="1075689" y="349250"/>
                </a:lnTo>
                <a:lnTo>
                  <a:pt x="1075689" y="325119"/>
                </a:lnTo>
                <a:lnTo>
                  <a:pt x="1073150" y="316229"/>
                </a:lnTo>
                <a:lnTo>
                  <a:pt x="1073150" y="308609"/>
                </a:lnTo>
                <a:lnTo>
                  <a:pt x="1070609" y="297179"/>
                </a:lnTo>
                <a:lnTo>
                  <a:pt x="1068069" y="292100"/>
                </a:lnTo>
                <a:lnTo>
                  <a:pt x="1065529" y="280669"/>
                </a:lnTo>
                <a:lnTo>
                  <a:pt x="1065529" y="271779"/>
                </a:lnTo>
                <a:lnTo>
                  <a:pt x="1059179" y="261619"/>
                </a:lnTo>
                <a:lnTo>
                  <a:pt x="1059179" y="255269"/>
                </a:lnTo>
                <a:lnTo>
                  <a:pt x="1056639" y="243839"/>
                </a:lnTo>
                <a:lnTo>
                  <a:pt x="1054100" y="236219"/>
                </a:lnTo>
                <a:lnTo>
                  <a:pt x="1047750" y="224789"/>
                </a:lnTo>
                <a:lnTo>
                  <a:pt x="1042669" y="217169"/>
                </a:lnTo>
                <a:lnTo>
                  <a:pt x="1040129" y="205739"/>
                </a:lnTo>
                <a:lnTo>
                  <a:pt x="1037589" y="196850"/>
                </a:lnTo>
                <a:lnTo>
                  <a:pt x="1031239" y="186689"/>
                </a:lnTo>
                <a:lnTo>
                  <a:pt x="1026159" y="177800"/>
                </a:lnTo>
                <a:lnTo>
                  <a:pt x="1021079" y="170179"/>
                </a:lnTo>
                <a:lnTo>
                  <a:pt x="1017269" y="161289"/>
                </a:lnTo>
                <a:lnTo>
                  <a:pt x="1009650" y="149859"/>
                </a:lnTo>
                <a:lnTo>
                  <a:pt x="1000759" y="142239"/>
                </a:lnTo>
                <a:lnTo>
                  <a:pt x="993139" y="130809"/>
                </a:lnTo>
                <a:lnTo>
                  <a:pt x="976629" y="114300"/>
                </a:lnTo>
                <a:lnTo>
                  <a:pt x="965200" y="105409"/>
                </a:lnTo>
                <a:lnTo>
                  <a:pt x="956309" y="100329"/>
                </a:lnTo>
                <a:lnTo>
                  <a:pt x="946150" y="91439"/>
                </a:lnTo>
                <a:lnTo>
                  <a:pt x="939165" y="88900"/>
                </a:lnTo>
                <a:close/>
              </a:path>
              <a:path w="1078229" h="560070">
                <a:moveTo>
                  <a:pt x="674369" y="8889"/>
                </a:moveTo>
                <a:lnTo>
                  <a:pt x="354329" y="8889"/>
                </a:lnTo>
                <a:lnTo>
                  <a:pt x="335279" y="11429"/>
                </a:lnTo>
                <a:lnTo>
                  <a:pt x="321309" y="13969"/>
                </a:lnTo>
                <a:lnTo>
                  <a:pt x="304800" y="17779"/>
                </a:lnTo>
                <a:lnTo>
                  <a:pt x="290829" y="20319"/>
                </a:lnTo>
                <a:lnTo>
                  <a:pt x="257809" y="25400"/>
                </a:lnTo>
                <a:lnTo>
                  <a:pt x="243839" y="25400"/>
                </a:lnTo>
                <a:lnTo>
                  <a:pt x="229869" y="30479"/>
                </a:lnTo>
                <a:lnTo>
                  <a:pt x="215900" y="34289"/>
                </a:lnTo>
                <a:lnTo>
                  <a:pt x="201929" y="39369"/>
                </a:lnTo>
                <a:lnTo>
                  <a:pt x="191769" y="41909"/>
                </a:lnTo>
                <a:lnTo>
                  <a:pt x="180339" y="48259"/>
                </a:lnTo>
                <a:lnTo>
                  <a:pt x="157479" y="53339"/>
                </a:lnTo>
                <a:lnTo>
                  <a:pt x="147319" y="58419"/>
                </a:lnTo>
                <a:lnTo>
                  <a:pt x="138429" y="64769"/>
                </a:lnTo>
                <a:lnTo>
                  <a:pt x="127000" y="67309"/>
                </a:lnTo>
                <a:lnTo>
                  <a:pt x="119379" y="72389"/>
                </a:lnTo>
                <a:lnTo>
                  <a:pt x="110489" y="78739"/>
                </a:lnTo>
                <a:lnTo>
                  <a:pt x="107950" y="83819"/>
                </a:lnTo>
                <a:lnTo>
                  <a:pt x="91439" y="91439"/>
                </a:lnTo>
                <a:lnTo>
                  <a:pt x="80009" y="102869"/>
                </a:lnTo>
                <a:lnTo>
                  <a:pt x="69850" y="116839"/>
                </a:lnTo>
                <a:lnTo>
                  <a:pt x="60959" y="130809"/>
                </a:lnTo>
                <a:lnTo>
                  <a:pt x="49529" y="142239"/>
                </a:lnTo>
                <a:lnTo>
                  <a:pt x="46989" y="149859"/>
                </a:lnTo>
                <a:lnTo>
                  <a:pt x="44450" y="158750"/>
                </a:lnTo>
                <a:lnTo>
                  <a:pt x="38100" y="166369"/>
                </a:lnTo>
                <a:lnTo>
                  <a:pt x="35559" y="175259"/>
                </a:lnTo>
                <a:lnTo>
                  <a:pt x="33019" y="180339"/>
                </a:lnTo>
                <a:lnTo>
                  <a:pt x="30479" y="189229"/>
                </a:lnTo>
                <a:lnTo>
                  <a:pt x="27939" y="196850"/>
                </a:lnTo>
                <a:lnTo>
                  <a:pt x="25400" y="205739"/>
                </a:lnTo>
                <a:lnTo>
                  <a:pt x="21589" y="213359"/>
                </a:lnTo>
                <a:lnTo>
                  <a:pt x="19050" y="219709"/>
                </a:lnTo>
                <a:lnTo>
                  <a:pt x="16509" y="227329"/>
                </a:lnTo>
                <a:lnTo>
                  <a:pt x="13969" y="238759"/>
                </a:lnTo>
                <a:lnTo>
                  <a:pt x="11429" y="247650"/>
                </a:lnTo>
                <a:lnTo>
                  <a:pt x="11429" y="264159"/>
                </a:lnTo>
                <a:lnTo>
                  <a:pt x="7619" y="271779"/>
                </a:lnTo>
                <a:lnTo>
                  <a:pt x="7619" y="288289"/>
                </a:lnTo>
                <a:lnTo>
                  <a:pt x="5079" y="297179"/>
                </a:lnTo>
                <a:lnTo>
                  <a:pt x="5079" y="322579"/>
                </a:lnTo>
                <a:lnTo>
                  <a:pt x="2539" y="330200"/>
                </a:lnTo>
                <a:lnTo>
                  <a:pt x="2539" y="339089"/>
                </a:lnTo>
                <a:lnTo>
                  <a:pt x="0" y="346709"/>
                </a:lnTo>
                <a:lnTo>
                  <a:pt x="0" y="414019"/>
                </a:lnTo>
                <a:lnTo>
                  <a:pt x="2539" y="424179"/>
                </a:lnTo>
                <a:lnTo>
                  <a:pt x="2539" y="454659"/>
                </a:lnTo>
                <a:lnTo>
                  <a:pt x="5079" y="463550"/>
                </a:lnTo>
                <a:lnTo>
                  <a:pt x="5079" y="472439"/>
                </a:lnTo>
                <a:lnTo>
                  <a:pt x="7619" y="480059"/>
                </a:lnTo>
                <a:lnTo>
                  <a:pt x="7619" y="485139"/>
                </a:lnTo>
                <a:lnTo>
                  <a:pt x="93979" y="480059"/>
                </a:lnTo>
                <a:lnTo>
                  <a:pt x="91439" y="477519"/>
                </a:lnTo>
                <a:lnTo>
                  <a:pt x="91439" y="452119"/>
                </a:lnTo>
                <a:lnTo>
                  <a:pt x="88900" y="444500"/>
                </a:lnTo>
                <a:lnTo>
                  <a:pt x="88900" y="311150"/>
                </a:lnTo>
                <a:lnTo>
                  <a:pt x="91439" y="299719"/>
                </a:lnTo>
                <a:lnTo>
                  <a:pt x="91439" y="278129"/>
                </a:lnTo>
                <a:lnTo>
                  <a:pt x="93979" y="266700"/>
                </a:lnTo>
                <a:lnTo>
                  <a:pt x="96519" y="257809"/>
                </a:lnTo>
                <a:lnTo>
                  <a:pt x="96519" y="247650"/>
                </a:lnTo>
                <a:lnTo>
                  <a:pt x="100329" y="238759"/>
                </a:lnTo>
                <a:lnTo>
                  <a:pt x="102869" y="227329"/>
                </a:lnTo>
                <a:lnTo>
                  <a:pt x="105409" y="219709"/>
                </a:lnTo>
                <a:lnTo>
                  <a:pt x="107950" y="210819"/>
                </a:lnTo>
                <a:lnTo>
                  <a:pt x="110489" y="200659"/>
                </a:lnTo>
                <a:lnTo>
                  <a:pt x="124459" y="186689"/>
                </a:lnTo>
                <a:lnTo>
                  <a:pt x="130809" y="177800"/>
                </a:lnTo>
                <a:lnTo>
                  <a:pt x="138429" y="172719"/>
                </a:lnTo>
                <a:lnTo>
                  <a:pt x="147319" y="163829"/>
                </a:lnTo>
                <a:lnTo>
                  <a:pt x="154939" y="161289"/>
                </a:lnTo>
                <a:lnTo>
                  <a:pt x="163829" y="152400"/>
                </a:lnTo>
                <a:lnTo>
                  <a:pt x="175259" y="147319"/>
                </a:lnTo>
                <a:lnTo>
                  <a:pt x="185419" y="142239"/>
                </a:lnTo>
                <a:lnTo>
                  <a:pt x="199389" y="139700"/>
                </a:lnTo>
                <a:lnTo>
                  <a:pt x="208279" y="133350"/>
                </a:lnTo>
                <a:lnTo>
                  <a:pt x="218439" y="128269"/>
                </a:lnTo>
                <a:lnTo>
                  <a:pt x="232409" y="125729"/>
                </a:lnTo>
                <a:lnTo>
                  <a:pt x="243839" y="121919"/>
                </a:lnTo>
                <a:lnTo>
                  <a:pt x="255269" y="119379"/>
                </a:lnTo>
                <a:lnTo>
                  <a:pt x="266700" y="114300"/>
                </a:lnTo>
                <a:lnTo>
                  <a:pt x="276859" y="111759"/>
                </a:lnTo>
                <a:lnTo>
                  <a:pt x="288289" y="111759"/>
                </a:lnTo>
                <a:lnTo>
                  <a:pt x="297179" y="105409"/>
                </a:lnTo>
                <a:lnTo>
                  <a:pt x="307339" y="105409"/>
                </a:lnTo>
                <a:lnTo>
                  <a:pt x="318769" y="102869"/>
                </a:lnTo>
                <a:lnTo>
                  <a:pt x="335279" y="102869"/>
                </a:lnTo>
                <a:lnTo>
                  <a:pt x="341629" y="100329"/>
                </a:lnTo>
                <a:lnTo>
                  <a:pt x="365759" y="100329"/>
                </a:lnTo>
                <a:lnTo>
                  <a:pt x="365759" y="97789"/>
                </a:lnTo>
                <a:lnTo>
                  <a:pt x="386079" y="97789"/>
                </a:lnTo>
                <a:lnTo>
                  <a:pt x="393700" y="95250"/>
                </a:lnTo>
                <a:lnTo>
                  <a:pt x="407669" y="95250"/>
                </a:lnTo>
                <a:lnTo>
                  <a:pt x="412750" y="91439"/>
                </a:lnTo>
                <a:lnTo>
                  <a:pt x="457200" y="91439"/>
                </a:lnTo>
                <a:lnTo>
                  <a:pt x="466089" y="88900"/>
                </a:lnTo>
                <a:lnTo>
                  <a:pt x="939165" y="88900"/>
                </a:lnTo>
                <a:lnTo>
                  <a:pt x="932179" y="86359"/>
                </a:lnTo>
                <a:lnTo>
                  <a:pt x="920750" y="78739"/>
                </a:lnTo>
                <a:lnTo>
                  <a:pt x="906779" y="69850"/>
                </a:lnTo>
                <a:lnTo>
                  <a:pt x="895350" y="64769"/>
                </a:lnTo>
                <a:lnTo>
                  <a:pt x="881379" y="58419"/>
                </a:lnTo>
                <a:lnTo>
                  <a:pt x="867409" y="53339"/>
                </a:lnTo>
                <a:lnTo>
                  <a:pt x="854709" y="48259"/>
                </a:lnTo>
                <a:lnTo>
                  <a:pt x="840739" y="44450"/>
                </a:lnTo>
                <a:lnTo>
                  <a:pt x="824229" y="39369"/>
                </a:lnTo>
                <a:lnTo>
                  <a:pt x="806450" y="34289"/>
                </a:lnTo>
                <a:lnTo>
                  <a:pt x="789939" y="30479"/>
                </a:lnTo>
                <a:lnTo>
                  <a:pt x="775969" y="25400"/>
                </a:lnTo>
                <a:lnTo>
                  <a:pt x="726439" y="17779"/>
                </a:lnTo>
                <a:lnTo>
                  <a:pt x="709929" y="13969"/>
                </a:lnTo>
                <a:lnTo>
                  <a:pt x="690879" y="11429"/>
                </a:lnTo>
                <a:lnTo>
                  <a:pt x="674369" y="8889"/>
                </a:lnTo>
                <a:close/>
              </a:path>
              <a:path w="1078229" h="560070">
                <a:moveTo>
                  <a:pt x="601979" y="3809"/>
                </a:moveTo>
                <a:lnTo>
                  <a:pt x="438150" y="3809"/>
                </a:lnTo>
                <a:lnTo>
                  <a:pt x="421639" y="6350"/>
                </a:lnTo>
                <a:lnTo>
                  <a:pt x="388619" y="6350"/>
                </a:lnTo>
                <a:lnTo>
                  <a:pt x="368300" y="8889"/>
                </a:lnTo>
                <a:lnTo>
                  <a:pt x="637539" y="8889"/>
                </a:lnTo>
                <a:lnTo>
                  <a:pt x="621029" y="6350"/>
                </a:lnTo>
                <a:lnTo>
                  <a:pt x="601979" y="3809"/>
                </a:lnTo>
                <a:close/>
              </a:path>
              <a:path w="1078229" h="560070">
                <a:moveTo>
                  <a:pt x="529589" y="0"/>
                </a:moveTo>
                <a:lnTo>
                  <a:pt x="510539" y="0"/>
                </a:lnTo>
                <a:lnTo>
                  <a:pt x="494029" y="3809"/>
                </a:lnTo>
                <a:lnTo>
                  <a:pt x="546100" y="3809"/>
                </a:lnTo>
                <a:lnTo>
                  <a:pt x="529589" y="0"/>
                </a:lnTo>
                <a:close/>
              </a:path>
            </a:pathLst>
          </a:custGeom>
          <a:solidFill>
            <a:srgbClr val="000000"/>
          </a:solidFill>
        </p:spPr>
        <p:txBody>
          <a:bodyPr wrap="square" lIns="0" tIns="0" rIns="0" bIns="0" rtlCol="0"/>
          <a:lstStyle/>
          <a:p>
            <a:endParaRPr/>
          </a:p>
        </p:txBody>
      </p:sp>
      <p:sp>
        <p:nvSpPr>
          <p:cNvPr id="11" name="object 11"/>
          <p:cNvSpPr/>
          <p:nvPr/>
        </p:nvSpPr>
        <p:spPr>
          <a:xfrm>
            <a:off x="4999990" y="4442459"/>
            <a:ext cx="1078230" cy="557530"/>
          </a:xfrm>
          <a:custGeom>
            <a:avLst/>
            <a:gdLst/>
            <a:ahLst/>
            <a:cxnLst/>
            <a:rect l="l" t="t" r="r" b="b"/>
            <a:pathLst>
              <a:path w="1078229" h="557529">
                <a:moveTo>
                  <a:pt x="935808" y="82550"/>
                </a:moveTo>
                <a:lnTo>
                  <a:pt x="588010" y="82550"/>
                </a:lnTo>
                <a:lnTo>
                  <a:pt x="598170" y="85089"/>
                </a:lnTo>
                <a:lnTo>
                  <a:pt x="635000" y="85089"/>
                </a:lnTo>
                <a:lnTo>
                  <a:pt x="648970" y="88900"/>
                </a:lnTo>
                <a:lnTo>
                  <a:pt x="673100" y="88900"/>
                </a:lnTo>
                <a:lnTo>
                  <a:pt x="684530" y="91439"/>
                </a:lnTo>
                <a:lnTo>
                  <a:pt x="698500" y="91439"/>
                </a:lnTo>
                <a:lnTo>
                  <a:pt x="709930" y="93979"/>
                </a:lnTo>
                <a:lnTo>
                  <a:pt x="723900" y="93979"/>
                </a:lnTo>
                <a:lnTo>
                  <a:pt x="734060" y="96519"/>
                </a:lnTo>
                <a:lnTo>
                  <a:pt x="745489" y="96519"/>
                </a:lnTo>
                <a:lnTo>
                  <a:pt x="759460" y="99059"/>
                </a:lnTo>
                <a:lnTo>
                  <a:pt x="770889" y="102869"/>
                </a:lnTo>
                <a:lnTo>
                  <a:pt x="782320" y="105409"/>
                </a:lnTo>
                <a:lnTo>
                  <a:pt x="795020" y="107950"/>
                </a:lnTo>
                <a:lnTo>
                  <a:pt x="806450" y="113029"/>
                </a:lnTo>
                <a:lnTo>
                  <a:pt x="817880" y="115569"/>
                </a:lnTo>
                <a:lnTo>
                  <a:pt x="825500" y="119379"/>
                </a:lnTo>
                <a:lnTo>
                  <a:pt x="848360" y="124459"/>
                </a:lnTo>
                <a:lnTo>
                  <a:pt x="855980" y="129539"/>
                </a:lnTo>
                <a:lnTo>
                  <a:pt x="867410" y="133350"/>
                </a:lnTo>
                <a:lnTo>
                  <a:pt x="876300" y="138429"/>
                </a:lnTo>
                <a:lnTo>
                  <a:pt x="887730" y="143509"/>
                </a:lnTo>
                <a:lnTo>
                  <a:pt x="895350" y="149859"/>
                </a:lnTo>
                <a:lnTo>
                  <a:pt x="900430" y="154939"/>
                </a:lnTo>
                <a:lnTo>
                  <a:pt x="909320" y="157479"/>
                </a:lnTo>
                <a:lnTo>
                  <a:pt x="923289" y="171450"/>
                </a:lnTo>
                <a:lnTo>
                  <a:pt x="932180" y="176529"/>
                </a:lnTo>
                <a:lnTo>
                  <a:pt x="942339" y="194309"/>
                </a:lnTo>
                <a:lnTo>
                  <a:pt x="948689" y="199389"/>
                </a:lnTo>
                <a:lnTo>
                  <a:pt x="951230" y="207009"/>
                </a:lnTo>
                <a:lnTo>
                  <a:pt x="953770" y="213359"/>
                </a:lnTo>
                <a:lnTo>
                  <a:pt x="958850" y="220979"/>
                </a:lnTo>
                <a:lnTo>
                  <a:pt x="962660" y="229869"/>
                </a:lnTo>
                <a:lnTo>
                  <a:pt x="967739" y="234950"/>
                </a:lnTo>
                <a:lnTo>
                  <a:pt x="970280" y="243839"/>
                </a:lnTo>
                <a:lnTo>
                  <a:pt x="972820" y="251459"/>
                </a:lnTo>
                <a:lnTo>
                  <a:pt x="975360" y="257809"/>
                </a:lnTo>
                <a:lnTo>
                  <a:pt x="979170" y="265429"/>
                </a:lnTo>
                <a:lnTo>
                  <a:pt x="981710" y="271779"/>
                </a:lnTo>
                <a:lnTo>
                  <a:pt x="984250" y="279400"/>
                </a:lnTo>
                <a:lnTo>
                  <a:pt x="986789" y="288289"/>
                </a:lnTo>
                <a:lnTo>
                  <a:pt x="989330" y="293369"/>
                </a:lnTo>
                <a:lnTo>
                  <a:pt x="989330" y="302259"/>
                </a:lnTo>
                <a:lnTo>
                  <a:pt x="993139" y="309879"/>
                </a:lnTo>
                <a:lnTo>
                  <a:pt x="993139" y="323850"/>
                </a:lnTo>
                <a:lnTo>
                  <a:pt x="995680" y="337819"/>
                </a:lnTo>
                <a:lnTo>
                  <a:pt x="998220" y="349250"/>
                </a:lnTo>
                <a:lnTo>
                  <a:pt x="998220" y="415289"/>
                </a:lnTo>
                <a:lnTo>
                  <a:pt x="995680" y="426719"/>
                </a:lnTo>
                <a:lnTo>
                  <a:pt x="995680" y="438150"/>
                </a:lnTo>
                <a:lnTo>
                  <a:pt x="993139" y="445769"/>
                </a:lnTo>
                <a:lnTo>
                  <a:pt x="993139" y="457200"/>
                </a:lnTo>
                <a:lnTo>
                  <a:pt x="989330" y="466089"/>
                </a:lnTo>
                <a:lnTo>
                  <a:pt x="986789" y="473709"/>
                </a:lnTo>
                <a:lnTo>
                  <a:pt x="984250" y="482600"/>
                </a:lnTo>
                <a:lnTo>
                  <a:pt x="984250" y="490219"/>
                </a:lnTo>
                <a:lnTo>
                  <a:pt x="979170" y="504189"/>
                </a:lnTo>
                <a:lnTo>
                  <a:pt x="975360" y="513079"/>
                </a:lnTo>
                <a:lnTo>
                  <a:pt x="972820" y="518159"/>
                </a:lnTo>
                <a:lnTo>
                  <a:pt x="972820" y="520700"/>
                </a:lnTo>
                <a:lnTo>
                  <a:pt x="1045210" y="557529"/>
                </a:lnTo>
                <a:lnTo>
                  <a:pt x="1045210" y="553719"/>
                </a:lnTo>
                <a:lnTo>
                  <a:pt x="1047750" y="546100"/>
                </a:lnTo>
                <a:lnTo>
                  <a:pt x="1047750" y="539750"/>
                </a:lnTo>
                <a:lnTo>
                  <a:pt x="1050289" y="534669"/>
                </a:lnTo>
                <a:lnTo>
                  <a:pt x="1050289" y="529589"/>
                </a:lnTo>
                <a:lnTo>
                  <a:pt x="1056639" y="520700"/>
                </a:lnTo>
                <a:lnTo>
                  <a:pt x="1059180" y="513079"/>
                </a:lnTo>
                <a:lnTo>
                  <a:pt x="1061720" y="504189"/>
                </a:lnTo>
                <a:lnTo>
                  <a:pt x="1064260" y="492759"/>
                </a:lnTo>
                <a:lnTo>
                  <a:pt x="1066800" y="482600"/>
                </a:lnTo>
                <a:lnTo>
                  <a:pt x="1066800" y="471169"/>
                </a:lnTo>
                <a:lnTo>
                  <a:pt x="1070610" y="459739"/>
                </a:lnTo>
                <a:lnTo>
                  <a:pt x="1075689" y="431800"/>
                </a:lnTo>
                <a:lnTo>
                  <a:pt x="1075689" y="410209"/>
                </a:lnTo>
                <a:lnTo>
                  <a:pt x="1078230" y="405129"/>
                </a:lnTo>
                <a:lnTo>
                  <a:pt x="1078230" y="370839"/>
                </a:lnTo>
                <a:lnTo>
                  <a:pt x="1075689" y="363219"/>
                </a:lnTo>
                <a:lnTo>
                  <a:pt x="1075689" y="330200"/>
                </a:lnTo>
                <a:lnTo>
                  <a:pt x="1073150" y="321309"/>
                </a:lnTo>
                <a:lnTo>
                  <a:pt x="1073150" y="304800"/>
                </a:lnTo>
                <a:lnTo>
                  <a:pt x="1070610" y="293369"/>
                </a:lnTo>
                <a:lnTo>
                  <a:pt x="1066800" y="288289"/>
                </a:lnTo>
                <a:lnTo>
                  <a:pt x="1064260" y="276859"/>
                </a:lnTo>
                <a:lnTo>
                  <a:pt x="1064260" y="267969"/>
                </a:lnTo>
                <a:lnTo>
                  <a:pt x="1059180" y="257809"/>
                </a:lnTo>
                <a:lnTo>
                  <a:pt x="1056639" y="251459"/>
                </a:lnTo>
                <a:lnTo>
                  <a:pt x="1054100" y="241300"/>
                </a:lnTo>
                <a:lnTo>
                  <a:pt x="1050289" y="232409"/>
                </a:lnTo>
                <a:lnTo>
                  <a:pt x="1047750" y="220979"/>
                </a:lnTo>
                <a:lnTo>
                  <a:pt x="1042670" y="213359"/>
                </a:lnTo>
                <a:lnTo>
                  <a:pt x="1040130" y="201929"/>
                </a:lnTo>
                <a:lnTo>
                  <a:pt x="1033780" y="194309"/>
                </a:lnTo>
                <a:lnTo>
                  <a:pt x="1028700" y="182879"/>
                </a:lnTo>
                <a:lnTo>
                  <a:pt x="1026160" y="173989"/>
                </a:lnTo>
                <a:lnTo>
                  <a:pt x="1019810" y="166369"/>
                </a:lnTo>
                <a:lnTo>
                  <a:pt x="1014730" y="154939"/>
                </a:lnTo>
                <a:lnTo>
                  <a:pt x="1009650" y="146050"/>
                </a:lnTo>
                <a:lnTo>
                  <a:pt x="1000760" y="135889"/>
                </a:lnTo>
                <a:lnTo>
                  <a:pt x="993139" y="127000"/>
                </a:lnTo>
                <a:lnTo>
                  <a:pt x="984250" y="119379"/>
                </a:lnTo>
                <a:lnTo>
                  <a:pt x="972820" y="110489"/>
                </a:lnTo>
                <a:lnTo>
                  <a:pt x="965200" y="102869"/>
                </a:lnTo>
                <a:lnTo>
                  <a:pt x="953770" y="96519"/>
                </a:lnTo>
                <a:lnTo>
                  <a:pt x="944880" y="88900"/>
                </a:lnTo>
                <a:lnTo>
                  <a:pt x="935808" y="82550"/>
                </a:lnTo>
                <a:close/>
              </a:path>
              <a:path w="1078229" h="557529">
                <a:moveTo>
                  <a:pt x="690880" y="7619"/>
                </a:moveTo>
                <a:lnTo>
                  <a:pt x="337820" y="7619"/>
                </a:lnTo>
                <a:lnTo>
                  <a:pt x="321310" y="11429"/>
                </a:lnTo>
                <a:lnTo>
                  <a:pt x="304800" y="13969"/>
                </a:lnTo>
                <a:lnTo>
                  <a:pt x="290830" y="19050"/>
                </a:lnTo>
                <a:lnTo>
                  <a:pt x="274320" y="19050"/>
                </a:lnTo>
                <a:lnTo>
                  <a:pt x="260350" y="21589"/>
                </a:lnTo>
                <a:lnTo>
                  <a:pt x="243839" y="24129"/>
                </a:lnTo>
                <a:lnTo>
                  <a:pt x="232410" y="27939"/>
                </a:lnTo>
                <a:lnTo>
                  <a:pt x="215900" y="30479"/>
                </a:lnTo>
                <a:lnTo>
                  <a:pt x="204470" y="35559"/>
                </a:lnTo>
                <a:lnTo>
                  <a:pt x="194310" y="38100"/>
                </a:lnTo>
                <a:lnTo>
                  <a:pt x="180339" y="41909"/>
                </a:lnTo>
                <a:lnTo>
                  <a:pt x="168910" y="46989"/>
                </a:lnTo>
                <a:lnTo>
                  <a:pt x="157480" y="49529"/>
                </a:lnTo>
                <a:lnTo>
                  <a:pt x="146050" y="54609"/>
                </a:lnTo>
                <a:lnTo>
                  <a:pt x="138430" y="58419"/>
                </a:lnTo>
                <a:lnTo>
                  <a:pt x="127000" y="63500"/>
                </a:lnTo>
                <a:lnTo>
                  <a:pt x="119380" y="68579"/>
                </a:lnTo>
                <a:lnTo>
                  <a:pt x="107950" y="80009"/>
                </a:lnTo>
                <a:lnTo>
                  <a:pt x="93980" y="88900"/>
                </a:lnTo>
                <a:lnTo>
                  <a:pt x="80010" y="99059"/>
                </a:lnTo>
                <a:lnTo>
                  <a:pt x="68580" y="110489"/>
                </a:lnTo>
                <a:lnTo>
                  <a:pt x="60960" y="124459"/>
                </a:lnTo>
                <a:lnTo>
                  <a:pt x="54610" y="133350"/>
                </a:lnTo>
                <a:lnTo>
                  <a:pt x="49530" y="138429"/>
                </a:lnTo>
                <a:lnTo>
                  <a:pt x="46989" y="146050"/>
                </a:lnTo>
                <a:lnTo>
                  <a:pt x="40639" y="154939"/>
                </a:lnTo>
                <a:lnTo>
                  <a:pt x="38100" y="160019"/>
                </a:lnTo>
                <a:lnTo>
                  <a:pt x="35560" y="168909"/>
                </a:lnTo>
                <a:lnTo>
                  <a:pt x="33020" y="176529"/>
                </a:lnTo>
                <a:lnTo>
                  <a:pt x="30480" y="185419"/>
                </a:lnTo>
                <a:lnTo>
                  <a:pt x="24130" y="194309"/>
                </a:lnTo>
                <a:lnTo>
                  <a:pt x="21589" y="201929"/>
                </a:lnTo>
                <a:lnTo>
                  <a:pt x="19050" y="210819"/>
                </a:lnTo>
                <a:lnTo>
                  <a:pt x="19050" y="218439"/>
                </a:lnTo>
                <a:lnTo>
                  <a:pt x="13970" y="227329"/>
                </a:lnTo>
                <a:lnTo>
                  <a:pt x="13970" y="232409"/>
                </a:lnTo>
                <a:lnTo>
                  <a:pt x="10160" y="243839"/>
                </a:lnTo>
                <a:lnTo>
                  <a:pt x="10160" y="251459"/>
                </a:lnTo>
                <a:lnTo>
                  <a:pt x="7620" y="260350"/>
                </a:lnTo>
                <a:lnTo>
                  <a:pt x="5080" y="267969"/>
                </a:lnTo>
                <a:lnTo>
                  <a:pt x="2539" y="276859"/>
                </a:lnTo>
                <a:lnTo>
                  <a:pt x="2539" y="321309"/>
                </a:lnTo>
                <a:lnTo>
                  <a:pt x="0" y="330200"/>
                </a:lnTo>
                <a:lnTo>
                  <a:pt x="0" y="443229"/>
                </a:lnTo>
                <a:lnTo>
                  <a:pt x="2539" y="454659"/>
                </a:lnTo>
                <a:lnTo>
                  <a:pt x="2539" y="478789"/>
                </a:lnTo>
                <a:lnTo>
                  <a:pt x="5080" y="482600"/>
                </a:lnTo>
                <a:lnTo>
                  <a:pt x="91439" y="476250"/>
                </a:lnTo>
                <a:lnTo>
                  <a:pt x="91439" y="468629"/>
                </a:lnTo>
                <a:lnTo>
                  <a:pt x="88900" y="459739"/>
                </a:lnTo>
                <a:lnTo>
                  <a:pt x="88900" y="307339"/>
                </a:lnTo>
                <a:lnTo>
                  <a:pt x="91439" y="295909"/>
                </a:lnTo>
                <a:lnTo>
                  <a:pt x="91439" y="274319"/>
                </a:lnTo>
                <a:lnTo>
                  <a:pt x="96520" y="251459"/>
                </a:lnTo>
                <a:lnTo>
                  <a:pt x="96520" y="243839"/>
                </a:lnTo>
                <a:lnTo>
                  <a:pt x="99060" y="232409"/>
                </a:lnTo>
                <a:lnTo>
                  <a:pt x="99060" y="224789"/>
                </a:lnTo>
                <a:lnTo>
                  <a:pt x="105410" y="215900"/>
                </a:lnTo>
                <a:lnTo>
                  <a:pt x="105410" y="204469"/>
                </a:lnTo>
                <a:lnTo>
                  <a:pt x="110489" y="196850"/>
                </a:lnTo>
                <a:lnTo>
                  <a:pt x="115570" y="190500"/>
                </a:lnTo>
                <a:lnTo>
                  <a:pt x="121920" y="182879"/>
                </a:lnTo>
                <a:lnTo>
                  <a:pt x="129539" y="173989"/>
                </a:lnTo>
                <a:lnTo>
                  <a:pt x="135889" y="168909"/>
                </a:lnTo>
                <a:lnTo>
                  <a:pt x="143510" y="160019"/>
                </a:lnTo>
                <a:lnTo>
                  <a:pt x="154939" y="154939"/>
                </a:lnTo>
                <a:lnTo>
                  <a:pt x="163830" y="149859"/>
                </a:lnTo>
                <a:lnTo>
                  <a:pt x="173989" y="143509"/>
                </a:lnTo>
                <a:lnTo>
                  <a:pt x="185420" y="138429"/>
                </a:lnTo>
                <a:lnTo>
                  <a:pt x="196850" y="135889"/>
                </a:lnTo>
                <a:lnTo>
                  <a:pt x="207010" y="129539"/>
                </a:lnTo>
                <a:lnTo>
                  <a:pt x="218439" y="124459"/>
                </a:lnTo>
                <a:lnTo>
                  <a:pt x="232410" y="121919"/>
                </a:lnTo>
                <a:lnTo>
                  <a:pt x="243839" y="119379"/>
                </a:lnTo>
                <a:lnTo>
                  <a:pt x="251460" y="115569"/>
                </a:lnTo>
                <a:lnTo>
                  <a:pt x="265430" y="110489"/>
                </a:lnTo>
                <a:lnTo>
                  <a:pt x="274320" y="107950"/>
                </a:lnTo>
                <a:lnTo>
                  <a:pt x="288289" y="107950"/>
                </a:lnTo>
                <a:lnTo>
                  <a:pt x="295910" y="102869"/>
                </a:lnTo>
                <a:lnTo>
                  <a:pt x="304800" y="102869"/>
                </a:lnTo>
                <a:lnTo>
                  <a:pt x="316230" y="99059"/>
                </a:lnTo>
                <a:lnTo>
                  <a:pt x="326389" y="99059"/>
                </a:lnTo>
                <a:lnTo>
                  <a:pt x="332739" y="96519"/>
                </a:lnTo>
                <a:lnTo>
                  <a:pt x="340360" y="96519"/>
                </a:lnTo>
                <a:lnTo>
                  <a:pt x="344170" y="93979"/>
                </a:lnTo>
                <a:lnTo>
                  <a:pt x="365760" y="93979"/>
                </a:lnTo>
                <a:lnTo>
                  <a:pt x="374650" y="91439"/>
                </a:lnTo>
                <a:lnTo>
                  <a:pt x="393700" y="91439"/>
                </a:lnTo>
                <a:lnTo>
                  <a:pt x="405130" y="88900"/>
                </a:lnTo>
                <a:lnTo>
                  <a:pt x="438150" y="88900"/>
                </a:lnTo>
                <a:lnTo>
                  <a:pt x="445770" y="85089"/>
                </a:lnTo>
                <a:lnTo>
                  <a:pt x="473710" y="85089"/>
                </a:lnTo>
                <a:lnTo>
                  <a:pt x="482600" y="82550"/>
                </a:lnTo>
                <a:lnTo>
                  <a:pt x="935808" y="82550"/>
                </a:lnTo>
                <a:lnTo>
                  <a:pt x="932180" y="80009"/>
                </a:lnTo>
                <a:lnTo>
                  <a:pt x="920750" y="74929"/>
                </a:lnTo>
                <a:lnTo>
                  <a:pt x="906780" y="66039"/>
                </a:lnTo>
                <a:lnTo>
                  <a:pt x="895350" y="60959"/>
                </a:lnTo>
                <a:lnTo>
                  <a:pt x="881380" y="54609"/>
                </a:lnTo>
                <a:lnTo>
                  <a:pt x="853439" y="44450"/>
                </a:lnTo>
                <a:lnTo>
                  <a:pt x="836930" y="41909"/>
                </a:lnTo>
                <a:lnTo>
                  <a:pt x="820420" y="35559"/>
                </a:lnTo>
                <a:lnTo>
                  <a:pt x="806450" y="30479"/>
                </a:lnTo>
                <a:lnTo>
                  <a:pt x="789939" y="27939"/>
                </a:lnTo>
                <a:lnTo>
                  <a:pt x="775970" y="24129"/>
                </a:lnTo>
                <a:lnTo>
                  <a:pt x="759460" y="19050"/>
                </a:lnTo>
                <a:lnTo>
                  <a:pt x="742950" y="16509"/>
                </a:lnTo>
                <a:lnTo>
                  <a:pt x="723900" y="13969"/>
                </a:lnTo>
                <a:lnTo>
                  <a:pt x="707389" y="13969"/>
                </a:lnTo>
                <a:lnTo>
                  <a:pt x="690880" y="7619"/>
                </a:lnTo>
                <a:close/>
              </a:path>
              <a:path w="1078229" h="557529">
                <a:moveTo>
                  <a:pt x="621030" y="2539"/>
                </a:moveTo>
                <a:lnTo>
                  <a:pt x="387350" y="2539"/>
                </a:lnTo>
                <a:lnTo>
                  <a:pt x="368300" y="5079"/>
                </a:lnTo>
                <a:lnTo>
                  <a:pt x="354330" y="7619"/>
                </a:lnTo>
                <a:lnTo>
                  <a:pt x="673100" y="7619"/>
                </a:lnTo>
                <a:lnTo>
                  <a:pt x="654050" y="5079"/>
                </a:lnTo>
                <a:lnTo>
                  <a:pt x="637539" y="5079"/>
                </a:lnTo>
                <a:lnTo>
                  <a:pt x="621030" y="2539"/>
                </a:lnTo>
                <a:close/>
              </a:path>
              <a:path w="1078229" h="557529">
                <a:moveTo>
                  <a:pt x="548639" y="0"/>
                </a:moveTo>
                <a:lnTo>
                  <a:pt x="457200" y="0"/>
                </a:lnTo>
                <a:lnTo>
                  <a:pt x="440689" y="2539"/>
                </a:lnTo>
                <a:lnTo>
                  <a:pt x="567689" y="2539"/>
                </a:lnTo>
                <a:lnTo>
                  <a:pt x="548639" y="0"/>
                </a:lnTo>
                <a:close/>
              </a:path>
            </a:pathLst>
          </a:custGeom>
          <a:solidFill>
            <a:srgbClr val="000000"/>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762151"/>
            <a:ext cx="4572000" cy="1333698"/>
          </a:xfrm>
          <a:prstGeom prst="rect">
            <a:avLst/>
          </a:prstGeom>
        </p:spPr>
        <p:txBody>
          <a:bodyPr>
            <a:spAutoFit/>
          </a:bodyPr>
          <a:lstStyle/>
          <a:p>
            <a:pPr marL="285750" marR="88900" indent="-273050">
              <a:lnSpc>
                <a:spcPct val="100000"/>
              </a:lnSpc>
              <a:spcBef>
                <a:spcPts val="100"/>
              </a:spcBef>
              <a:buClr>
                <a:srgbClr val="F2A346"/>
              </a:buClr>
              <a:buSzPct val="84615"/>
              <a:buFont typeface="Wingdings 2"/>
              <a:buChar char=""/>
              <a:tabLst>
                <a:tab pos="285750" algn="l"/>
              </a:tabLst>
            </a:pPr>
            <a:r>
              <a:rPr lang="en-US" spc="-5" dirty="0" smtClean="0">
                <a:solidFill>
                  <a:srgbClr val="FDF9C8"/>
                </a:solidFill>
                <a:latin typeface="Constantia"/>
                <a:cs typeface="Constantia"/>
              </a:rPr>
              <a:t>Short stories </a:t>
            </a:r>
            <a:r>
              <a:rPr lang="en-US" dirty="0" smtClean="0">
                <a:solidFill>
                  <a:srgbClr val="FDF9C8"/>
                </a:solidFill>
                <a:latin typeface="Constantia"/>
                <a:cs typeface="Constantia"/>
              </a:rPr>
              <a:t>date back </a:t>
            </a:r>
            <a:r>
              <a:rPr lang="en-US" spc="5" dirty="0" smtClean="0">
                <a:solidFill>
                  <a:srgbClr val="FDF9C8"/>
                </a:solidFill>
                <a:latin typeface="Constantia"/>
                <a:cs typeface="Constantia"/>
              </a:rPr>
              <a:t>to </a:t>
            </a:r>
            <a:r>
              <a:rPr lang="en-US" spc="-5" dirty="0" smtClean="0">
                <a:solidFill>
                  <a:srgbClr val="FDF9C8"/>
                </a:solidFill>
                <a:latin typeface="Constantia"/>
                <a:cs typeface="Constantia"/>
              </a:rPr>
              <a:t>oral story-telling traditions  which originally produced epics</a:t>
            </a:r>
            <a:r>
              <a:rPr lang="en-US" dirty="0" smtClean="0">
                <a:solidFill>
                  <a:srgbClr val="FDF9C8"/>
                </a:solidFill>
                <a:latin typeface="Constantia"/>
                <a:cs typeface="Constantia"/>
              </a:rPr>
              <a:t> such</a:t>
            </a:r>
            <a:endParaRPr lang="en-US" dirty="0" smtClean="0">
              <a:latin typeface="Constantia"/>
              <a:cs typeface="Constantia"/>
            </a:endParaRPr>
          </a:p>
          <a:p>
            <a:pPr marL="285750" marR="5080">
              <a:lnSpc>
                <a:spcPts val="3120"/>
              </a:lnSpc>
              <a:spcBef>
                <a:spcPts val="90"/>
              </a:spcBef>
            </a:pPr>
            <a:r>
              <a:rPr lang="en-US" dirty="0" smtClean="0">
                <a:solidFill>
                  <a:srgbClr val="FDF9C8"/>
                </a:solidFill>
                <a:latin typeface="Constantia"/>
                <a:cs typeface="Constantia"/>
              </a:rPr>
              <a:t>as </a:t>
            </a:r>
            <a:r>
              <a:rPr lang="en-US" spc="-5" dirty="0" smtClean="0">
                <a:solidFill>
                  <a:srgbClr val="FDF9C8"/>
                </a:solidFill>
                <a:latin typeface="Constantia"/>
                <a:cs typeface="Constantia"/>
              </a:rPr>
              <a:t>Homer's Iliad and Odyssey. </a:t>
            </a:r>
            <a:endParaRPr lang="en-US" dirty="0">
              <a:latin typeface="Constantia"/>
              <a:cs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60830"/>
            <a:ext cx="133350" cy="259079"/>
          </a:xfrm>
          <a:prstGeom prst="rect">
            <a:avLst/>
          </a:prstGeom>
        </p:spPr>
        <p:txBody>
          <a:bodyPr vert="horz" wrap="square" lIns="0" tIns="16510" rIns="0" bIns="0" rtlCol="0">
            <a:spAutoFit/>
          </a:bodyPr>
          <a:lstStyle/>
          <a:p>
            <a:pPr marL="12700">
              <a:lnSpc>
                <a:spcPct val="100000"/>
              </a:lnSpc>
              <a:spcBef>
                <a:spcPts val="130"/>
              </a:spcBef>
            </a:pPr>
            <a:r>
              <a:rPr sz="1500" spc="15" dirty="0">
                <a:solidFill>
                  <a:srgbClr val="F2A346"/>
                </a:solidFill>
                <a:latin typeface="Wingdings 2"/>
                <a:cs typeface="Wingdings 2"/>
              </a:rPr>
              <a:t></a:t>
            </a:r>
            <a:endParaRPr sz="1500">
              <a:latin typeface="Wingdings 2"/>
              <a:cs typeface="Wingdings 2"/>
            </a:endParaRPr>
          </a:p>
        </p:txBody>
      </p:sp>
      <p:sp>
        <p:nvSpPr>
          <p:cNvPr id="3" name="object 3"/>
          <p:cNvSpPr txBox="1">
            <a:spLocks noGrp="1"/>
          </p:cNvSpPr>
          <p:nvPr>
            <p:ph type="title"/>
          </p:nvPr>
        </p:nvSpPr>
        <p:spPr>
          <a:xfrm>
            <a:off x="808990" y="1557020"/>
            <a:ext cx="7579359"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DF9C8"/>
                </a:solidFill>
                <a:latin typeface="Constantia"/>
                <a:cs typeface="Constantia"/>
              </a:rPr>
              <a:t>There are early </a:t>
            </a:r>
            <a:r>
              <a:rPr sz="1800" spc="-5" dirty="0">
                <a:solidFill>
                  <a:srgbClr val="FDF9C8"/>
                </a:solidFill>
                <a:latin typeface="Constantia"/>
                <a:cs typeface="Constantia"/>
              </a:rPr>
              <a:t>examples of </a:t>
            </a:r>
            <a:r>
              <a:rPr sz="1800" dirty="0">
                <a:solidFill>
                  <a:srgbClr val="FDF9C8"/>
                </a:solidFill>
                <a:latin typeface="Constantia"/>
                <a:cs typeface="Constantia"/>
              </a:rPr>
              <a:t>short </a:t>
            </a:r>
            <a:r>
              <a:rPr sz="1800" spc="-5" dirty="0">
                <a:solidFill>
                  <a:srgbClr val="FDF9C8"/>
                </a:solidFill>
                <a:latin typeface="Constantia"/>
                <a:cs typeface="Constantia"/>
              </a:rPr>
              <a:t>stories published separately </a:t>
            </a:r>
            <a:r>
              <a:rPr sz="1800" dirty="0">
                <a:solidFill>
                  <a:srgbClr val="FDF9C8"/>
                </a:solidFill>
                <a:latin typeface="Constantia"/>
                <a:cs typeface="Constantia"/>
              </a:rPr>
              <a:t>between 1790  </a:t>
            </a:r>
            <a:r>
              <a:rPr sz="1800" spc="-5" dirty="0">
                <a:solidFill>
                  <a:srgbClr val="FDF9C8"/>
                </a:solidFill>
                <a:latin typeface="Constantia"/>
                <a:cs typeface="Constantia"/>
              </a:rPr>
              <a:t>and </a:t>
            </a:r>
            <a:r>
              <a:rPr sz="1800" dirty="0">
                <a:solidFill>
                  <a:srgbClr val="FDF9C8"/>
                </a:solidFill>
                <a:latin typeface="Constantia"/>
                <a:cs typeface="Constantia"/>
              </a:rPr>
              <a:t>1810, but </a:t>
            </a:r>
            <a:r>
              <a:rPr sz="1800" spc="-5" dirty="0">
                <a:solidFill>
                  <a:srgbClr val="FDF9C8"/>
                </a:solidFill>
                <a:latin typeface="Constantia"/>
                <a:cs typeface="Constantia"/>
              </a:rPr>
              <a:t>the first </a:t>
            </a:r>
            <a:r>
              <a:rPr sz="1800" dirty="0">
                <a:solidFill>
                  <a:srgbClr val="FDF9C8"/>
                </a:solidFill>
                <a:latin typeface="Constantia"/>
                <a:cs typeface="Constantia"/>
              </a:rPr>
              <a:t>true </a:t>
            </a:r>
            <a:r>
              <a:rPr sz="1800" spc="-5" dirty="0">
                <a:solidFill>
                  <a:srgbClr val="FDF9C8"/>
                </a:solidFill>
                <a:latin typeface="Constantia"/>
                <a:cs typeface="Constantia"/>
              </a:rPr>
              <a:t>collections of short stories </a:t>
            </a:r>
            <a:r>
              <a:rPr sz="1800" dirty="0">
                <a:solidFill>
                  <a:srgbClr val="FDF9C8"/>
                </a:solidFill>
                <a:latin typeface="Constantia"/>
                <a:cs typeface="Constantia"/>
              </a:rPr>
              <a:t>appeared between 1810  </a:t>
            </a:r>
            <a:r>
              <a:rPr sz="1800" spc="-5" dirty="0">
                <a:solidFill>
                  <a:srgbClr val="FDF9C8"/>
                </a:solidFill>
                <a:latin typeface="Constantia"/>
                <a:cs typeface="Constantia"/>
              </a:rPr>
              <a:t>and </a:t>
            </a:r>
            <a:r>
              <a:rPr sz="1800" dirty="0">
                <a:solidFill>
                  <a:srgbClr val="FDF9C8"/>
                </a:solidFill>
                <a:latin typeface="Constantia"/>
                <a:cs typeface="Constantia"/>
              </a:rPr>
              <a:t>1830 </a:t>
            </a:r>
            <a:r>
              <a:rPr sz="1800" spc="-5" dirty="0">
                <a:solidFill>
                  <a:srgbClr val="FDF9C8"/>
                </a:solidFill>
                <a:latin typeface="Constantia"/>
                <a:cs typeface="Constantia"/>
              </a:rPr>
              <a:t>in several countries around the </a:t>
            </a:r>
            <a:r>
              <a:rPr sz="1800" dirty="0">
                <a:solidFill>
                  <a:srgbClr val="FDF9C8"/>
                </a:solidFill>
                <a:latin typeface="Constantia"/>
                <a:cs typeface="Constantia"/>
              </a:rPr>
              <a:t>same</a:t>
            </a:r>
            <a:r>
              <a:rPr sz="1800" spc="40" dirty="0">
                <a:solidFill>
                  <a:srgbClr val="FDF9C8"/>
                </a:solidFill>
                <a:latin typeface="Constantia"/>
                <a:cs typeface="Constantia"/>
              </a:rPr>
              <a:t> </a:t>
            </a:r>
            <a:r>
              <a:rPr sz="1800" spc="-5" dirty="0">
                <a:solidFill>
                  <a:srgbClr val="FDF9C8"/>
                </a:solidFill>
                <a:latin typeface="Constantia"/>
                <a:cs typeface="Constantia"/>
              </a:rPr>
              <a:t>period.</a:t>
            </a:r>
            <a:endParaRPr sz="1800">
              <a:latin typeface="Constantia"/>
              <a:cs typeface="Constantia"/>
            </a:endParaRPr>
          </a:p>
        </p:txBody>
      </p:sp>
      <p:sp>
        <p:nvSpPr>
          <p:cNvPr id="4" name="object 4"/>
          <p:cNvSpPr txBox="1"/>
          <p:nvPr/>
        </p:nvSpPr>
        <p:spPr>
          <a:xfrm>
            <a:off x="535940" y="2459989"/>
            <a:ext cx="133350" cy="259079"/>
          </a:xfrm>
          <a:prstGeom prst="rect">
            <a:avLst/>
          </a:prstGeom>
        </p:spPr>
        <p:txBody>
          <a:bodyPr vert="horz" wrap="square" lIns="0" tIns="16510" rIns="0" bIns="0" rtlCol="0">
            <a:spAutoFit/>
          </a:bodyPr>
          <a:lstStyle/>
          <a:p>
            <a:pPr marL="12700">
              <a:lnSpc>
                <a:spcPct val="100000"/>
              </a:lnSpc>
              <a:spcBef>
                <a:spcPts val="130"/>
              </a:spcBef>
            </a:pPr>
            <a:r>
              <a:rPr sz="1500" spc="15" dirty="0">
                <a:solidFill>
                  <a:srgbClr val="F2A346"/>
                </a:solidFill>
                <a:latin typeface="Wingdings 2"/>
                <a:cs typeface="Wingdings 2"/>
              </a:rPr>
              <a:t></a:t>
            </a:r>
            <a:endParaRPr sz="1500">
              <a:latin typeface="Wingdings 2"/>
              <a:cs typeface="Wingdings 2"/>
            </a:endParaRPr>
          </a:p>
        </p:txBody>
      </p:sp>
      <p:sp>
        <p:nvSpPr>
          <p:cNvPr id="5" name="object 5"/>
          <p:cNvSpPr txBox="1"/>
          <p:nvPr/>
        </p:nvSpPr>
        <p:spPr>
          <a:xfrm>
            <a:off x="535940" y="3633470"/>
            <a:ext cx="133350" cy="259079"/>
          </a:xfrm>
          <a:prstGeom prst="rect">
            <a:avLst/>
          </a:prstGeom>
        </p:spPr>
        <p:txBody>
          <a:bodyPr vert="horz" wrap="square" lIns="0" tIns="16510" rIns="0" bIns="0" rtlCol="0">
            <a:spAutoFit/>
          </a:bodyPr>
          <a:lstStyle/>
          <a:p>
            <a:pPr marL="12700">
              <a:lnSpc>
                <a:spcPct val="100000"/>
              </a:lnSpc>
              <a:spcBef>
                <a:spcPts val="130"/>
              </a:spcBef>
            </a:pPr>
            <a:r>
              <a:rPr sz="1500" spc="15" dirty="0">
                <a:solidFill>
                  <a:srgbClr val="F2A346"/>
                </a:solidFill>
                <a:latin typeface="Wingdings 2"/>
                <a:cs typeface="Wingdings 2"/>
              </a:rPr>
              <a:t></a:t>
            </a:r>
            <a:endParaRPr sz="1500">
              <a:latin typeface="Wingdings 2"/>
              <a:cs typeface="Wingdings 2"/>
            </a:endParaRPr>
          </a:p>
        </p:txBody>
      </p:sp>
      <p:sp>
        <p:nvSpPr>
          <p:cNvPr id="6" name="object 6"/>
          <p:cNvSpPr txBox="1"/>
          <p:nvPr/>
        </p:nvSpPr>
        <p:spPr>
          <a:xfrm>
            <a:off x="808990" y="2456179"/>
            <a:ext cx="7792720" cy="3942079"/>
          </a:xfrm>
          <a:prstGeom prst="rect">
            <a:avLst/>
          </a:prstGeom>
        </p:spPr>
        <p:txBody>
          <a:bodyPr vert="horz" wrap="square" lIns="0" tIns="12700" rIns="0" bIns="0" rtlCol="0">
            <a:spAutoFit/>
          </a:bodyPr>
          <a:lstStyle/>
          <a:p>
            <a:pPr marL="12700" marR="316230">
              <a:lnSpc>
                <a:spcPct val="100000"/>
              </a:lnSpc>
              <a:spcBef>
                <a:spcPts val="100"/>
              </a:spcBef>
            </a:pPr>
            <a:r>
              <a:rPr sz="1800" dirty="0">
                <a:solidFill>
                  <a:srgbClr val="FDF9C8"/>
                </a:solidFill>
                <a:latin typeface="Constantia"/>
                <a:cs typeface="Constantia"/>
              </a:rPr>
              <a:t>The </a:t>
            </a:r>
            <a:r>
              <a:rPr sz="1800" spc="-5" dirty="0">
                <a:solidFill>
                  <a:srgbClr val="FDF9C8"/>
                </a:solidFill>
                <a:latin typeface="Constantia"/>
                <a:cs typeface="Constantia"/>
              </a:rPr>
              <a:t>first </a:t>
            </a:r>
            <a:r>
              <a:rPr sz="1800" dirty="0">
                <a:solidFill>
                  <a:srgbClr val="FDF9C8"/>
                </a:solidFill>
                <a:latin typeface="Constantia"/>
                <a:cs typeface="Constantia"/>
              </a:rPr>
              <a:t>short </a:t>
            </a:r>
            <a:r>
              <a:rPr sz="1800" spc="-5" dirty="0">
                <a:solidFill>
                  <a:srgbClr val="FDF9C8"/>
                </a:solidFill>
                <a:latin typeface="Constantia"/>
                <a:cs typeface="Constantia"/>
              </a:rPr>
              <a:t>stories in the United Kingdom </a:t>
            </a:r>
            <a:r>
              <a:rPr sz="1800" dirty="0">
                <a:solidFill>
                  <a:srgbClr val="FDF9C8"/>
                </a:solidFill>
                <a:latin typeface="Constantia"/>
                <a:cs typeface="Constantia"/>
              </a:rPr>
              <a:t>were </a:t>
            </a:r>
            <a:r>
              <a:rPr sz="1800" spc="-5" dirty="0">
                <a:solidFill>
                  <a:srgbClr val="FDF9C8"/>
                </a:solidFill>
                <a:latin typeface="Constantia"/>
                <a:cs typeface="Constantia"/>
              </a:rPr>
              <a:t>gothic tales like Richard  Cumberland's </a:t>
            </a:r>
            <a:r>
              <a:rPr sz="1800" dirty="0">
                <a:solidFill>
                  <a:srgbClr val="FDF9C8"/>
                </a:solidFill>
                <a:latin typeface="Constantia"/>
                <a:cs typeface="Constantia"/>
              </a:rPr>
              <a:t>"remarkable </a:t>
            </a:r>
            <a:r>
              <a:rPr sz="1800" spc="-5" dirty="0">
                <a:solidFill>
                  <a:srgbClr val="FDF9C8"/>
                </a:solidFill>
                <a:latin typeface="Constantia"/>
                <a:cs typeface="Constantia"/>
              </a:rPr>
              <a:t>narrative" </a:t>
            </a:r>
            <a:r>
              <a:rPr sz="1800" dirty="0">
                <a:solidFill>
                  <a:srgbClr val="FDF9C8"/>
                </a:solidFill>
                <a:latin typeface="Constantia"/>
                <a:cs typeface="Constantia"/>
              </a:rPr>
              <a:t>"The </a:t>
            </a:r>
            <a:r>
              <a:rPr sz="1800" spc="-5" dirty="0">
                <a:solidFill>
                  <a:srgbClr val="FDF9C8"/>
                </a:solidFill>
                <a:latin typeface="Constantia"/>
                <a:cs typeface="Constantia"/>
              </a:rPr>
              <a:t>Poisoner </a:t>
            </a:r>
            <a:r>
              <a:rPr sz="1800" dirty="0">
                <a:solidFill>
                  <a:srgbClr val="FDF9C8"/>
                </a:solidFill>
                <a:latin typeface="Constantia"/>
                <a:cs typeface="Constantia"/>
              </a:rPr>
              <a:t>of</a:t>
            </a:r>
            <a:r>
              <a:rPr sz="1800" spc="30" dirty="0">
                <a:solidFill>
                  <a:srgbClr val="FDF9C8"/>
                </a:solidFill>
                <a:latin typeface="Constantia"/>
                <a:cs typeface="Constantia"/>
              </a:rPr>
              <a:t> </a:t>
            </a:r>
            <a:r>
              <a:rPr sz="1800" spc="-5" dirty="0">
                <a:solidFill>
                  <a:srgbClr val="FDF9C8"/>
                </a:solidFill>
                <a:latin typeface="Constantia"/>
                <a:cs typeface="Constantia"/>
              </a:rPr>
              <a:t>Montremos"</a:t>
            </a:r>
            <a:endParaRPr sz="1800">
              <a:latin typeface="Constantia"/>
              <a:cs typeface="Constantia"/>
            </a:endParaRPr>
          </a:p>
          <a:p>
            <a:pPr marL="12700" marR="413384">
              <a:lnSpc>
                <a:spcPct val="100000"/>
              </a:lnSpc>
            </a:pPr>
            <a:r>
              <a:rPr sz="1800" spc="-5" dirty="0">
                <a:solidFill>
                  <a:srgbClr val="FDF9C8"/>
                </a:solidFill>
                <a:latin typeface="Constantia"/>
                <a:cs typeface="Constantia"/>
              </a:rPr>
              <a:t>(1791). Great novelists like Sir Walter Scott and </a:t>
            </a:r>
            <a:r>
              <a:rPr sz="1800" dirty="0">
                <a:solidFill>
                  <a:srgbClr val="FDF9C8"/>
                </a:solidFill>
                <a:latin typeface="Constantia"/>
                <a:cs typeface="Constantia"/>
              </a:rPr>
              <a:t>Charles </a:t>
            </a:r>
            <a:r>
              <a:rPr sz="1800" spc="-5" dirty="0">
                <a:solidFill>
                  <a:srgbClr val="FDF9C8"/>
                </a:solidFill>
                <a:latin typeface="Constantia"/>
                <a:cs typeface="Constantia"/>
              </a:rPr>
              <a:t>Dickens also wrote  some </a:t>
            </a:r>
            <a:r>
              <a:rPr sz="1800" dirty="0">
                <a:solidFill>
                  <a:srgbClr val="FDF9C8"/>
                </a:solidFill>
                <a:latin typeface="Constantia"/>
                <a:cs typeface="Constantia"/>
              </a:rPr>
              <a:t>short</a:t>
            </a:r>
            <a:r>
              <a:rPr sz="1800" spc="5" dirty="0">
                <a:solidFill>
                  <a:srgbClr val="FDF9C8"/>
                </a:solidFill>
                <a:latin typeface="Constantia"/>
                <a:cs typeface="Constantia"/>
              </a:rPr>
              <a:t> </a:t>
            </a:r>
            <a:r>
              <a:rPr sz="1800" spc="-5" dirty="0">
                <a:solidFill>
                  <a:srgbClr val="FDF9C8"/>
                </a:solidFill>
                <a:latin typeface="Constantia"/>
                <a:cs typeface="Constantia"/>
              </a:rPr>
              <a:t>stories.</a:t>
            </a:r>
            <a:endParaRPr sz="1800">
              <a:latin typeface="Constantia"/>
              <a:cs typeface="Constantia"/>
            </a:endParaRPr>
          </a:p>
          <a:p>
            <a:pPr marL="12700" marR="5080">
              <a:lnSpc>
                <a:spcPct val="100000"/>
              </a:lnSpc>
              <a:spcBef>
                <a:spcPts val="600"/>
              </a:spcBef>
            </a:pPr>
            <a:r>
              <a:rPr sz="1800" dirty="0">
                <a:solidFill>
                  <a:srgbClr val="FDF9C8"/>
                </a:solidFill>
                <a:latin typeface="Constantia"/>
                <a:cs typeface="Constantia"/>
              </a:rPr>
              <a:t>One of </a:t>
            </a:r>
            <a:r>
              <a:rPr sz="1800" spc="-5" dirty="0">
                <a:solidFill>
                  <a:srgbClr val="FDF9C8"/>
                </a:solidFill>
                <a:latin typeface="Constantia"/>
                <a:cs typeface="Constantia"/>
              </a:rPr>
              <a:t>the earliest </a:t>
            </a:r>
            <a:r>
              <a:rPr sz="1800" dirty="0">
                <a:solidFill>
                  <a:srgbClr val="FDF9C8"/>
                </a:solidFill>
                <a:latin typeface="Constantia"/>
                <a:cs typeface="Constantia"/>
              </a:rPr>
              <a:t>short stories </a:t>
            </a:r>
            <a:r>
              <a:rPr sz="1800" spc="-5" dirty="0">
                <a:solidFill>
                  <a:srgbClr val="FDF9C8"/>
                </a:solidFill>
                <a:latin typeface="Constantia"/>
                <a:cs typeface="Constantia"/>
              </a:rPr>
              <a:t>in the United States was Charles Brockden  </a:t>
            </a:r>
            <a:r>
              <a:rPr sz="1800" dirty="0">
                <a:solidFill>
                  <a:srgbClr val="FDF9C8"/>
                </a:solidFill>
                <a:latin typeface="Constantia"/>
                <a:cs typeface="Constantia"/>
              </a:rPr>
              <a:t>Brown's </a:t>
            </a:r>
            <a:r>
              <a:rPr sz="1800" spc="-5" dirty="0">
                <a:solidFill>
                  <a:srgbClr val="FDF9C8"/>
                </a:solidFill>
                <a:latin typeface="Constantia"/>
                <a:cs typeface="Constantia"/>
              </a:rPr>
              <a:t>"Somnambulism" from 1805. Washington Irving </a:t>
            </a:r>
            <a:r>
              <a:rPr sz="1800" dirty="0">
                <a:solidFill>
                  <a:srgbClr val="FDF9C8"/>
                </a:solidFill>
                <a:latin typeface="Constantia"/>
                <a:cs typeface="Constantia"/>
              </a:rPr>
              <a:t>wrote </a:t>
            </a:r>
            <a:r>
              <a:rPr sz="1800" spc="-5" dirty="0">
                <a:solidFill>
                  <a:srgbClr val="FDF9C8"/>
                </a:solidFill>
                <a:latin typeface="Constantia"/>
                <a:cs typeface="Constantia"/>
              </a:rPr>
              <a:t>mysterious  tales </a:t>
            </a:r>
            <a:r>
              <a:rPr sz="1800" spc="-10" dirty="0">
                <a:solidFill>
                  <a:srgbClr val="FDF9C8"/>
                </a:solidFill>
                <a:latin typeface="Constantia"/>
                <a:cs typeface="Constantia"/>
              </a:rPr>
              <a:t>including </a:t>
            </a:r>
            <a:r>
              <a:rPr sz="1800" spc="-5" dirty="0">
                <a:solidFill>
                  <a:srgbClr val="FDF9C8"/>
                </a:solidFill>
                <a:latin typeface="Constantia"/>
                <a:cs typeface="Constantia"/>
              </a:rPr>
              <a:t>"Rip van Winkle" (1819) and "The Legend of Sleepy Hollow"  (1820). Nathaniel Hawthorne published </a:t>
            </a:r>
            <a:r>
              <a:rPr sz="1800" dirty="0">
                <a:solidFill>
                  <a:srgbClr val="FDF9C8"/>
                </a:solidFill>
                <a:latin typeface="Constantia"/>
                <a:cs typeface="Constantia"/>
              </a:rPr>
              <a:t>the </a:t>
            </a:r>
            <a:r>
              <a:rPr sz="1800" spc="-5" dirty="0">
                <a:solidFill>
                  <a:srgbClr val="FDF9C8"/>
                </a:solidFill>
                <a:latin typeface="Constantia"/>
                <a:cs typeface="Constantia"/>
              </a:rPr>
              <a:t>first </a:t>
            </a:r>
            <a:r>
              <a:rPr sz="1800" dirty="0">
                <a:solidFill>
                  <a:srgbClr val="FDF9C8"/>
                </a:solidFill>
                <a:latin typeface="Constantia"/>
                <a:cs typeface="Constantia"/>
              </a:rPr>
              <a:t>part </a:t>
            </a:r>
            <a:r>
              <a:rPr sz="1800" spc="-5" dirty="0">
                <a:solidFill>
                  <a:srgbClr val="FDF9C8"/>
                </a:solidFill>
                <a:latin typeface="Constantia"/>
                <a:cs typeface="Constantia"/>
              </a:rPr>
              <a:t>of his </a:t>
            </a:r>
            <a:r>
              <a:rPr sz="1800" i="1" spc="-5" dirty="0">
                <a:solidFill>
                  <a:srgbClr val="FDF9C8"/>
                </a:solidFill>
                <a:latin typeface="Constantia"/>
                <a:cs typeface="Constantia"/>
              </a:rPr>
              <a:t>Twice-Told Tales </a:t>
            </a:r>
            <a:r>
              <a:rPr sz="1800" spc="-5" dirty="0">
                <a:solidFill>
                  <a:srgbClr val="FDF9C8"/>
                </a:solidFill>
                <a:latin typeface="Constantia"/>
                <a:cs typeface="Constantia"/>
              </a:rPr>
              <a:t>in  </a:t>
            </a:r>
            <a:r>
              <a:rPr sz="1800" dirty="0">
                <a:solidFill>
                  <a:srgbClr val="FDF9C8"/>
                </a:solidFill>
                <a:latin typeface="Constantia"/>
                <a:cs typeface="Constantia"/>
              </a:rPr>
              <a:t>1837. </a:t>
            </a:r>
            <a:r>
              <a:rPr sz="1800" spc="-5" dirty="0">
                <a:solidFill>
                  <a:srgbClr val="FDF9C8"/>
                </a:solidFill>
                <a:latin typeface="Constantia"/>
                <a:cs typeface="Constantia"/>
              </a:rPr>
              <a:t>Edgar Allan Poe wrote his tales of </a:t>
            </a:r>
            <a:r>
              <a:rPr sz="1800" dirty="0">
                <a:solidFill>
                  <a:srgbClr val="FDF9C8"/>
                </a:solidFill>
                <a:latin typeface="Constantia"/>
                <a:cs typeface="Constantia"/>
              </a:rPr>
              <a:t>mystery </a:t>
            </a:r>
            <a:r>
              <a:rPr sz="1800" spc="-5" dirty="0">
                <a:solidFill>
                  <a:srgbClr val="FDF9C8"/>
                </a:solidFill>
                <a:latin typeface="Constantia"/>
                <a:cs typeface="Constantia"/>
              </a:rPr>
              <a:t>and imagination between </a:t>
            </a:r>
            <a:r>
              <a:rPr sz="1800" dirty="0">
                <a:solidFill>
                  <a:srgbClr val="FDF9C8"/>
                </a:solidFill>
                <a:latin typeface="Constantia"/>
                <a:cs typeface="Constantia"/>
              </a:rPr>
              <a:t>1842  </a:t>
            </a:r>
            <a:r>
              <a:rPr sz="1800" spc="-5" dirty="0">
                <a:solidFill>
                  <a:srgbClr val="FDF9C8"/>
                </a:solidFill>
                <a:latin typeface="Constantia"/>
                <a:cs typeface="Constantia"/>
              </a:rPr>
              <a:t>and 1859. Classic </a:t>
            </a:r>
            <a:r>
              <a:rPr sz="1800" dirty="0">
                <a:solidFill>
                  <a:srgbClr val="FDF9C8"/>
                </a:solidFill>
                <a:latin typeface="Constantia"/>
                <a:cs typeface="Constantia"/>
              </a:rPr>
              <a:t>stories are </a:t>
            </a:r>
            <a:r>
              <a:rPr sz="1800" spc="-5" dirty="0">
                <a:solidFill>
                  <a:srgbClr val="FDF9C8"/>
                </a:solidFill>
                <a:latin typeface="Constantia"/>
                <a:cs typeface="Constantia"/>
              </a:rPr>
              <a:t>"The Fall of </a:t>
            </a:r>
            <a:r>
              <a:rPr sz="1800" dirty="0">
                <a:solidFill>
                  <a:srgbClr val="FDF9C8"/>
                </a:solidFill>
                <a:latin typeface="Constantia"/>
                <a:cs typeface="Constantia"/>
              </a:rPr>
              <a:t>the </a:t>
            </a:r>
            <a:r>
              <a:rPr sz="1800" spc="-5" dirty="0">
                <a:solidFill>
                  <a:srgbClr val="FDF9C8"/>
                </a:solidFill>
                <a:latin typeface="Constantia"/>
                <a:cs typeface="Constantia"/>
              </a:rPr>
              <a:t>House </a:t>
            </a:r>
            <a:r>
              <a:rPr sz="1800" dirty="0">
                <a:solidFill>
                  <a:srgbClr val="FDF9C8"/>
                </a:solidFill>
                <a:latin typeface="Constantia"/>
                <a:cs typeface="Constantia"/>
              </a:rPr>
              <a:t>of Usher", "The </a:t>
            </a:r>
            <a:r>
              <a:rPr sz="1800" spc="-5" dirty="0">
                <a:solidFill>
                  <a:srgbClr val="FDF9C8"/>
                </a:solidFill>
                <a:latin typeface="Constantia"/>
                <a:cs typeface="Constantia"/>
              </a:rPr>
              <a:t>Tell-Tale  </a:t>
            </a:r>
            <a:r>
              <a:rPr sz="1800" dirty="0">
                <a:solidFill>
                  <a:srgbClr val="FDF9C8"/>
                </a:solidFill>
                <a:latin typeface="Constantia"/>
                <a:cs typeface="Constantia"/>
              </a:rPr>
              <a:t>Heart", </a:t>
            </a:r>
            <a:r>
              <a:rPr sz="1800" spc="-5" dirty="0">
                <a:solidFill>
                  <a:srgbClr val="FDF9C8"/>
                </a:solidFill>
                <a:latin typeface="Constantia"/>
                <a:cs typeface="Constantia"/>
              </a:rPr>
              <a:t>"The </a:t>
            </a:r>
            <a:r>
              <a:rPr sz="1800" dirty="0">
                <a:solidFill>
                  <a:srgbClr val="FDF9C8"/>
                </a:solidFill>
                <a:latin typeface="Constantia"/>
                <a:cs typeface="Constantia"/>
              </a:rPr>
              <a:t>Cask </a:t>
            </a:r>
            <a:r>
              <a:rPr sz="1800" spc="-5" dirty="0">
                <a:solidFill>
                  <a:srgbClr val="FDF9C8"/>
                </a:solidFill>
                <a:latin typeface="Constantia"/>
                <a:cs typeface="Constantia"/>
              </a:rPr>
              <a:t>of Amontillado", </a:t>
            </a:r>
            <a:r>
              <a:rPr sz="1800" dirty="0">
                <a:solidFill>
                  <a:srgbClr val="FDF9C8"/>
                </a:solidFill>
                <a:latin typeface="Constantia"/>
                <a:cs typeface="Constantia"/>
              </a:rPr>
              <a:t>"The </a:t>
            </a:r>
            <a:r>
              <a:rPr sz="1800" spc="-5" dirty="0">
                <a:solidFill>
                  <a:srgbClr val="FDF9C8"/>
                </a:solidFill>
                <a:latin typeface="Constantia"/>
                <a:cs typeface="Constantia"/>
              </a:rPr>
              <a:t>Pit and </a:t>
            </a:r>
            <a:r>
              <a:rPr sz="1800" dirty="0">
                <a:solidFill>
                  <a:srgbClr val="FDF9C8"/>
                </a:solidFill>
                <a:latin typeface="Constantia"/>
                <a:cs typeface="Constantia"/>
              </a:rPr>
              <a:t>the </a:t>
            </a:r>
            <a:r>
              <a:rPr sz="1800" spc="-5" dirty="0">
                <a:solidFill>
                  <a:srgbClr val="FDF9C8"/>
                </a:solidFill>
                <a:latin typeface="Constantia"/>
                <a:cs typeface="Constantia"/>
              </a:rPr>
              <a:t>Pendulum", and</a:t>
            </a:r>
            <a:r>
              <a:rPr sz="1800" spc="10" dirty="0">
                <a:solidFill>
                  <a:srgbClr val="FDF9C8"/>
                </a:solidFill>
                <a:latin typeface="Constantia"/>
                <a:cs typeface="Constantia"/>
              </a:rPr>
              <a:t> </a:t>
            </a:r>
            <a:r>
              <a:rPr sz="1800" dirty="0">
                <a:solidFill>
                  <a:srgbClr val="FDF9C8"/>
                </a:solidFill>
                <a:latin typeface="Constantia"/>
                <a:cs typeface="Constantia"/>
              </a:rPr>
              <a:t>the</a:t>
            </a:r>
            <a:endParaRPr sz="1800">
              <a:latin typeface="Constantia"/>
              <a:cs typeface="Constantia"/>
            </a:endParaRPr>
          </a:p>
          <a:p>
            <a:pPr marL="12700" marR="123825">
              <a:lnSpc>
                <a:spcPct val="100000"/>
              </a:lnSpc>
            </a:pPr>
            <a:r>
              <a:rPr sz="1800" spc="-5" dirty="0">
                <a:solidFill>
                  <a:srgbClr val="FDF9C8"/>
                </a:solidFill>
                <a:latin typeface="Constantia"/>
                <a:cs typeface="Constantia"/>
              </a:rPr>
              <a:t>first detective </a:t>
            </a:r>
            <a:r>
              <a:rPr sz="1800" dirty="0">
                <a:solidFill>
                  <a:srgbClr val="FDF9C8"/>
                </a:solidFill>
                <a:latin typeface="Constantia"/>
                <a:cs typeface="Constantia"/>
              </a:rPr>
              <a:t>story, "The Murders </a:t>
            </a:r>
            <a:r>
              <a:rPr sz="1800" spc="-5" dirty="0">
                <a:solidFill>
                  <a:srgbClr val="FDF9C8"/>
                </a:solidFill>
                <a:latin typeface="Constantia"/>
                <a:cs typeface="Constantia"/>
              </a:rPr>
              <a:t>in the Rue Morgue". In "The Philosophy of  Composition" (1846) Poe argued that </a:t>
            </a:r>
            <a:r>
              <a:rPr sz="1800" dirty="0">
                <a:solidFill>
                  <a:srgbClr val="FDF9C8"/>
                </a:solidFill>
                <a:latin typeface="Constantia"/>
                <a:cs typeface="Constantia"/>
              </a:rPr>
              <a:t>a </a:t>
            </a:r>
            <a:r>
              <a:rPr sz="1800" spc="-5" dirty="0">
                <a:solidFill>
                  <a:srgbClr val="FDF9C8"/>
                </a:solidFill>
                <a:latin typeface="Constantia"/>
                <a:cs typeface="Constantia"/>
              </a:rPr>
              <a:t>literary </a:t>
            </a:r>
            <a:r>
              <a:rPr sz="1800" dirty="0">
                <a:solidFill>
                  <a:srgbClr val="FDF9C8"/>
                </a:solidFill>
                <a:latin typeface="Constantia"/>
                <a:cs typeface="Constantia"/>
              </a:rPr>
              <a:t>work </a:t>
            </a:r>
            <a:r>
              <a:rPr sz="1800" spc="-5" dirty="0">
                <a:solidFill>
                  <a:srgbClr val="FDF9C8"/>
                </a:solidFill>
                <a:latin typeface="Constantia"/>
                <a:cs typeface="Constantia"/>
              </a:rPr>
              <a:t>should be </a:t>
            </a:r>
            <a:r>
              <a:rPr sz="1800" dirty="0">
                <a:solidFill>
                  <a:srgbClr val="FDF9C8"/>
                </a:solidFill>
                <a:latin typeface="Constantia"/>
                <a:cs typeface="Constantia"/>
              </a:rPr>
              <a:t>short </a:t>
            </a:r>
            <a:r>
              <a:rPr sz="1800" spc="-5" dirty="0">
                <a:solidFill>
                  <a:srgbClr val="FDF9C8"/>
                </a:solidFill>
                <a:latin typeface="Constantia"/>
                <a:cs typeface="Constantia"/>
              </a:rPr>
              <a:t>enough  for </a:t>
            </a:r>
            <a:r>
              <a:rPr sz="1800" dirty="0">
                <a:solidFill>
                  <a:srgbClr val="FDF9C8"/>
                </a:solidFill>
                <a:latin typeface="Constantia"/>
                <a:cs typeface="Constantia"/>
              </a:rPr>
              <a:t>a </a:t>
            </a:r>
            <a:r>
              <a:rPr sz="1800" spc="-5" dirty="0">
                <a:solidFill>
                  <a:srgbClr val="FDF9C8"/>
                </a:solidFill>
                <a:latin typeface="Constantia"/>
                <a:cs typeface="Constantia"/>
              </a:rPr>
              <a:t>reader to finish in one</a:t>
            </a:r>
            <a:r>
              <a:rPr sz="1800" spc="60" dirty="0">
                <a:solidFill>
                  <a:srgbClr val="FDF9C8"/>
                </a:solidFill>
                <a:latin typeface="Constantia"/>
                <a:cs typeface="Constantia"/>
              </a:rPr>
              <a:t> </a:t>
            </a:r>
            <a:r>
              <a:rPr sz="1800" spc="-5" dirty="0">
                <a:solidFill>
                  <a:srgbClr val="FDF9C8"/>
                </a:solidFill>
                <a:latin typeface="Constantia"/>
                <a:cs typeface="Constantia"/>
              </a:rPr>
              <a:t>sitting.</a:t>
            </a:r>
            <a:endParaRPr sz="1800">
              <a:latin typeface="Constantia"/>
              <a:cs typeface="Constantia"/>
            </a:endParaRPr>
          </a:p>
        </p:txBody>
      </p:sp>
      <p:sp>
        <p:nvSpPr>
          <p:cNvPr id="7" name="object 7"/>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540" y="1520190"/>
            <a:ext cx="8181975" cy="4415790"/>
          </a:xfrm>
          <a:prstGeom prst="rect">
            <a:avLst/>
          </a:prstGeom>
        </p:spPr>
        <p:txBody>
          <a:bodyPr vert="horz" wrap="square" lIns="0" tIns="53975" rIns="0" bIns="0" rtlCol="0">
            <a:spAutoFit/>
          </a:bodyPr>
          <a:lstStyle/>
          <a:p>
            <a:pPr marL="311150" marR="384175" indent="-273050" algn="just">
              <a:lnSpc>
                <a:spcPts val="2590"/>
              </a:lnSpc>
              <a:spcBef>
                <a:spcPts val="425"/>
              </a:spcBef>
              <a:buClr>
                <a:srgbClr val="F2A346"/>
              </a:buClr>
              <a:buSzPct val="85416"/>
              <a:buFont typeface="Wingdings 2"/>
              <a:buChar char=""/>
              <a:tabLst>
                <a:tab pos="311150" algn="l"/>
              </a:tabLst>
            </a:pPr>
            <a:r>
              <a:rPr sz="2400" dirty="0">
                <a:solidFill>
                  <a:srgbClr val="FDF9C8"/>
                </a:solidFill>
                <a:latin typeface="Constantia"/>
                <a:cs typeface="Constantia"/>
              </a:rPr>
              <a:t>In </a:t>
            </a:r>
            <a:r>
              <a:rPr sz="2400" spc="-5" dirty="0">
                <a:solidFill>
                  <a:srgbClr val="FDF9C8"/>
                </a:solidFill>
                <a:latin typeface="Constantia"/>
                <a:cs typeface="Constantia"/>
              </a:rPr>
              <a:t>the </a:t>
            </a:r>
            <a:r>
              <a:rPr sz="2400" dirty="0">
                <a:solidFill>
                  <a:srgbClr val="FDF9C8"/>
                </a:solidFill>
                <a:latin typeface="Constantia"/>
                <a:cs typeface="Constantia"/>
              </a:rPr>
              <a:t>latter </a:t>
            </a:r>
            <a:r>
              <a:rPr sz="2400" spc="-5" dirty="0">
                <a:solidFill>
                  <a:srgbClr val="FDF9C8"/>
                </a:solidFill>
                <a:latin typeface="Constantia"/>
                <a:cs typeface="Constantia"/>
              </a:rPr>
              <a:t>19th century, the </a:t>
            </a:r>
            <a:r>
              <a:rPr sz="2400" dirty="0">
                <a:solidFill>
                  <a:srgbClr val="FDF9C8"/>
                </a:solidFill>
                <a:latin typeface="Constantia"/>
                <a:cs typeface="Constantia"/>
              </a:rPr>
              <a:t>growth </a:t>
            </a:r>
            <a:r>
              <a:rPr sz="2400" spc="-5" dirty="0">
                <a:solidFill>
                  <a:srgbClr val="FDF9C8"/>
                </a:solidFill>
                <a:latin typeface="Constantia"/>
                <a:cs typeface="Constantia"/>
              </a:rPr>
              <a:t>of print magazines  and journals </a:t>
            </a:r>
            <a:r>
              <a:rPr sz="2400" dirty="0">
                <a:solidFill>
                  <a:srgbClr val="FDF9C8"/>
                </a:solidFill>
                <a:latin typeface="Constantia"/>
                <a:cs typeface="Constantia"/>
              </a:rPr>
              <a:t>created a </a:t>
            </a:r>
            <a:r>
              <a:rPr sz="2400" spc="-5" dirty="0">
                <a:solidFill>
                  <a:srgbClr val="FDF9C8"/>
                </a:solidFill>
                <a:latin typeface="Constantia"/>
                <a:cs typeface="Constantia"/>
              </a:rPr>
              <a:t>strong demand for </a:t>
            </a:r>
            <a:r>
              <a:rPr sz="2400" dirty="0">
                <a:solidFill>
                  <a:srgbClr val="FDF9C8"/>
                </a:solidFill>
                <a:latin typeface="Constantia"/>
                <a:cs typeface="Constantia"/>
              </a:rPr>
              <a:t>short </a:t>
            </a:r>
            <a:r>
              <a:rPr sz="2400" spc="-5" dirty="0">
                <a:solidFill>
                  <a:srgbClr val="FDF9C8"/>
                </a:solidFill>
                <a:latin typeface="Constantia"/>
                <a:cs typeface="Constantia"/>
              </a:rPr>
              <a:t>fiction of  between 3,000 and </a:t>
            </a:r>
            <a:r>
              <a:rPr sz="2400" dirty="0">
                <a:solidFill>
                  <a:srgbClr val="FDF9C8"/>
                </a:solidFill>
                <a:latin typeface="Constantia"/>
                <a:cs typeface="Constantia"/>
              </a:rPr>
              <a:t>15,000</a:t>
            </a:r>
            <a:r>
              <a:rPr sz="2400" spc="-25" dirty="0">
                <a:solidFill>
                  <a:srgbClr val="FDF9C8"/>
                </a:solidFill>
                <a:latin typeface="Constantia"/>
                <a:cs typeface="Constantia"/>
              </a:rPr>
              <a:t> </a:t>
            </a:r>
            <a:r>
              <a:rPr sz="2400" spc="-5" dirty="0">
                <a:solidFill>
                  <a:srgbClr val="FDF9C8"/>
                </a:solidFill>
                <a:latin typeface="Constantia"/>
                <a:cs typeface="Constantia"/>
              </a:rPr>
              <a:t>words.</a:t>
            </a:r>
            <a:endParaRPr sz="2400">
              <a:latin typeface="Constantia"/>
              <a:cs typeface="Constantia"/>
            </a:endParaRPr>
          </a:p>
          <a:p>
            <a:pPr marL="311150" marR="30480" indent="-273050">
              <a:lnSpc>
                <a:spcPct val="90000"/>
              </a:lnSpc>
              <a:spcBef>
                <a:spcPts val="560"/>
              </a:spcBef>
              <a:buClr>
                <a:srgbClr val="F2A346"/>
              </a:buClr>
              <a:buSzPct val="85416"/>
              <a:buFont typeface="Wingdings 2"/>
              <a:buChar char=""/>
              <a:tabLst>
                <a:tab pos="310515" algn="l"/>
                <a:tab pos="311150" algn="l"/>
              </a:tabLst>
            </a:pPr>
            <a:r>
              <a:rPr sz="2400" dirty="0">
                <a:solidFill>
                  <a:srgbClr val="FDF9C8"/>
                </a:solidFill>
                <a:latin typeface="Constantia"/>
                <a:cs typeface="Constantia"/>
              </a:rPr>
              <a:t>In </a:t>
            </a:r>
            <a:r>
              <a:rPr sz="2400" spc="-5" dirty="0">
                <a:solidFill>
                  <a:srgbClr val="FDF9C8"/>
                </a:solidFill>
                <a:latin typeface="Constantia"/>
                <a:cs typeface="Constantia"/>
              </a:rPr>
              <a:t>the </a:t>
            </a:r>
            <a:r>
              <a:rPr sz="2400" dirty="0">
                <a:solidFill>
                  <a:srgbClr val="FDF9C8"/>
                </a:solidFill>
                <a:latin typeface="Constantia"/>
                <a:cs typeface="Constantia"/>
              </a:rPr>
              <a:t>United </a:t>
            </a:r>
            <a:r>
              <a:rPr sz="2400" spc="-5" dirty="0">
                <a:solidFill>
                  <a:srgbClr val="FDF9C8"/>
                </a:solidFill>
                <a:latin typeface="Constantia"/>
                <a:cs typeface="Constantia"/>
              </a:rPr>
              <a:t>Kingdom Thomas Hardy </a:t>
            </a:r>
            <a:r>
              <a:rPr sz="2400" dirty="0">
                <a:solidFill>
                  <a:srgbClr val="FDF9C8"/>
                </a:solidFill>
                <a:latin typeface="Constantia"/>
                <a:cs typeface="Constantia"/>
              </a:rPr>
              <a:t>wrote </a:t>
            </a:r>
            <a:r>
              <a:rPr sz="2400" spc="-5" dirty="0">
                <a:solidFill>
                  <a:srgbClr val="FDF9C8"/>
                </a:solidFill>
                <a:latin typeface="Constantia"/>
                <a:cs typeface="Constantia"/>
              </a:rPr>
              <a:t>dozens of  short </a:t>
            </a:r>
            <a:r>
              <a:rPr sz="2400" dirty="0">
                <a:solidFill>
                  <a:srgbClr val="FDF9C8"/>
                </a:solidFill>
                <a:latin typeface="Constantia"/>
                <a:cs typeface="Constantia"/>
              </a:rPr>
              <a:t>stories, </a:t>
            </a:r>
            <a:r>
              <a:rPr sz="2400" spc="-5" dirty="0">
                <a:solidFill>
                  <a:srgbClr val="FDF9C8"/>
                </a:solidFill>
                <a:latin typeface="Constantia"/>
                <a:cs typeface="Constantia"/>
              </a:rPr>
              <a:t>including "The Three Strangers" (1883), "A  </a:t>
            </a:r>
            <a:r>
              <a:rPr sz="2400" dirty="0">
                <a:solidFill>
                  <a:srgbClr val="FDF9C8"/>
                </a:solidFill>
                <a:latin typeface="Constantia"/>
                <a:cs typeface="Constantia"/>
              </a:rPr>
              <a:t>Mere </a:t>
            </a:r>
            <a:r>
              <a:rPr sz="2400" spc="-5" dirty="0">
                <a:solidFill>
                  <a:srgbClr val="FDF9C8"/>
                </a:solidFill>
                <a:latin typeface="Constantia"/>
                <a:cs typeface="Constantia"/>
              </a:rPr>
              <a:t>Interlude" (1885) and "Barbara </a:t>
            </a:r>
            <a:r>
              <a:rPr sz="2400" dirty="0">
                <a:solidFill>
                  <a:srgbClr val="FDF9C8"/>
                </a:solidFill>
                <a:latin typeface="Constantia"/>
                <a:cs typeface="Constantia"/>
              </a:rPr>
              <a:t>of </a:t>
            </a:r>
            <a:r>
              <a:rPr sz="2400" spc="-5" dirty="0">
                <a:solidFill>
                  <a:srgbClr val="FDF9C8"/>
                </a:solidFill>
                <a:latin typeface="Constantia"/>
                <a:cs typeface="Constantia"/>
              </a:rPr>
              <a:t>the House of Grebe"  </a:t>
            </a:r>
            <a:r>
              <a:rPr sz="2400" dirty="0">
                <a:solidFill>
                  <a:srgbClr val="FDF9C8"/>
                </a:solidFill>
                <a:latin typeface="Constantia"/>
                <a:cs typeface="Constantia"/>
              </a:rPr>
              <a:t>(1890). </a:t>
            </a:r>
            <a:r>
              <a:rPr sz="2400" spc="-5" dirty="0">
                <a:solidFill>
                  <a:srgbClr val="FDF9C8"/>
                </a:solidFill>
                <a:latin typeface="Constantia"/>
                <a:cs typeface="Constantia"/>
              </a:rPr>
              <a:t>Rudyard Kipling published short </a:t>
            </a:r>
            <a:r>
              <a:rPr sz="2400" dirty="0">
                <a:solidFill>
                  <a:srgbClr val="FDF9C8"/>
                </a:solidFill>
                <a:latin typeface="Constantia"/>
                <a:cs typeface="Constantia"/>
              </a:rPr>
              <a:t>story </a:t>
            </a:r>
            <a:r>
              <a:rPr sz="2400" spc="-5" dirty="0">
                <a:solidFill>
                  <a:srgbClr val="FDF9C8"/>
                </a:solidFill>
                <a:latin typeface="Constantia"/>
                <a:cs typeface="Constantia"/>
              </a:rPr>
              <a:t>collections  for grown-ups, </a:t>
            </a:r>
            <a:r>
              <a:rPr sz="2400" dirty="0">
                <a:solidFill>
                  <a:srgbClr val="FDF9C8"/>
                </a:solidFill>
                <a:latin typeface="Constantia"/>
                <a:cs typeface="Constantia"/>
              </a:rPr>
              <a:t>e.g. </a:t>
            </a:r>
            <a:r>
              <a:rPr sz="2400" spc="-5" dirty="0">
                <a:solidFill>
                  <a:srgbClr val="FDF9C8"/>
                </a:solidFill>
                <a:latin typeface="Constantia"/>
                <a:cs typeface="Constantia"/>
              </a:rPr>
              <a:t>Plain Tales from the Hills(1888), </a:t>
            </a:r>
            <a:r>
              <a:rPr sz="2400" dirty="0">
                <a:solidFill>
                  <a:srgbClr val="FDF9C8"/>
                </a:solidFill>
                <a:latin typeface="Constantia"/>
                <a:cs typeface="Constantia"/>
              </a:rPr>
              <a:t>as </a:t>
            </a:r>
            <a:r>
              <a:rPr sz="2400" spc="-5" dirty="0">
                <a:solidFill>
                  <a:srgbClr val="FDF9C8"/>
                </a:solidFill>
                <a:latin typeface="Constantia"/>
                <a:cs typeface="Constantia"/>
              </a:rPr>
              <a:t>well  as for children, e.g. </a:t>
            </a:r>
            <a:r>
              <a:rPr sz="2400" dirty="0">
                <a:solidFill>
                  <a:srgbClr val="FDF9C8"/>
                </a:solidFill>
                <a:latin typeface="Constantia"/>
                <a:cs typeface="Constantia"/>
              </a:rPr>
              <a:t>The Jungle </a:t>
            </a:r>
            <a:r>
              <a:rPr sz="2400" spc="-5" dirty="0">
                <a:solidFill>
                  <a:srgbClr val="FDF9C8"/>
                </a:solidFill>
                <a:latin typeface="Constantia"/>
                <a:cs typeface="Constantia"/>
              </a:rPr>
              <a:t>Book (1894). </a:t>
            </a:r>
            <a:r>
              <a:rPr sz="2400" dirty="0">
                <a:solidFill>
                  <a:srgbClr val="FDF9C8"/>
                </a:solidFill>
                <a:latin typeface="Constantia"/>
                <a:cs typeface="Constantia"/>
              </a:rPr>
              <a:t>In </a:t>
            </a:r>
            <a:r>
              <a:rPr sz="2400" spc="-5" dirty="0">
                <a:solidFill>
                  <a:srgbClr val="FDF9C8"/>
                </a:solidFill>
                <a:latin typeface="Constantia"/>
                <a:cs typeface="Constantia"/>
              </a:rPr>
              <a:t>1892 </a:t>
            </a:r>
            <a:r>
              <a:rPr sz="2400" dirty="0">
                <a:solidFill>
                  <a:srgbClr val="FDF9C8"/>
                </a:solidFill>
                <a:latin typeface="Constantia"/>
                <a:cs typeface="Constantia"/>
              </a:rPr>
              <a:t>Arthur  </a:t>
            </a:r>
            <a:r>
              <a:rPr sz="2400" spc="-5" dirty="0">
                <a:solidFill>
                  <a:srgbClr val="FDF9C8"/>
                </a:solidFill>
                <a:latin typeface="Constantia"/>
                <a:cs typeface="Constantia"/>
              </a:rPr>
              <a:t>Conan Doyle brought </a:t>
            </a:r>
            <a:r>
              <a:rPr sz="2400" dirty="0">
                <a:solidFill>
                  <a:srgbClr val="FDF9C8"/>
                </a:solidFill>
                <a:latin typeface="Constantia"/>
                <a:cs typeface="Constantia"/>
              </a:rPr>
              <a:t>the </a:t>
            </a:r>
            <a:r>
              <a:rPr sz="2400" spc="-5" dirty="0">
                <a:solidFill>
                  <a:srgbClr val="FDF9C8"/>
                </a:solidFill>
                <a:latin typeface="Constantia"/>
                <a:cs typeface="Constantia"/>
              </a:rPr>
              <a:t>detective story </a:t>
            </a:r>
            <a:r>
              <a:rPr sz="2400" dirty="0">
                <a:solidFill>
                  <a:srgbClr val="FDF9C8"/>
                </a:solidFill>
                <a:latin typeface="Constantia"/>
                <a:cs typeface="Constantia"/>
              </a:rPr>
              <a:t>to a </a:t>
            </a:r>
            <a:r>
              <a:rPr sz="2400" spc="-5" dirty="0">
                <a:solidFill>
                  <a:srgbClr val="FDF9C8"/>
                </a:solidFill>
                <a:latin typeface="Constantia"/>
                <a:cs typeface="Constantia"/>
              </a:rPr>
              <a:t>new height  with </a:t>
            </a:r>
            <a:r>
              <a:rPr sz="2400" dirty="0">
                <a:solidFill>
                  <a:srgbClr val="FDF9C8"/>
                </a:solidFill>
                <a:latin typeface="Constantia"/>
                <a:cs typeface="Constantia"/>
              </a:rPr>
              <a:t>The </a:t>
            </a:r>
            <a:r>
              <a:rPr sz="2400" spc="-5" dirty="0">
                <a:solidFill>
                  <a:srgbClr val="FDF9C8"/>
                </a:solidFill>
                <a:latin typeface="Constantia"/>
                <a:cs typeface="Constantia"/>
              </a:rPr>
              <a:t>Adventures </a:t>
            </a:r>
            <a:r>
              <a:rPr sz="2400" dirty="0">
                <a:solidFill>
                  <a:srgbClr val="FDF9C8"/>
                </a:solidFill>
                <a:latin typeface="Constantia"/>
                <a:cs typeface="Constantia"/>
              </a:rPr>
              <a:t>of </a:t>
            </a:r>
            <a:r>
              <a:rPr sz="2400" spc="-5" dirty="0">
                <a:solidFill>
                  <a:srgbClr val="FDF9C8"/>
                </a:solidFill>
                <a:latin typeface="Constantia"/>
                <a:cs typeface="Constantia"/>
              </a:rPr>
              <a:t>Sherlock Holmes. H.</a:t>
            </a:r>
            <a:r>
              <a:rPr sz="2400" spc="-30" dirty="0">
                <a:solidFill>
                  <a:srgbClr val="FDF9C8"/>
                </a:solidFill>
                <a:latin typeface="Constantia"/>
                <a:cs typeface="Constantia"/>
              </a:rPr>
              <a:t> </a:t>
            </a:r>
            <a:r>
              <a:rPr sz="2400" spc="-5" dirty="0">
                <a:solidFill>
                  <a:srgbClr val="FDF9C8"/>
                </a:solidFill>
                <a:latin typeface="Constantia"/>
                <a:cs typeface="Constantia"/>
              </a:rPr>
              <a:t>G.</a:t>
            </a:r>
            <a:endParaRPr sz="2400">
              <a:latin typeface="Constantia"/>
              <a:cs typeface="Constantia"/>
            </a:endParaRPr>
          </a:p>
          <a:p>
            <a:pPr marL="311150" marR="335915">
              <a:lnSpc>
                <a:spcPts val="2590"/>
              </a:lnSpc>
              <a:spcBef>
                <a:spcPts val="40"/>
              </a:spcBef>
            </a:pPr>
            <a:r>
              <a:rPr sz="2400" spc="-5" dirty="0">
                <a:solidFill>
                  <a:srgbClr val="FDF9C8"/>
                </a:solidFill>
                <a:latin typeface="Constantia"/>
                <a:cs typeface="Constantia"/>
              </a:rPr>
              <a:t>Wells wrote </a:t>
            </a:r>
            <a:r>
              <a:rPr sz="2400" dirty="0">
                <a:solidFill>
                  <a:srgbClr val="FDF9C8"/>
                </a:solidFill>
                <a:latin typeface="Constantia"/>
                <a:cs typeface="Constantia"/>
              </a:rPr>
              <a:t>his </a:t>
            </a:r>
            <a:r>
              <a:rPr sz="2400" spc="-5" dirty="0">
                <a:solidFill>
                  <a:srgbClr val="FDF9C8"/>
                </a:solidFill>
                <a:latin typeface="Constantia"/>
                <a:cs typeface="Constantia"/>
              </a:rPr>
              <a:t>first science fiction stories </a:t>
            </a:r>
            <a:r>
              <a:rPr sz="2400" spc="5" dirty="0">
                <a:solidFill>
                  <a:srgbClr val="FDF9C8"/>
                </a:solidFill>
                <a:latin typeface="Constantia"/>
                <a:cs typeface="Constantia"/>
              </a:rPr>
              <a:t>in </a:t>
            </a:r>
            <a:r>
              <a:rPr sz="2400" spc="-5" dirty="0">
                <a:solidFill>
                  <a:srgbClr val="FDF9C8"/>
                </a:solidFill>
                <a:latin typeface="Constantia"/>
                <a:cs typeface="Constantia"/>
              </a:rPr>
              <a:t>the 1880s.  One of </a:t>
            </a:r>
            <a:r>
              <a:rPr sz="2400" dirty="0">
                <a:solidFill>
                  <a:srgbClr val="FDF9C8"/>
                </a:solidFill>
                <a:latin typeface="Constantia"/>
                <a:cs typeface="Constantia"/>
              </a:rPr>
              <a:t>his best </a:t>
            </a:r>
            <a:r>
              <a:rPr sz="2400" spc="-5" dirty="0">
                <a:solidFill>
                  <a:srgbClr val="FDF9C8"/>
                </a:solidFill>
                <a:latin typeface="Constantia"/>
                <a:cs typeface="Constantia"/>
              </a:rPr>
              <a:t>known "The Country of </a:t>
            </a:r>
            <a:r>
              <a:rPr sz="2400" dirty="0">
                <a:solidFill>
                  <a:srgbClr val="FDF9C8"/>
                </a:solidFill>
                <a:latin typeface="Constantia"/>
                <a:cs typeface="Constantia"/>
              </a:rPr>
              <a:t>the </a:t>
            </a:r>
            <a:r>
              <a:rPr sz="2400" spc="-5" dirty="0">
                <a:solidFill>
                  <a:srgbClr val="FDF9C8"/>
                </a:solidFill>
                <a:latin typeface="Constantia"/>
                <a:cs typeface="Constantia"/>
              </a:rPr>
              <a:t>Blind"</a:t>
            </a:r>
            <a:r>
              <a:rPr sz="2400" spc="-55" dirty="0">
                <a:solidFill>
                  <a:srgbClr val="FDF9C8"/>
                </a:solidFill>
                <a:latin typeface="Constantia"/>
                <a:cs typeface="Constantia"/>
              </a:rPr>
              <a:t> </a:t>
            </a:r>
            <a:r>
              <a:rPr sz="2400" dirty="0">
                <a:solidFill>
                  <a:srgbClr val="FDF9C8"/>
                </a:solidFill>
                <a:latin typeface="Constantia"/>
                <a:cs typeface="Constantia"/>
              </a:rPr>
              <a:t>(1904).</a:t>
            </a:r>
            <a:endParaRPr sz="2400">
              <a:latin typeface="Constantia"/>
              <a:cs typeface="Constantia"/>
            </a:endParaRPr>
          </a:p>
        </p:txBody>
      </p:sp>
      <p:sp>
        <p:nvSpPr>
          <p:cNvPr id="3" name="object 3"/>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99870"/>
            <a:ext cx="14541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2A346"/>
                </a:solidFill>
                <a:latin typeface="Wingdings 2"/>
                <a:cs typeface="Wingdings 2"/>
              </a:rPr>
              <a:t></a:t>
            </a:r>
            <a:endParaRPr sz="1700">
              <a:latin typeface="Wingdings 2"/>
              <a:cs typeface="Wingdings 2"/>
            </a:endParaRPr>
          </a:p>
        </p:txBody>
      </p:sp>
      <p:sp>
        <p:nvSpPr>
          <p:cNvPr id="3" name="object 3"/>
          <p:cNvSpPr txBox="1">
            <a:spLocks noGrp="1"/>
          </p:cNvSpPr>
          <p:nvPr>
            <p:ph type="body" idx="1"/>
          </p:nvPr>
        </p:nvSpPr>
        <p:spPr>
          <a:prstGeom prst="rect">
            <a:avLst/>
          </a:prstGeom>
        </p:spPr>
        <p:txBody>
          <a:bodyPr vert="horz" wrap="square" lIns="0" tIns="71120" rIns="0" bIns="0" rtlCol="0">
            <a:spAutoFit/>
          </a:bodyPr>
          <a:lstStyle/>
          <a:p>
            <a:pPr marL="12700" marR="368300">
              <a:lnSpc>
                <a:spcPts val="1920"/>
              </a:lnSpc>
              <a:spcBef>
                <a:spcPts val="560"/>
              </a:spcBef>
            </a:pPr>
            <a:r>
              <a:rPr dirty="0"/>
              <a:t>In the </a:t>
            </a:r>
            <a:r>
              <a:rPr spc="-5" dirty="0"/>
              <a:t>United Kingdom periodicals like </a:t>
            </a:r>
            <a:r>
              <a:rPr dirty="0"/>
              <a:t>The </a:t>
            </a:r>
            <a:r>
              <a:rPr spc="-5" dirty="0"/>
              <a:t>Strand Magazine, </a:t>
            </a:r>
            <a:r>
              <a:rPr dirty="0"/>
              <a:t>The  </a:t>
            </a:r>
            <a:r>
              <a:rPr spc="-5" dirty="0"/>
              <a:t>Sketch, Harper's Magazine and Story-Teller contributed </a:t>
            </a:r>
            <a:r>
              <a:rPr dirty="0"/>
              <a:t>to the  </a:t>
            </a:r>
            <a:r>
              <a:rPr spc="-5" dirty="0"/>
              <a:t>popularity of </a:t>
            </a:r>
            <a:r>
              <a:rPr dirty="0"/>
              <a:t>the short </a:t>
            </a:r>
            <a:r>
              <a:rPr spc="-5" dirty="0"/>
              <a:t>story. Hector </a:t>
            </a:r>
            <a:r>
              <a:rPr dirty="0"/>
              <a:t>Hugh Munro </a:t>
            </a:r>
            <a:r>
              <a:rPr spc="-5" dirty="0"/>
              <a:t>(1870–1916), </a:t>
            </a:r>
            <a:r>
              <a:rPr dirty="0"/>
              <a:t>also  </a:t>
            </a:r>
            <a:r>
              <a:rPr spc="-5" dirty="0"/>
              <a:t>known </a:t>
            </a:r>
            <a:r>
              <a:rPr dirty="0"/>
              <a:t>by his pen name </a:t>
            </a:r>
            <a:r>
              <a:rPr spc="-5" dirty="0"/>
              <a:t>of Saki, wrote satirical </a:t>
            </a:r>
            <a:r>
              <a:rPr dirty="0"/>
              <a:t>short</a:t>
            </a:r>
            <a:r>
              <a:rPr spc="55" dirty="0"/>
              <a:t> </a:t>
            </a:r>
            <a:r>
              <a:rPr spc="-5" dirty="0"/>
              <a:t>stories</a:t>
            </a:r>
          </a:p>
          <a:p>
            <a:pPr marL="12700" marR="5080">
              <a:lnSpc>
                <a:spcPct val="80000"/>
              </a:lnSpc>
              <a:spcBef>
                <a:spcPts val="10"/>
              </a:spcBef>
            </a:pPr>
            <a:r>
              <a:rPr dirty="0"/>
              <a:t>about </a:t>
            </a:r>
            <a:r>
              <a:rPr spc="-5" dirty="0"/>
              <a:t>Edwardian </a:t>
            </a:r>
            <a:r>
              <a:rPr dirty="0"/>
              <a:t>England.W. Somerset Maugham, who </a:t>
            </a:r>
            <a:r>
              <a:rPr spc="-5" dirty="0"/>
              <a:t>wrote </a:t>
            </a:r>
            <a:r>
              <a:rPr dirty="0"/>
              <a:t>over a  hundred short </a:t>
            </a:r>
            <a:r>
              <a:rPr spc="-5" dirty="0"/>
              <a:t>stories, was one of </a:t>
            </a:r>
            <a:r>
              <a:rPr dirty="0"/>
              <a:t>the most </a:t>
            </a:r>
            <a:r>
              <a:rPr spc="-5" dirty="0"/>
              <a:t>popular authors of </a:t>
            </a:r>
            <a:r>
              <a:rPr dirty="0"/>
              <a:t>his  </a:t>
            </a:r>
            <a:r>
              <a:rPr spc="-5" dirty="0"/>
              <a:t>time. </a:t>
            </a:r>
            <a:r>
              <a:rPr dirty="0"/>
              <a:t>P. </a:t>
            </a:r>
            <a:r>
              <a:rPr spc="-5" dirty="0"/>
              <a:t>G. </a:t>
            </a:r>
            <a:r>
              <a:rPr dirty="0"/>
              <a:t>Wodehouse published his first </a:t>
            </a:r>
            <a:r>
              <a:rPr spc="-5" dirty="0"/>
              <a:t>collection of </a:t>
            </a:r>
            <a:r>
              <a:rPr dirty="0"/>
              <a:t>comical </a:t>
            </a:r>
            <a:r>
              <a:rPr spc="-5" dirty="0"/>
              <a:t>stories  </a:t>
            </a:r>
            <a:r>
              <a:rPr dirty="0"/>
              <a:t>about </a:t>
            </a:r>
            <a:r>
              <a:rPr spc="-5" dirty="0"/>
              <a:t>butler Jeeves </a:t>
            </a:r>
            <a:r>
              <a:rPr dirty="0"/>
              <a:t>in </a:t>
            </a:r>
            <a:r>
              <a:rPr spc="-5" dirty="0"/>
              <a:t>1917. Lots of detective stories were written </a:t>
            </a:r>
            <a:r>
              <a:rPr dirty="0"/>
              <a:t>by</a:t>
            </a:r>
            <a:r>
              <a:rPr spc="160" dirty="0"/>
              <a:t> </a:t>
            </a:r>
            <a:r>
              <a:rPr dirty="0"/>
              <a:t>G.</a:t>
            </a:r>
          </a:p>
        </p:txBody>
      </p:sp>
      <p:sp>
        <p:nvSpPr>
          <p:cNvPr id="4" name="object 4"/>
          <p:cNvSpPr txBox="1"/>
          <p:nvPr/>
        </p:nvSpPr>
        <p:spPr>
          <a:xfrm>
            <a:off x="535940" y="4988559"/>
            <a:ext cx="145415" cy="284480"/>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F2A346"/>
                </a:solidFill>
                <a:latin typeface="Wingdings 2"/>
                <a:cs typeface="Wingdings 2"/>
              </a:rPr>
              <a:t></a:t>
            </a:r>
            <a:endParaRPr sz="1700">
              <a:latin typeface="Wingdings 2"/>
              <a:cs typeface="Wingdings 2"/>
            </a:endParaRPr>
          </a:p>
        </p:txBody>
      </p:sp>
      <p:sp>
        <p:nvSpPr>
          <p:cNvPr id="5" name="object 5"/>
          <p:cNvSpPr txBox="1"/>
          <p:nvPr/>
        </p:nvSpPr>
        <p:spPr>
          <a:xfrm>
            <a:off x="808990" y="3445509"/>
            <a:ext cx="7748270" cy="2599690"/>
          </a:xfrm>
          <a:prstGeom prst="rect">
            <a:avLst/>
          </a:prstGeom>
        </p:spPr>
        <p:txBody>
          <a:bodyPr vert="horz" wrap="square" lIns="0" tIns="71120" rIns="0" bIns="0" rtlCol="0">
            <a:spAutoFit/>
          </a:bodyPr>
          <a:lstStyle/>
          <a:p>
            <a:pPr marL="12700" marR="184150">
              <a:lnSpc>
                <a:spcPts val="1920"/>
              </a:lnSpc>
              <a:spcBef>
                <a:spcPts val="560"/>
              </a:spcBef>
            </a:pPr>
            <a:r>
              <a:rPr sz="2000" dirty="0">
                <a:solidFill>
                  <a:srgbClr val="FDF9C8"/>
                </a:solidFill>
                <a:latin typeface="Constantia"/>
                <a:cs typeface="Constantia"/>
              </a:rPr>
              <a:t>K. Chesterton, Agatha </a:t>
            </a:r>
            <a:r>
              <a:rPr sz="2000" spc="-5" dirty="0">
                <a:solidFill>
                  <a:srgbClr val="FDF9C8"/>
                </a:solidFill>
                <a:latin typeface="Constantia"/>
                <a:cs typeface="Constantia"/>
              </a:rPr>
              <a:t>Christie </a:t>
            </a:r>
            <a:r>
              <a:rPr sz="2000" dirty="0">
                <a:solidFill>
                  <a:srgbClr val="FDF9C8"/>
                </a:solidFill>
                <a:latin typeface="Constantia"/>
                <a:cs typeface="Constantia"/>
              </a:rPr>
              <a:t>en </a:t>
            </a:r>
            <a:r>
              <a:rPr sz="2000" spc="-5" dirty="0">
                <a:solidFill>
                  <a:srgbClr val="FDF9C8"/>
                </a:solidFill>
                <a:latin typeface="Constantia"/>
                <a:cs typeface="Constantia"/>
              </a:rPr>
              <a:t>Dorothy L. </a:t>
            </a:r>
            <a:r>
              <a:rPr sz="2000" dirty="0">
                <a:solidFill>
                  <a:srgbClr val="FDF9C8"/>
                </a:solidFill>
                <a:latin typeface="Constantia"/>
                <a:cs typeface="Constantia"/>
              </a:rPr>
              <a:t>Sayers. </a:t>
            </a:r>
            <a:r>
              <a:rPr sz="2000" spc="-5" dirty="0">
                <a:solidFill>
                  <a:srgbClr val="FDF9C8"/>
                </a:solidFill>
                <a:latin typeface="Constantia"/>
                <a:cs typeface="Constantia"/>
              </a:rPr>
              <a:t>Short stories  </a:t>
            </a:r>
            <a:r>
              <a:rPr sz="2000" dirty="0">
                <a:solidFill>
                  <a:srgbClr val="FDF9C8"/>
                </a:solidFill>
                <a:latin typeface="Constantia"/>
                <a:cs typeface="Constantia"/>
              </a:rPr>
              <a:t>by </a:t>
            </a:r>
            <a:r>
              <a:rPr sz="2000" spc="-5" dirty="0">
                <a:solidFill>
                  <a:srgbClr val="FDF9C8"/>
                </a:solidFill>
                <a:latin typeface="Constantia"/>
                <a:cs typeface="Constantia"/>
              </a:rPr>
              <a:t>Virginia Woolf </a:t>
            </a:r>
            <a:r>
              <a:rPr sz="2000" dirty="0">
                <a:solidFill>
                  <a:srgbClr val="FDF9C8"/>
                </a:solidFill>
                <a:latin typeface="Constantia"/>
                <a:cs typeface="Constantia"/>
              </a:rPr>
              <a:t>are </a:t>
            </a:r>
            <a:r>
              <a:rPr sz="2000" spc="-5" dirty="0">
                <a:solidFill>
                  <a:srgbClr val="FDF9C8"/>
                </a:solidFill>
                <a:latin typeface="Constantia"/>
                <a:cs typeface="Constantia"/>
              </a:rPr>
              <a:t>Kew </a:t>
            </a:r>
            <a:r>
              <a:rPr sz="2000" dirty="0">
                <a:solidFill>
                  <a:srgbClr val="FDF9C8"/>
                </a:solidFill>
                <a:latin typeface="Constantia"/>
                <a:cs typeface="Constantia"/>
              </a:rPr>
              <a:t>Gardens </a:t>
            </a:r>
            <a:r>
              <a:rPr sz="2000" spc="-5" dirty="0">
                <a:solidFill>
                  <a:srgbClr val="FDF9C8"/>
                </a:solidFill>
                <a:latin typeface="Constantia"/>
                <a:cs typeface="Constantia"/>
              </a:rPr>
              <a:t>(1919) </a:t>
            </a:r>
            <a:r>
              <a:rPr sz="2000" dirty="0">
                <a:solidFill>
                  <a:srgbClr val="FDF9C8"/>
                </a:solidFill>
                <a:latin typeface="Constantia"/>
                <a:cs typeface="Constantia"/>
              </a:rPr>
              <a:t>and </a:t>
            </a:r>
            <a:r>
              <a:rPr sz="2000" spc="-5" dirty="0">
                <a:solidFill>
                  <a:srgbClr val="FDF9C8"/>
                </a:solidFill>
                <a:latin typeface="Constantia"/>
                <a:cs typeface="Constantia"/>
              </a:rPr>
              <a:t>Solid Objects, </a:t>
            </a:r>
            <a:r>
              <a:rPr sz="2000" dirty="0">
                <a:solidFill>
                  <a:srgbClr val="FDF9C8"/>
                </a:solidFill>
                <a:latin typeface="Constantia"/>
                <a:cs typeface="Constantia"/>
              </a:rPr>
              <a:t>about a  </a:t>
            </a:r>
            <a:r>
              <a:rPr sz="2000" spc="-5" dirty="0">
                <a:solidFill>
                  <a:srgbClr val="FDF9C8"/>
                </a:solidFill>
                <a:latin typeface="Constantia"/>
                <a:cs typeface="Constantia"/>
              </a:rPr>
              <a:t>politician with </a:t>
            </a:r>
            <a:r>
              <a:rPr sz="2000" dirty="0">
                <a:solidFill>
                  <a:srgbClr val="FDF9C8"/>
                </a:solidFill>
                <a:latin typeface="Constantia"/>
                <a:cs typeface="Constantia"/>
              </a:rPr>
              <a:t>mental </a:t>
            </a:r>
            <a:r>
              <a:rPr sz="2000" spc="-5" dirty="0">
                <a:solidFill>
                  <a:srgbClr val="FDF9C8"/>
                </a:solidFill>
                <a:latin typeface="Constantia"/>
                <a:cs typeface="Constantia"/>
              </a:rPr>
              <a:t>problems. Graham Greene </a:t>
            </a:r>
            <a:r>
              <a:rPr sz="2000" dirty="0">
                <a:solidFill>
                  <a:srgbClr val="FDF9C8"/>
                </a:solidFill>
                <a:latin typeface="Constantia"/>
                <a:cs typeface="Constantia"/>
              </a:rPr>
              <a:t>wrote his </a:t>
            </a:r>
            <a:r>
              <a:rPr sz="2000" spc="-5" dirty="0">
                <a:solidFill>
                  <a:srgbClr val="FDF9C8"/>
                </a:solidFill>
                <a:latin typeface="Constantia"/>
                <a:cs typeface="Constantia"/>
              </a:rPr>
              <a:t>Twenty-  One Stories </a:t>
            </a:r>
            <a:r>
              <a:rPr sz="2000" dirty="0">
                <a:solidFill>
                  <a:srgbClr val="FDF9C8"/>
                </a:solidFill>
                <a:latin typeface="Constantia"/>
                <a:cs typeface="Constantia"/>
              </a:rPr>
              <a:t>between </a:t>
            </a:r>
            <a:r>
              <a:rPr sz="2000" spc="-5" dirty="0">
                <a:solidFill>
                  <a:srgbClr val="FDF9C8"/>
                </a:solidFill>
                <a:latin typeface="Constantia"/>
                <a:cs typeface="Constantia"/>
              </a:rPr>
              <a:t>1929 and 1954. </a:t>
            </a:r>
            <a:r>
              <a:rPr sz="2000" dirty="0">
                <a:solidFill>
                  <a:srgbClr val="FDF9C8"/>
                </a:solidFill>
                <a:latin typeface="Constantia"/>
                <a:cs typeface="Constantia"/>
              </a:rPr>
              <a:t>A </a:t>
            </a:r>
            <a:r>
              <a:rPr sz="2000" spc="-5" dirty="0">
                <a:solidFill>
                  <a:srgbClr val="FDF9C8"/>
                </a:solidFill>
                <a:latin typeface="Constantia"/>
                <a:cs typeface="Constantia"/>
              </a:rPr>
              <a:t>specialist of </a:t>
            </a:r>
            <a:r>
              <a:rPr sz="2000" dirty="0">
                <a:solidFill>
                  <a:srgbClr val="FDF9C8"/>
                </a:solidFill>
                <a:latin typeface="Constantia"/>
                <a:cs typeface="Constantia"/>
              </a:rPr>
              <a:t>the </a:t>
            </a:r>
            <a:r>
              <a:rPr sz="2000" spc="-5" dirty="0">
                <a:solidFill>
                  <a:srgbClr val="FDF9C8"/>
                </a:solidFill>
                <a:latin typeface="Constantia"/>
                <a:cs typeface="Constantia"/>
              </a:rPr>
              <a:t>short story  was </a:t>
            </a:r>
            <a:r>
              <a:rPr sz="2000" dirty="0">
                <a:solidFill>
                  <a:srgbClr val="FDF9C8"/>
                </a:solidFill>
                <a:latin typeface="Constantia"/>
                <a:cs typeface="Constantia"/>
              </a:rPr>
              <a:t>V. S. </a:t>
            </a:r>
            <a:r>
              <a:rPr sz="2000" spc="-5" dirty="0">
                <a:solidFill>
                  <a:srgbClr val="FDF9C8"/>
                </a:solidFill>
                <a:latin typeface="Constantia"/>
                <a:cs typeface="Constantia"/>
              </a:rPr>
              <a:t>Pritchett, </a:t>
            </a:r>
            <a:r>
              <a:rPr sz="2000" dirty="0">
                <a:solidFill>
                  <a:srgbClr val="FDF9C8"/>
                </a:solidFill>
                <a:latin typeface="Constantia"/>
                <a:cs typeface="Constantia"/>
              </a:rPr>
              <a:t>whose first </a:t>
            </a:r>
            <a:r>
              <a:rPr sz="2000" spc="-5" dirty="0">
                <a:solidFill>
                  <a:srgbClr val="FDF9C8"/>
                </a:solidFill>
                <a:latin typeface="Constantia"/>
                <a:cs typeface="Constantia"/>
              </a:rPr>
              <a:t>collection appeared in 1932. </a:t>
            </a:r>
            <a:r>
              <a:rPr sz="2000" dirty="0">
                <a:solidFill>
                  <a:srgbClr val="FDF9C8"/>
                </a:solidFill>
                <a:latin typeface="Constantia"/>
                <a:cs typeface="Constantia"/>
              </a:rPr>
              <a:t>Arthur</a:t>
            </a:r>
            <a:r>
              <a:rPr sz="2000" spc="85" dirty="0">
                <a:solidFill>
                  <a:srgbClr val="FDF9C8"/>
                </a:solidFill>
                <a:latin typeface="Constantia"/>
                <a:cs typeface="Constantia"/>
              </a:rPr>
              <a:t> </a:t>
            </a:r>
            <a:r>
              <a:rPr sz="2000" spc="-5" dirty="0">
                <a:solidFill>
                  <a:srgbClr val="FDF9C8"/>
                </a:solidFill>
                <a:latin typeface="Constantia"/>
                <a:cs typeface="Constantia"/>
              </a:rPr>
              <a:t>C.</a:t>
            </a:r>
            <a:endParaRPr sz="2000">
              <a:latin typeface="Constantia"/>
              <a:cs typeface="Constantia"/>
            </a:endParaRPr>
          </a:p>
          <a:p>
            <a:pPr marL="12700">
              <a:lnSpc>
                <a:spcPts val="1935"/>
              </a:lnSpc>
            </a:pPr>
            <a:r>
              <a:rPr sz="2000" dirty="0">
                <a:solidFill>
                  <a:srgbClr val="FDF9C8"/>
                </a:solidFill>
                <a:latin typeface="Constantia"/>
                <a:cs typeface="Constantia"/>
              </a:rPr>
              <a:t>Clarke published </a:t>
            </a:r>
            <a:r>
              <a:rPr sz="2000" spc="-5" dirty="0">
                <a:solidFill>
                  <a:srgbClr val="FDF9C8"/>
                </a:solidFill>
                <a:latin typeface="Constantia"/>
                <a:cs typeface="Constantia"/>
              </a:rPr>
              <a:t>his </a:t>
            </a:r>
            <a:r>
              <a:rPr sz="2000" dirty="0">
                <a:solidFill>
                  <a:srgbClr val="FDF9C8"/>
                </a:solidFill>
                <a:latin typeface="Constantia"/>
                <a:cs typeface="Constantia"/>
              </a:rPr>
              <a:t>first </a:t>
            </a:r>
            <a:r>
              <a:rPr sz="2000" spc="-5" dirty="0">
                <a:solidFill>
                  <a:srgbClr val="FDF9C8"/>
                </a:solidFill>
                <a:latin typeface="Constantia"/>
                <a:cs typeface="Constantia"/>
              </a:rPr>
              <a:t>science fiction </a:t>
            </a:r>
            <a:r>
              <a:rPr sz="2000" dirty="0">
                <a:solidFill>
                  <a:srgbClr val="FDF9C8"/>
                </a:solidFill>
                <a:latin typeface="Constantia"/>
                <a:cs typeface="Constantia"/>
              </a:rPr>
              <a:t>story, </a:t>
            </a:r>
            <a:r>
              <a:rPr sz="2000" spc="-5" dirty="0">
                <a:solidFill>
                  <a:srgbClr val="FDF9C8"/>
                </a:solidFill>
                <a:latin typeface="Constantia"/>
                <a:cs typeface="Constantia"/>
              </a:rPr>
              <a:t>Travel </a:t>
            </a:r>
            <a:r>
              <a:rPr sz="2000" dirty="0">
                <a:solidFill>
                  <a:srgbClr val="FDF9C8"/>
                </a:solidFill>
                <a:latin typeface="Constantia"/>
                <a:cs typeface="Constantia"/>
              </a:rPr>
              <a:t>by </a:t>
            </a:r>
            <a:r>
              <a:rPr sz="2000" spc="-5" dirty="0">
                <a:solidFill>
                  <a:srgbClr val="FDF9C8"/>
                </a:solidFill>
                <a:latin typeface="Constantia"/>
                <a:cs typeface="Constantia"/>
              </a:rPr>
              <a:t>Wire! in</a:t>
            </a:r>
            <a:r>
              <a:rPr sz="2000" spc="55" dirty="0">
                <a:solidFill>
                  <a:srgbClr val="FDF9C8"/>
                </a:solidFill>
                <a:latin typeface="Constantia"/>
                <a:cs typeface="Constantia"/>
              </a:rPr>
              <a:t> </a:t>
            </a:r>
            <a:r>
              <a:rPr sz="2000" spc="-5" dirty="0">
                <a:solidFill>
                  <a:srgbClr val="FDF9C8"/>
                </a:solidFill>
                <a:latin typeface="Constantia"/>
                <a:cs typeface="Constantia"/>
              </a:rPr>
              <a:t>1937.</a:t>
            </a:r>
            <a:endParaRPr sz="2000">
              <a:latin typeface="Constantia"/>
              <a:cs typeface="Constantia"/>
            </a:endParaRPr>
          </a:p>
          <a:p>
            <a:pPr marL="12700">
              <a:lnSpc>
                <a:spcPts val="2160"/>
              </a:lnSpc>
              <a:spcBef>
                <a:spcPts val="110"/>
              </a:spcBef>
            </a:pPr>
            <a:r>
              <a:rPr sz="2000" dirty="0">
                <a:solidFill>
                  <a:srgbClr val="FDF9C8"/>
                </a:solidFill>
                <a:latin typeface="Constantia"/>
                <a:cs typeface="Constantia"/>
              </a:rPr>
              <a:t>In Ireland James </a:t>
            </a:r>
            <a:r>
              <a:rPr sz="2000" spc="-5" dirty="0">
                <a:solidFill>
                  <a:srgbClr val="FDF9C8"/>
                </a:solidFill>
                <a:latin typeface="Constantia"/>
                <a:cs typeface="Constantia"/>
              </a:rPr>
              <a:t>Joyce </a:t>
            </a:r>
            <a:r>
              <a:rPr sz="2000" dirty="0">
                <a:solidFill>
                  <a:srgbClr val="FDF9C8"/>
                </a:solidFill>
                <a:latin typeface="Constantia"/>
                <a:cs typeface="Constantia"/>
              </a:rPr>
              <a:t>published </a:t>
            </a:r>
            <a:r>
              <a:rPr sz="2000" spc="-5" dirty="0">
                <a:solidFill>
                  <a:srgbClr val="FDF9C8"/>
                </a:solidFill>
                <a:latin typeface="Constantia"/>
                <a:cs typeface="Constantia"/>
              </a:rPr>
              <a:t>his </a:t>
            </a:r>
            <a:r>
              <a:rPr sz="2000" dirty="0">
                <a:solidFill>
                  <a:srgbClr val="FDF9C8"/>
                </a:solidFill>
                <a:latin typeface="Constantia"/>
                <a:cs typeface="Constantia"/>
              </a:rPr>
              <a:t>short</a:t>
            </a:r>
            <a:r>
              <a:rPr sz="2000" spc="25" dirty="0">
                <a:solidFill>
                  <a:srgbClr val="FDF9C8"/>
                </a:solidFill>
                <a:latin typeface="Constantia"/>
                <a:cs typeface="Constantia"/>
              </a:rPr>
              <a:t> </a:t>
            </a:r>
            <a:r>
              <a:rPr sz="2000" dirty="0">
                <a:solidFill>
                  <a:srgbClr val="FDF9C8"/>
                </a:solidFill>
                <a:latin typeface="Constantia"/>
                <a:cs typeface="Constantia"/>
              </a:rPr>
              <a:t>story</a:t>
            </a:r>
            <a:endParaRPr sz="2000">
              <a:latin typeface="Constantia"/>
              <a:cs typeface="Constantia"/>
            </a:endParaRPr>
          </a:p>
          <a:p>
            <a:pPr marL="12700" marR="73660">
              <a:lnSpc>
                <a:spcPts val="1920"/>
              </a:lnSpc>
              <a:spcBef>
                <a:spcPts val="225"/>
              </a:spcBef>
            </a:pPr>
            <a:r>
              <a:rPr sz="2000" spc="-5" dirty="0">
                <a:solidFill>
                  <a:srgbClr val="FDF9C8"/>
                </a:solidFill>
                <a:latin typeface="Constantia"/>
                <a:cs typeface="Constantia"/>
              </a:rPr>
              <a:t>collection Dubliners </a:t>
            </a:r>
            <a:r>
              <a:rPr sz="2000" dirty="0">
                <a:solidFill>
                  <a:srgbClr val="FDF9C8"/>
                </a:solidFill>
                <a:latin typeface="Constantia"/>
                <a:cs typeface="Constantia"/>
              </a:rPr>
              <a:t>in </a:t>
            </a:r>
            <a:r>
              <a:rPr sz="2000" spc="-5" dirty="0">
                <a:solidFill>
                  <a:srgbClr val="FDF9C8"/>
                </a:solidFill>
                <a:latin typeface="Constantia"/>
                <a:cs typeface="Constantia"/>
              </a:rPr>
              <a:t>1914. </a:t>
            </a:r>
            <a:r>
              <a:rPr sz="2000" dirty="0">
                <a:solidFill>
                  <a:srgbClr val="FDF9C8"/>
                </a:solidFill>
                <a:latin typeface="Constantia"/>
                <a:cs typeface="Constantia"/>
              </a:rPr>
              <a:t>These </a:t>
            </a:r>
            <a:r>
              <a:rPr sz="2000" spc="-5" dirty="0">
                <a:solidFill>
                  <a:srgbClr val="FDF9C8"/>
                </a:solidFill>
                <a:latin typeface="Constantia"/>
                <a:cs typeface="Constantia"/>
              </a:rPr>
              <a:t>stories, written in </a:t>
            </a:r>
            <a:r>
              <a:rPr sz="2000" dirty="0">
                <a:solidFill>
                  <a:srgbClr val="FDF9C8"/>
                </a:solidFill>
                <a:latin typeface="Constantia"/>
                <a:cs typeface="Constantia"/>
              </a:rPr>
              <a:t>a </a:t>
            </a:r>
            <a:r>
              <a:rPr sz="2000" spc="-5" dirty="0">
                <a:solidFill>
                  <a:srgbClr val="FDF9C8"/>
                </a:solidFill>
                <a:latin typeface="Constantia"/>
                <a:cs typeface="Constantia"/>
              </a:rPr>
              <a:t>more  </a:t>
            </a:r>
            <a:r>
              <a:rPr sz="2000" dirty="0">
                <a:solidFill>
                  <a:srgbClr val="FDF9C8"/>
                </a:solidFill>
                <a:latin typeface="Constantia"/>
                <a:cs typeface="Constantia"/>
              </a:rPr>
              <a:t>accessible </a:t>
            </a:r>
            <a:r>
              <a:rPr sz="2000" spc="-5" dirty="0">
                <a:solidFill>
                  <a:srgbClr val="FDF9C8"/>
                </a:solidFill>
                <a:latin typeface="Constantia"/>
                <a:cs typeface="Constantia"/>
              </a:rPr>
              <a:t>style </a:t>
            </a:r>
            <a:r>
              <a:rPr sz="2000" dirty="0">
                <a:solidFill>
                  <a:srgbClr val="FDF9C8"/>
                </a:solidFill>
                <a:latin typeface="Constantia"/>
                <a:cs typeface="Constantia"/>
              </a:rPr>
              <a:t>than his </a:t>
            </a:r>
            <a:r>
              <a:rPr sz="2000" spc="-5" dirty="0">
                <a:solidFill>
                  <a:srgbClr val="FDF9C8"/>
                </a:solidFill>
                <a:latin typeface="Constantia"/>
                <a:cs typeface="Constantia"/>
              </a:rPr>
              <a:t>later </a:t>
            </a:r>
            <a:r>
              <a:rPr sz="2000" dirty="0">
                <a:solidFill>
                  <a:srgbClr val="FDF9C8"/>
                </a:solidFill>
                <a:latin typeface="Constantia"/>
                <a:cs typeface="Constantia"/>
              </a:rPr>
              <a:t>novels, are based </a:t>
            </a:r>
            <a:r>
              <a:rPr sz="2000" spc="-5" dirty="0">
                <a:solidFill>
                  <a:srgbClr val="FDF9C8"/>
                </a:solidFill>
                <a:latin typeface="Constantia"/>
                <a:cs typeface="Constantia"/>
              </a:rPr>
              <a:t>on </a:t>
            </a:r>
            <a:r>
              <a:rPr sz="2000" dirty="0">
                <a:solidFill>
                  <a:srgbClr val="FDF9C8"/>
                </a:solidFill>
                <a:latin typeface="Constantia"/>
                <a:cs typeface="Constantia"/>
              </a:rPr>
              <a:t>careful </a:t>
            </a:r>
            <a:r>
              <a:rPr sz="2000" spc="-5" dirty="0">
                <a:solidFill>
                  <a:srgbClr val="FDF9C8"/>
                </a:solidFill>
                <a:latin typeface="Constantia"/>
                <a:cs typeface="Constantia"/>
              </a:rPr>
              <a:t>observation  of </a:t>
            </a:r>
            <a:r>
              <a:rPr sz="2000" dirty="0">
                <a:solidFill>
                  <a:srgbClr val="FDF9C8"/>
                </a:solidFill>
                <a:latin typeface="Constantia"/>
                <a:cs typeface="Constantia"/>
              </a:rPr>
              <a:t>the </a:t>
            </a:r>
            <a:r>
              <a:rPr sz="2000" spc="-5" dirty="0">
                <a:solidFill>
                  <a:srgbClr val="FDF9C8"/>
                </a:solidFill>
                <a:latin typeface="Constantia"/>
                <a:cs typeface="Constantia"/>
              </a:rPr>
              <a:t>inhabitants of </a:t>
            </a:r>
            <a:r>
              <a:rPr sz="2000" dirty="0">
                <a:solidFill>
                  <a:srgbClr val="FDF9C8"/>
                </a:solidFill>
                <a:latin typeface="Constantia"/>
                <a:cs typeface="Constantia"/>
              </a:rPr>
              <a:t>his </a:t>
            </a:r>
            <a:r>
              <a:rPr sz="2000" spc="-5" dirty="0">
                <a:solidFill>
                  <a:srgbClr val="FDF9C8"/>
                </a:solidFill>
                <a:latin typeface="Constantia"/>
                <a:cs typeface="Constantia"/>
              </a:rPr>
              <a:t>birth</a:t>
            </a:r>
            <a:r>
              <a:rPr sz="2000" spc="45" dirty="0">
                <a:solidFill>
                  <a:srgbClr val="FDF9C8"/>
                </a:solidFill>
                <a:latin typeface="Constantia"/>
                <a:cs typeface="Constantia"/>
              </a:rPr>
              <a:t> </a:t>
            </a:r>
            <a:r>
              <a:rPr sz="2000" spc="-5" dirty="0">
                <a:solidFill>
                  <a:srgbClr val="FDF9C8"/>
                </a:solidFill>
                <a:latin typeface="Constantia"/>
                <a:cs typeface="Constantia"/>
              </a:rPr>
              <a:t>city.</a:t>
            </a:r>
            <a:endParaRPr sz="2000">
              <a:latin typeface="Constantia"/>
              <a:cs typeface="Constantia"/>
            </a:endParaRPr>
          </a:p>
        </p:txBody>
      </p:sp>
      <p:sp>
        <p:nvSpPr>
          <p:cNvPr id="6" name="object 6"/>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20190"/>
            <a:ext cx="8186420" cy="4997450"/>
          </a:xfrm>
          <a:prstGeom prst="rect">
            <a:avLst/>
          </a:prstGeom>
        </p:spPr>
        <p:txBody>
          <a:bodyPr vert="horz" wrap="square" lIns="0" tIns="53975" rIns="0" bIns="0" rtlCol="0">
            <a:spAutoFit/>
          </a:bodyPr>
          <a:lstStyle/>
          <a:p>
            <a:pPr marL="285750" marR="73025" indent="-273050" algn="just">
              <a:lnSpc>
                <a:spcPts val="2590"/>
              </a:lnSpc>
              <a:spcBef>
                <a:spcPts val="425"/>
              </a:spcBef>
              <a:buClr>
                <a:srgbClr val="F2A346"/>
              </a:buClr>
              <a:buSzPct val="85416"/>
              <a:buFont typeface="Wingdings 2"/>
              <a:buChar char=""/>
              <a:tabLst>
                <a:tab pos="285750" algn="l"/>
              </a:tabLst>
            </a:pPr>
            <a:r>
              <a:rPr sz="2400" dirty="0">
                <a:solidFill>
                  <a:srgbClr val="FDF9C8"/>
                </a:solidFill>
                <a:latin typeface="Constantia"/>
                <a:cs typeface="Constantia"/>
              </a:rPr>
              <a:t>The period </a:t>
            </a:r>
            <a:r>
              <a:rPr sz="2400" spc="-5" dirty="0">
                <a:solidFill>
                  <a:srgbClr val="FDF9C8"/>
                </a:solidFill>
                <a:latin typeface="Constantia"/>
                <a:cs typeface="Constantia"/>
              </a:rPr>
              <a:t>following World War II saw </a:t>
            </a:r>
            <a:r>
              <a:rPr sz="2400" dirty="0">
                <a:solidFill>
                  <a:srgbClr val="FDF9C8"/>
                </a:solidFill>
                <a:latin typeface="Constantia"/>
                <a:cs typeface="Constantia"/>
              </a:rPr>
              <a:t>a great </a:t>
            </a:r>
            <a:r>
              <a:rPr sz="2400" spc="-5" dirty="0">
                <a:solidFill>
                  <a:srgbClr val="FDF9C8"/>
                </a:solidFill>
                <a:latin typeface="Constantia"/>
                <a:cs typeface="Constantia"/>
              </a:rPr>
              <a:t>flowering </a:t>
            </a:r>
            <a:r>
              <a:rPr sz="2400" dirty="0">
                <a:solidFill>
                  <a:srgbClr val="FDF9C8"/>
                </a:solidFill>
                <a:latin typeface="Constantia"/>
                <a:cs typeface="Constantia"/>
              </a:rPr>
              <a:t>of  literary short </a:t>
            </a:r>
            <a:r>
              <a:rPr sz="2400" spc="-5" dirty="0">
                <a:solidFill>
                  <a:srgbClr val="FDF9C8"/>
                </a:solidFill>
                <a:latin typeface="Constantia"/>
                <a:cs typeface="Constantia"/>
              </a:rPr>
              <a:t>fiction </a:t>
            </a:r>
            <a:r>
              <a:rPr sz="2400" spc="5" dirty="0">
                <a:solidFill>
                  <a:srgbClr val="FDF9C8"/>
                </a:solidFill>
                <a:latin typeface="Constantia"/>
                <a:cs typeface="Constantia"/>
              </a:rPr>
              <a:t>in </a:t>
            </a:r>
            <a:r>
              <a:rPr sz="2400" spc="-5" dirty="0">
                <a:solidFill>
                  <a:srgbClr val="FDF9C8"/>
                </a:solidFill>
                <a:latin typeface="Constantia"/>
                <a:cs typeface="Constantia"/>
              </a:rPr>
              <a:t>the United </a:t>
            </a:r>
            <a:r>
              <a:rPr sz="2400" dirty="0">
                <a:solidFill>
                  <a:srgbClr val="FDF9C8"/>
                </a:solidFill>
                <a:latin typeface="Constantia"/>
                <a:cs typeface="Constantia"/>
              </a:rPr>
              <a:t>States. The</a:t>
            </a:r>
            <a:r>
              <a:rPr sz="2400" spc="-45" dirty="0">
                <a:solidFill>
                  <a:srgbClr val="FDF9C8"/>
                </a:solidFill>
                <a:latin typeface="Constantia"/>
                <a:cs typeface="Constantia"/>
              </a:rPr>
              <a:t> </a:t>
            </a:r>
            <a:r>
              <a:rPr sz="2400" dirty="0">
                <a:solidFill>
                  <a:srgbClr val="FDF9C8"/>
                </a:solidFill>
                <a:latin typeface="Constantia"/>
                <a:cs typeface="Constantia"/>
              </a:rPr>
              <a:t>New</a:t>
            </a:r>
            <a:endParaRPr sz="2400">
              <a:latin typeface="Constantia"/>
              <a:cs typeface="Constantia"/>
            </a:endParaRPr>
          </a:p>
          <a:p>
            <a:pPr marL="285750" marR="5080" algn="just">
              <a:lnSpc>
                <a:spcPts val="2590"/>
              </a:lnSpc>
            </a:pPr>
            <a:r>
              <a:rPr sz="2400" dirty="0">
                <a:solidFill>
                  <a:srgbClr val="FDF9C8"/>
                </a:solidFill>
                <a:latin typeface="Constantia"/>
                <a:cs typeface="Constantia"/>
              </a:rPr>
              <a:t>Yorker </a:t>
            </a:r>
            <a:r>
              <a:rPr sz="2400" spc="-5" dirty="0">
                <a:solidFill>
                  <a:srgbClr val="FDF9C8"/>
                </a:solidFill>
                <a:latin typeface="Constantia"/>
                <a:cs typeface="Constantia"/>
              </a:rPr>
              <a:t>continued </a:t>
            </a:r>
            <a:r>
              <a:rPr sz="2400" dirty="0">
                <a:solidFill>
                  <a:srgbClr val="FDF9C8"/>
                </a:solidFill>
                <a:latin typeface="Constantia"/>
                <a:cs typeface="Constantia"/>
              </a:rPr>
              <a:t>to </a:t>
            </a:r>
            <a:r>
              <a:rPr sz="2400" spc="-5" dirty="0">
                <a:solidFill>
                  <a:srgbClr val="FDF9C8"/>
                </a:solidFill>
                <a:latin typeface="Constantia"/>
                <a:cs typeface="Constantia"/>
              </a:rPr>
              <a:t>publish the works of the form’s leading  mid-century practitioners, including </a:t>
            </a:r>
            <a:r>
              <a:rPr sz="2400" dirty="0">
                <a:solidFill>
                  <a:srgbClr val="FDF9C8"/>
                </a:solidFill>
                <a:latin typeface="Constantia"/>
                <a:cs typeface="Constantia"/>
              </a:rPr>
              <a:t>Shirley </a:t>
            </a:r>
            <a:r>
              <a:rPr sz="2400" spc="-5" dirty="0">
                <a:solidFill>
                  <a:srgbClr val="FDF9C8"/>
                </a:solidFill>
                <a:latin typeface="Constantia"/>
                <a:cs typeface="Constantia"/>
              </a:rPr>
              <a:t>Jackson, whose  story, The Lottery, published </a:t>
            </a:r>
            <a:r>
              <a:rPr sz="2400" spc="5" dirty="0">
                <a:solidFill>
                  <a:srgbClr val="FDF9C8"/>
                </a:solidFill>
                <a:latin typeface="Constantia"/>
                <a:cs typeface="Constantia"/>
              </a:rPr>
              <a:t>in </a:t>
            </a:r>
            <a:r>
              <a:rPr sz="2400" spc="-5" dirty="0">
                <a:solidFill>
                  <a:srgbClr val="FDF9C8"/>
                </a:solidFill>
                <a:latin typeface="Constantia"/>
                <a:cs typeface="Constantia"/>
              </a:rPr>
              <a:t>1948, </a:t>
            </a:r>
            <a:r>
              <a:rPr sz="2400" dirty="0">
                <a:solidFill>
                  <a:srgbClr val="FDF9C8"/>
                </a:solidFill>
                <a:latin typeface="Constantia"/>
                <a:cs typeface="Constantia"/>
              </a:rPr>
              <a:t>elicited the</a:t>
            </a:r>
            <a:r>
              <a:rPr sz="2400" spc="-10" dirty="0">
                <a:solidFill>
                  <a:srgbClr val="FDF9C8"/>
                </a:solidFill>
                <a:latin typeface="Constantia"/>
                <a:cs typeface="Constantia"/>
              </a:rPr>
              <a:t> </a:t>
            </a:r>
            <a:r>
              <a:rPr sz="2400" spc="-5" dirty="0">
                <a:solidFill>
                  <a:srgbClr val="FDF9C8"/>
                </a:solidFill>
                <a:latin typeface="Constantia"/>
                <a:cs typeface="Constantia"/>
              </a:rPr>
              <a:t>strongest</a:t>
            </a:r>
            <a:endParaRPr sz="2400">
              <a:latin typeface="Constantia"/>
              <a:cs typeface="Constantia"/>
            </a:endParaRPr>
          </a:p>
          <a:p>
            <a:pPr marL="285750" marR="210820">
              <a:lnSpc>
                <a:spcPts val="2590"/>
              </a:lnSpc>
              <a:spcBef>
                <a:spcPts val="10"/>
              </a:spcBef>
            </a:pPr>
            <a:r>
              <a:rPr sz="2400" spc="-5" dirty="0">
                <a:solidFill>
                  <a:srgbClr val="FDF9C8"/>
                </a:solidFill>
                <a:latin typeface="Constantia"/>
                <a:cs typeface="Constantia"/>
              </a:rPr>
              <a:t>response </a:t>
            </a:r>
            <a:r>
              <a:rPr sz="2400" spc="5" dirty="0">
                <a:solidFill>
                  <a:srgbClr val="FDF9C8"/>
                </a:solidFill>
                <a:latin typeface="Constantia"/>
                <a:cs typeface="Constantia"/>
              </a:rPr>
              <a:t>in </a:t>
            </a:r>
            <a:r>
              <a:rPr sz="2400" spc="-5" dirty="0">
                <a:solidFill>
                  <a:srgbClr val="FDF9C8"/>
                </a:solidFill>
                <a:latin typeface="Constantia"/>
                <a:cs typeface="Constantia"/>
              </a:rPr>
              <a:t>the magazine’s history </a:t>
            </a:r>
            <a:r>
              <a:rPr sz="2400" dirty="0">
                <a:solidFill>
                  <a:srgbClr val="FDF9C8"/>
                </a:solidFill>
                <a:latin typeface="Constantia"/>
                <a:cs typeface="Constantia"/>
              </a:rPr>
              <a:t>to that time. </a:t>
            </a:r>
            <a:r>
              <a:rPr sz="2400" spc="-5" dirty="0">
                <a:solidFill>
                  <a:srgbClr val="FDF9C8"/>
                </a:solidFill>
                <a:latin typeface="Constantia"/>
                <a:cs typeface="Constantia"/>
              </a:rPr>
              <a:t>Other  frequent contributors during the last </a:t>
            </a:r>
            <a:r>
              <a:rPr sz="2400" dirty="0">
                <a:solidFill>
                  <a:srgbClr val="FDF9C8"/>
                </a:solidFill>
                <a:latin typeface="Constantia"/>
                <a:cs typeface="Constantia"/>
              </a:rPr>
              <a:t>1940s </a:t>
            </a:r>
            <a:r>
              <a:rPr sz="2400" spc="-5" dirty="0">
                <a:solidFill>
                  <a:srgbClr val="FDF9C8"/>
                </a:solidFill>
                <a:latin typeface="Constantia"/>
                <a:cs typeface="Constantia"/>
              </a:rPr>
              <a:t>included John  Cheever, John Steinbeck, </a:t>
            </a:r>
            <a:r>
              <a:rPr sz="2400" dirty="0">
                <a:solidFill>
                  <a:srgbClr val="FDF9C8"/>
                </a:solidFill>
                <a:latin typeface="Constantia"/>
                <a:cs typeface="Constantia"/>
              </a:rPr>
              <a:t>Jean </a:t>
            </a:r>
            <a:r>
              <a:rPr sz="2400" spc="-5" dirty="0">
                <a:solidFill>
                  <a:srgbClr val="FDF9C8"/>
                </a:solidFill>
                <a:latin typeface="Constantia"/>
                <a:cs typeface="Constantia"/>
              </a:rPr>
              <a:t>Stafford, and Eudora  Welty. </a:t>
            </a:r>
            <a:r>
              <a:rPr sz="2400" dirty="0">
                <a:solidFill>
                  <a:srgbClr val="FDF9C8"/>
                </a:solidFill>
                <a:latin typeface="Constantia"/>
                <a:cs typeface="Constantia"/>
              </a:rPr>
              <a:t>J. </a:t>
            </a:r>
            <a:r>
              <a:rPr sz="2400" spc="-5" dirty="0">
                <a:solidFill>
                  <a:srgbClr val="FDF9C8"/>
                </a:solidFill>
                <a:latin typeface="Constantia"/>
                <a:cs typeface="Constantia"/>
              </a:rPr>
              <a:t>D. Salinger's </a:t>
            </a:r>
            <a:r>
              <a:rPr sz="2400" dirty="0">
                <a:solidFill>
                  <a:srgbClr val="FDF9C8"/>
                </a:solidFill>
                <a:latin typeface="Constantia"/>
                <a:cs typeface="Constantia"/>
              </a:rPr>
              <a:t>Nine </a:t>
            </a:r>
            <a:r>
              <a:rPr sz="2400" spc="-5" dirty="0">
                <a:solidFill>
                  <a:srgbClr val="FDF9C8"/>
                </a:solidFill>
                <a:latin typeface="Constantia"/>
                <a:cs typeface="Constantia"/>
              </a:rPr>
              <a:t>Stories (1953) experimented  with point of </a:t>
            </a:r>
            <a:r>
              <a:rPr sz="2400" dirty="0">
                <a:solidFill>
                  <a:srgbClr val="FDF9C8"/>
                </a:solidFill>
                <a:latin typeface="Constantia"/>
                <a:cs typeface="Constantia"/>
              </a:rPr>
              <a:t>view </a:t>
            </a:r>
            <a:r>
              <a:rPr sz="2400" spc="-5" dirty="0">
                <a:solidFill>
                  <a:srgbClr val="FDF9C8"/>
                </a:solidFill>
                <a:latin typeface="Constantia"/>
                <a:cs typeface="Constantia"/>
              </a:rPr>
              <a:t>and voice, while Flannery O’Connor's  story </a:t>
            </a:r>
            <a:r>
              <a:rPr sz="2400" dirty="0">
                <a:solidFill>
                  <a:srgbClr val="FDF9C8"/>
                </a:solidFill>
                <a:latin typeface="Constantia"/>
                <a:cs typeface="Constantia"/>
              </a:rPr>
              <a:t>A </a:t>
            </a:r>
            <a:r>
              <a:rPr sz="2400" spc="-5" dirty="0">
                <a:solidFill>
                  <a:srgbClr val="FDF9C8"/>
                </a:solidFill>
                <a:latin typeface="Constantia"/>
                <a:cs typeface="Constantia"/>
              </a:rPr>
              <a:t>Good </a:t>
            </a:r>
            <a:r>
              <a:rPr sz="2400" dirty="0">
                <a:solidFill>
                  <a:srgbClr val="FDF9C8"/>
                </a:solidFill>
                <a:latin typeface="Constantia"/>
                <a:cs typeface="Constantia"/>
              </a:rPr>
              <a:t>Man </a:t>
            </a:r>
            <a:r>
              <a:rPr sz="2400" spc="-5" dirty="0">
                <a:solidFill>
                  <a:srgbClr val="FDF9C8"/>
                </a:solidFill>
                <a:latin typeface="Constantia"/>
                <a:cs typeface="Constantia"/>
              </a:rPr>
              <a:t>is </a:t>
            </a:r>
            <a:r>
              <a:rPr sz="2400" dirty="0">
                <a:solidFill>
                  <a:srgbClr val="FDF9C8"/>
                </a:solidFill>
                <a:latin typeface="Constantia"/>
                <a:cs typeface="Constantia"/>
              </a:rPr>
              <a:t>Hard to </a:t>
            </a:r>
            <a:r>
              <a:rPr sz="2400" spc="-5" dirty="0">
                <a:solidFill>
                  <a:srgbClr val="FDF9C8"/>
                </a:solidFill>
                <a:latin typeface="Constantia"/>
                <a:cs typeface="Constantia"/>
              </a:rPr>
              <a:t>Find (1955) reinvigorated</a:t>
            </a:r>
            <a:r>
              <a:rPr sz="2400" spc="-40" dirty="0">
                <a:solidFill>
                  <a:srgbClr val="FDF9C8"/>
                </a:solidFill>
                <a:latin typeface="Constantia"/>
                <a:cs typeface="Constantia"/>
              </a:rPr>
              <a:t> </a:t>
            </a:r>
            <a:r>
              <a:rPr sz="2400" dirty="0">
                <a:solidFill>
                  <a:srgbClr val="FDF9C8"/>
                </a:solidFill>
                <a:latin typeface="Constantia"/>
                <a:cs typeface="Constantia"/>
              </a:rPr>
              <a:t>the</a:t>
            </a:r>
            <a:endParaRPr sz="2400">
              <a:latin typeface="Constantia"/>
              <a:cs typeface="Constantia"/>
            </a:endParaRPr>
          </a:p>
          <a:p>
            <a:pPr marL="285750" marR="112395">
              <a:lnSpc>
                <a:spcPts val="2590"/>
              </a:lnSpc>
            </a:pPr>
            <a:r>
              <a:rPr sz="2400" spc="-5" dirty="0">
                <a:solidFill>
                  <a:srgbClr val="FDF9C8"/>
                </a:solidFill>
                <a:latin typeface="Constantia"/>
                <a:cs typeface="Constantia"/>
              </a:rPr>
              <a:t>Southern Gothic style. Cultural and social identity played </a:t>
            </a:r>
            <a:r>
              <a:rPr sz="2400" dirty="0">
                <a:solidFill>
                  <a:srgbClr val="FDF9C8"/>
                </a:solidFill>
                <a:latin typeface="Constantia"/>
                <a:cs typeface="Constantia"/>
              </a:rPr>
              <a:t>a  </a:t>
            </a:r>
            <a:r>
              <a:rPr sz="2400" spc="-5" dirty="0">
                <a:solidFill>
                  <a:srgbClr val="FDF9C8"/>
                </a:solidFill>
                <a:latin typeface="Constantia"/>
                <a:cs typeface="Constantia"/>
              </a:rPr>
              <a:t>considerable role </a:t>
            </a:r>
            <a:r>
              <a:rPr sz="2400" spc="5" dirty="0">
                <a:solidFill>
                  <a:srgbClr val="FDF9C8"/>
                </a:solidFill>
                <a:latin typeface="Constantia"/>
                <a:cs typeface="Constantia"/>
              </a:rPr>
              <a:t>in </a:t>
            </a:r>
            <a:r>
              <a:rPr sz="2400" spc="-5" dirty="0">
                <a:solidFill>
                  <a:srgbClr val="FDF9C8"/>
                </a:solidFill>
                <a:latin typeface="Constantia"/>
                <a:cs typeface="Constantia"/>
              </a:rPr>
              <a:t>much of the </a:t>
            </a:r>
            <a:r>
              <a:rPr sz="2400" dirty="0">
                <a:solidFill>
                  <a:srgbClr val="FDF9C8"/>
                </a:solidFill>
                <a:latin typeface="Constantia"/>
                <a:cs typeface="Constantia"/>
              </a:rPr>
              <a:t>short </a:t>
            </a:r>
            <a:r>
              <a:rPr sz="2400" spc="-5" dirty="0">
                <a:solidFill>
                  <a:srgbClr val="FDF9C8"/>
                </a:solidFill>
                <a:latin typeface="Constantia"/>
                <a:cs typeface="Constantia"/>
              </a:rPr>
              <a:t>fiction </a:t>
            </a:r>
            <a:r>
              <a:rPr sz="2400" dirty="0">
                <a:solidFill>
                  <a:srgbClr val="FDF9C8"/>
                </a:solidFill>
                <a:latin typeface="Constantia"/>
                <a:cs typeface="Constantia"/>
              </a:rPr>
              <a:t>of</a:t>
            </a:r>
            <a:r>
              <a:rPr sz="2400" spc="-25" dirty="0">
                <a:solidFill>
                  <a:srgbClr val="FDF9C8"/>
                </a:solidFill>
                <a:latin typeface="Constantia"/>
                <a:cs typeface="Constantia"/>
              </a:rPr>
              <a:t> </a:t>
            </a:r>
            <a:r>
              <a:rPr sz="2400" dirty="0">
                <a:solidFill>
                  <a:srgbClr val="FDF9C8"/>
                </a:solidFill>
                <a:latin typeface="Constantia"/>
                <a:cs typeface="Constantia"/>
              </a:rPr>
              <a:t>the</a:t>
            </a:r>
            <a:endParaRPr sz="2400">
              <a:latin typeface="Constantia"/>
              <a:cs typeface="Constantia"/>
            </a:endParaRPr>
          </a:p>
          <a:p>
            <a:pPr marL="285750" marR="484505">
              <a:lnSpc>
                <a:spcPts val="2590"/>
              </a:lnSpc>
            </a:pPr>
            <a:r>
              <a:rPr sz="2400" spc="-5" dirty="0">
                <a:solidFill>
                  <a:srgbClr val="FDF9C8"/>
                </a:solidFill>
                <a:latin typeface="Constantia"/>
                <a:cs typeface="Constantia"/>
              </a:rPr>
              <a:t>1960s. Philip Roth and Grace Paley cultivated distinctive  Jewish-American</a:t>
            </a:r>
            <a:r>
              <a:rPr sz="2400" spc="-15" dirty="0">
                <a:solidFill>
                  <a:srgbClr val="FDF9C8"/>
                </a:solidFill>
                <a:latin typeface="Constantia"/>
                <a:cs typeface="Constantia"/>
              </a:rPr>
              <a:t> </a:t>
            </a:r>
            <a:r>
              <a:rPr sz="2400" dirty="0">
                <a:solidFill>
                  <a:srgbClr val="FDF9C8"/>
                </a:solidFill>
                <a:latin typeface="Constantia"/>
                <a:cs typeface="Constantia"/>
              </a:rPr>
              <a:t>voices.</a:t>
            </a:r>
            <a:endParaRPr sz="2400">
              <a:latin typeface="Constantia"/>
              <a:cs typeface="Constantia"/>
            </a:endParaRPr>
          </a:p>
        </p:txBody>
      </p:sp>
      <p:sp>
        <p:nvSpPr>
          <p:cNvPr id="3" name="object 3"/>
          <p:cNvSpPr/>
          <p:nvPr/>
        </p:nvSpPr>
        <p:spPr>
          <a:xfrm>
            <a:off x="219709" y="146050"/>
            <a:ext cx="8474710" cy="1231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871220"/>
            <a:ext cx="8064500" cy="5146040"/>
          </a:xfrm>
          <a:prstGeom prst="rect">
            <a:avLst/>
          </a:prstGeom>
        </p:spPr>
        <p:txBody>
          <a:bodyPr vert="horz" wrap="square" lIns="0" tIns="12700" rIns="0" bIns="0" rtlCol="0">
            <a:spAutoFit/>
          </a:bodyPr>
          <a:lstStyle/>
          <a:p>
            <a:pPr marL="285750" marR="435609" indent="-273050">
              <a:lnSpc>
                <a:spcPct val="100000"/>
              </a:lnSpc>
              <a:spcBef>
                <a:spcPts val="100"/>
              </a:spcBef>
              <a:buClr>
                <a:srgbClr val="F2A346"/>
              </a:buClr>
              <a:buSzPct val="85416"/>
              <a:buFont typeface="Wingdings 2"/>
              <a:buChar char=""/>
              <a:tabLst>
                <a:tab pos="285115" algn="l"/>
                <a:tab pos="285750" algn="l"/>
              </a:tabLst>
            </a:pPr>
            <a:r>
              <a:rPr sz="2400" dirty="0">
                <a:solidFill>
                  <a:srgbClr val="FDF9C8"/>
                </a:solidFill>
                <a:latin typeface="Constantia"/>
                <a:cs typeface="Constantia"/>
              </a:rPr>
              <a:t>Tillie </a:t>
            </a:r>
            <a:r>
              <a:rPr sz="2400" spc="-5" dirty="0">
                <a:solidFill>
                  <a:srgbClr val="FDF9C8"/>
                </a:solidFill>
                <a:latin typeface="Constantia"/>
                <a:cs typeface="Constantia"/>
              </a:rPr>
              <a:t>Olsen’s </a:t>
            </a:r>
            <a:r>
              <a:rPr sz="2400" dirty="0">
                <a:solidFill>
                  <a:srgbClr val="FDF9C8"/>
                </a:solidFill>
                <a:latin typeface="Constantia"/>
                <a:cs typeface="Constantia"/>
              </a:rPr>
              <a:t>I </a:t>
            </a:r>
            <a:r>
              <a:rPr sz="2400" spc="-5" dirty="0">
                <a:solidFill>
                  <a:srgbClr val="FDF9C8"/>
                </a:solidFill>
                <a:latin typeface="Constantia"/>
                <a:cs typeface="Constantia"/>
              </a:rPr>
              <a:t>Stand </a:t>
            </a:r>
            <a:r>
              <a:rPr sz="2400" dirty="0">
                <a:solidFill>
                  <a:srgbClr val="FDF9C8"/>
                </a:solidFill>
                <a:latin typeface="Constantia"/>
                <a:cs typeface="Constantia"/>
              </a:rPr>
              <a:t>Here </a:t>
            </a:r>
            <a:r>
              <a:rPr sz="2400" spc="-5" dirty="0">
                <a:solidFill>
                  <a:srgbClr val="FDF9C8"/>
                </a:solidFill>
                <a:latin typeface="Constantia"/>
                <a:cs typeface="Constantia"/>
              </a:rPr>
              <a:t>Ironing </a:t>
            </a:r>
            <a:r>
              <a:rPr sz="2400" dirty="0">
                <a:solidFill>
                  <a:srgbClr val="FDF9C8"/>
                </a:solidFill>
                <a:latin typeface="Constantia"/>
                <a:cs typeface="Constantia"/>
              </a:rPr>
              <a:t>(1961) </a:t>
            </a:r>
            <a:r>
              <a:rPr sz="2400" spc="-5" dirty="0">
                <a:solidFill>
                  <a:srgbClr val="FDF9C8"/>
                </a:solidFill>
                <a:latin typeface="Constantia"/>
                <a:cs typeface="Constantia"/>
              </a:rPr>
              <a:t>adopted </a:t>
            </a:r>
            <a:r>
              <a:rPr sz="2400" dirty="0">
                <a:solidFill>
                  <a:srgbClr val="FDF9C8"/>
                </a:solidFill>
                <a:latin typeface="Constantia"/>
                <a:cs typeface="Constantia"/>
              </a:rPr>
              <a:t>a  </a:t>
            </a:r>
            <a:r>
              <a:rPr sz="2400" spc="-5" dirty="0">
                <a:solidFill>
                  <a:srgbClr val="FDF9C8"/>
                </a:solidFill>
                <a:latin typeface="Constantia"/>
                <a:cs typeface="Constantia"/>
              </a:rPr>
              <a:t>consciously feminist </a:t>
            </a:r>
            <a:r>
              <a:rPr sz="2400" dirty="0">
                <a:solidFill>
                  <a:srgbClr val="FDF9C8"/>
                </a:solidFill>
                <a:latin typeface="Constantia"/>
                <a:cs typeface="Constantia"/>
              </a:rPr>
              <a:t>perspective. James </a:t>
            </a:r>
            <a:r>
              <a:rPr sz="2400" spc="-5" dirty="0">
                <a:solidFill>
                  <a:srgbClr val="FDF9C8"/>
                </a:solidFill>
                <a:latin typeface="Constantia"/>
                <a:cs typeface="Constantia"/>
              </a:rPr>
              <a:t>Baldwin’s  collection Going </a:t>
            </a:r>
            <a:r>
              <a:rPr sz="2400" dirty="0">
                <a:solidFill>
                  <a:srgbClr val="FDF9C8"/>
                </a:solidFill>
                <a:latin typeface="Constantia"/>
                <a:cs typeface="Constantia"/>
              </a:rPr>
              <a:t>to </a:t>
            </a:r>
            <a:r>
              <a:rPr sz="2400" spc="-5" dirty="0">
                <a:solidFill>
                  <a:srgbClr val="FDF9C8"/>
                </a:solidFill>
                <a:latin typeface="Constantia"/>
                <a:cs typeface="Constantia"/>
              </a:rPr>
              <a:t>Meet the Man (1965) told </a:t>
            </a:r>
            <a:r>
              <a:rPr sz="2400" dirty="0">
                <a:solidFill>
                  <a:srgbClr val="FDF9C8"/>
                </a:solidFill>
                <a:latin typeface="Constantia"/>
                <a:cs typeface="Constantia"/>
              </a:rPr>
              <a:t>stories of  </a:t>
            </a:r>
            <a:r>
              <a:rPr sz="2400" spc="-5" dirty="0">
                <a:solidFill>
                  <a:srgbClr val="FDF9C8"/>
                </a:solidFill>
                <a:latin typeface="Constantia"/>
                <a:cs typeface="Constantia"/>
              </a:rPr>
              <a:t>African-American life. Frank O’Connor’s The Lonely  Voice, </a:t>
            </a:r>
            <a:r>
              <a:rPr sz="2400" dirty="0">
                <a:solidFill>
                  <a:srgbClr val="FDF9C8"/>
                </a:solidFill>
                <a:latin typeface="Constantia"/>
                <a:cs typeface="Constantia"/>
              </a:rPr>
              <a:t>an </a:t>
            </a:r>
            <a:r>
              <a:rPr sz="2400" spc="-5" dirty="0">
                <a:solidFill>
                  <a:srgbClr val="FDF9C8"/>
                </a:solidFill>
                <a:latin typeface="Constantia"/>
                <a:cs typeface="Constantia"/>
              </a:rPr>
              <a:t>exploration of </a:t>
            </a:r>
            <a:r>
              <a:rPr sz="2400" dirty="0">
                <a:solidFill>
                  <a:srgbClr val="FDF9C8"/>
                </a:solidFill>
                <a:latin typeface="Constantia"/>
                <a:cs typeface="Constantia"/>
              </a:rPr>
              <a:t>the short </a:t>
            </a:r>
            <a:r>
              <a:rPr sz="2400" spc="-5" dirty="0">
                <a:solidFill>
                  <a:srgbClr val="FDF9C8"/>
                </a:solidFill>
                <a:latin typeface="Constantia"/>
                <a:cs typeface="Constantia"/>
              </a:rPr>
              <a:t>story, appeared </a:t>
            </a:r>
            <a:r>
              <a:rPr sz="2400" spc="5" dirty="0">
                <a:solidFill>
                  <a:srgbClr val="FDF9C8"/>
                </a:solidFill>
                <a:latin typeface="Constantia"/>
                <a:cs typeface="Constantia"/>
              </a:rPr>
              <a:t>in  </a:t>
            </a:r>
            <a:r>
              <a:rPr sz="2400" spc="-5" dirty="0">
                <a:solidFill>
                  <a:srgbClr val="FDF9C8"/>
                </a:solidFill>
                <a:latin typeface="Constantia"/>
                <a:cs typeface="Constantia"/>
              </a:rPr>
              <a:t>1963. Wallace </a:t>
            </a:r>
            <a:r>
              <a:rPr sz="2400" dirty="0">
                <a:solidFill>
                  <a:srgbClr val="FDF9C8"/>
                </a:solidFill>
                <a:latin typeface="Constantia"/>
                <a:cs typeface="Constantia"/>
              </a:rPr>
              <a:t>Stegner's </a:t>
            </a:r>
            <a:r>
              <a:rPr sz="2400" spc="-5" dirty="0">
                <a:solidFill>
                  <a:srgbClr val="FDF9C8"/>
                </a:solidFill>
                <a:latin typeface="Constantia"/>
                <a:cs typeface="Constantia"/>
              </a:rPr>
              <a:t>short stories </a:t>
            </a:r>
            <a:r>
              <a:rPr sz="2400" dirty="0">
                <a:solidFill>
                  <a:srgbClr val="FDF9C8"/>
                </a:solidFill>
                <a:latin typeface="Constantia"/>
                <a:cs typeface="Constantia"/>
              </a:rPr>
              <a:t>are </a:t>
            </a:r>
            <a:r>
              <a:rPr sz="2400" spc="-5" dirty="0">
                <a:solidFill>
                  <a:srgbClr val="FDF9C8"/>
                </a:solidFill>
                <a:latin typeface="Constantia"/>
                <a:cs typeface="Constantia"/>
              </a:rPr>
              <a:t>primarily </a:t>
            </a:r>
            <a:r>
              <a:rPr sz="2400" dirty="0">
                <a:solidFill>
                  <a:srgbClr val="FDF9C8"/>
                </a:solidFill>
                <a:latin typeface="Constantia"/>
                <a:cs typeface="Constantia"/>
              </a:rPr>
              <a:t>set</a:t>
            </a:r>
            <a:r>
              <a:rPr sz="2400" spc="-15" dirty="0">
                <a:solidFill>
                  <a:srgbClr val="FDF9C8"/>
                </a:solidFill>
                <a:latin typeface="Constantia"/>
                <a:cs typeface="Constantia"/>
              </a:rPr>
              <a:t> </a:t>
            </a:r>
            <a:r>
              <a:rPr sz="2400" spc="-5" dirty="0">
                <a:solidFill>
                  <a:srgbClr val="FDF9C8"/>
                </a:solidFill>
                <a:latin typeface="Constantia"/>
                <a:cs typeface="Constantia"/>
              </a:rPr>
              <a:t>in</a:t>
            </a:r>
            <a:endParaRPr sz="2400">
              <a:latin typeface="Constantia"/>
              <a:cs typeface="Constantia"/>
            </a:endParaRPr>
          </a:p>
          <a:p>
            <a:pPr marL="285750" marR="5080">
              <a:lnSpc>
                <a:spcPct val="100000"/>
              </a:lnSpc>
            </a:pPr>
            <a:r>
              <a:rPr sz="2400" spc="-5" dirty="0">
                <a:solidFill>
                  <a:srgbClr val="FDF9C8"/>
                </a:solidFill>
                <a:latin typeface="Constantia"/>
                <a:cs typeface="Constantia"/>
              </a:rPr>
              <a:t>the American </a:t>
            </a:r>
            <a:r>
              <a:rPr sz="2400" dirty="0">
                <a:solidFill>
                  <a:srgbClr val="FDF9C8"/>
                </a:solidFill>
                <a:latin typeface="Constantia"/>
                <a:cs typeface="Constantia"/>
              </a:rPr>
              <a:t>West. </a:t>
            </a:r>
            <a:r>
              <a:rPr sz="2400" spc="-5" dirty="0">
                <a:solidFill>
                  <a:srgbClr val="FDF9C8"/>
                </a:solidFill>
                <a:latin typeface="Constantia"/>
                <a:cs typeface="Constantia"/>
              </a:rPr>
              <a:t>Stephen King published </a:t>
            </a:r>
            <a:r>
              <a:rPr sz="2400" dirty="0">
                <a:solidFill>
                  <a:srgbClr val="FDF9C8"/>
                </a:solidFill>
                <a:latin typeface="Constantia"/>
                <a:cs typeface="Constantia"/>
              </a:rPr>
              <a:t>a </a:t>
            </a:r>
            <a:r>
              <a:rPr sz="2400" spc="-5" dirty="0">
                <a:solidFill>
                  <a:srgbClr val="FDF9C8"/>
                </a:solidFill>
                <a:latin typeface="Constantia"/>
                <a:cs typeface="Constantia"/>
              </a:rPr>
              <a:t>lot </a:t>
            </a:r>
            <a:r>
              <a:rPr sz="2400" dirty="0">
                <a:solidFill>
                  <a:srgbClr val="FDF9C8"/>
                </a:solidFill>
                <a:latin typeface="Constantia"/>
                <a:cs typeface="Constantia"/>
              </a:rPr>
              <a:t>of </a:t>
            </a:r>
            <a:r>
              <a:rPr sz="2400" spc="-5" dirty="0">
                <a:solidFill>
                  <a:srgbClr val="FDF9C8"/>
                </a:solidFill>
                <a:latin typeface="Constantia"/>
                <a:cs typeface="Constantia"/>
              </a:rPr>
              <a:t>short  </a:t>
            </a:r>
            <a:r>
              <a:rPr sz="2400" dirty="0">
                <a:solidFill>
                  <a:srgbClr val="FDF9C8"/>
                </a:solidFill>
                <a:latin typeface="Constantia"/>
                <a:cs typeface="Constantia"/>
              </a:rPr>
              <a:t>stories </a:t>
            </a:r>
            <a:r>
              <a:rPr sz="2400" spc="-5" dirty="0">
                <a:solidFill>
                  <a:srgbClr val="FDF9C8"/>
                </a:solidFill>
                <a:latin typeface="Constantia"/>
                <a:cs typeface="Constantia"/>
              </a:rPr>
              <a:t>in men's magazines </a:t>
            </a:r>
            <a:r>
              <a:rPr sz="2400" spc="5" dirty="0">
                <a:solidFill>
                  <a:srgbClr val="FDF9C8"/>
                </a:solidFill>
                <a:latin typeface="Constantia"/>
                <a:cs typeface="Constantia"/>
              </a:rPr>
              <a:t>in </a:t>
            </a:r>
            <a:r>
              <a:rPr sz="2400" spc="-5" dirty="0">
                <a:solidFill>
                  <a:srgbClr val="FDF9C8"/>
                </a:solidFill>
                <a:latin typeface="Constantia"/>
                <a:cs typeface="Constantia"/>
              </a:rPr>
              <a:t>the 1960s and after. The  1970s saw the </a:t>
            </a:r>
            <a:r>
              <a:rPr sz="2400" dirty="0">
                <a:solidFill>
                  <a:srgbClr val="FDF9C8"/>
                </a:solidFill>
                <a:latin typeface="Constantia"/>
                <a:cs typeface="Constantia"/>
              </a:rPr>
              <a:t>rise of </a:t>
            </a:r>
            <a:r>
              <a:rPr sz="2400" spc="-5" dirty="0">
                <a:solidFill>
                  <a:srgbClr val="FDF9C8"/>
                </a:solidFill>
                <a:latin typeface="Constantia"/>
                <a:cs typeface="Constantia"/>
              </a:rPr>
              <a:t>the post-modern short story </a:t>
            </a:r>
            <a:r>
              <a:rPr sz="2400" spc="5" dirty="0">
                <a:solidFill>
                  <a:srgbClr val="FDF9C8"/>
                </a:solidFill>
                <a:latin typeface="Constantia"/>
                <a:cs typeface="Constantia"/>
              </a:rPr>
              <a:t>in </a:t>
            </a:r>
            <a:r>
              <a:rPr sz="2400" spc="-5" dirty="0">
                <a:solidFill>
                  <a:srgbClr val="FDF9C8"/>
                </a:solidFill>
                <a:latin typeface="Constantia"/>
                <a:cs typeface="Constantia"/>
              </a:rPr>
              <a:t>the  works of Donald Barthelme and </a:t>
            </a:r>
            <a:r>
              <a:rPr sz="2400" dirty="0">
                <a:solidFill>
                  <a:srgbClr val="FDF9C8"/>
                </a:solidFill>
                <a:latin typeface="Constantia"/>
                <a:cs typeface="Constantia"/>
              </a:rPr>
              <a:t>John </a:t>
            </a:r>
            <a:r>
              <a:rPr sz="2400" spc="-5" dirty="0">
                <a:solidFill>
                  <a:srgbClr val="FDF9C8"/>
                </a:solidFill>
                <a:latin typeface="Constantia"/>
                <a:cs typeface="Constantia"/>
              </a:rPr>
              <a:t>Barth. Traditionalists  including John Updike and Joyce Carol </a:t>
            </a:r>
            <a:r>
              <a:rPr sz="2400" dirty="0">
                <a:solidFill>
                  <a:srgbClr val="FDF9C8"/>
                </a:solidFill>
                <a:latin typeface="Constantia"/>
                <a:cs typeface="Constantia"/>
              </a:rPr>
              <a:t>Oates </a:t>
            </a:r>
            <a:r>
              <a:rPr sz="2400" spc="-5" dirty="0">
                <a:solidFill>
                  <a:srgbClr val="FDF9C8"/>
                </a:solidFill>
                <a:latin typeface="Constantia"/>
                <a:cs typeface="Constantia"/>
              </a:rPr>
              <a:t>maintained  significant influence </a:t>
            </a:r>
            <a:r>
              <a:rPr sz="2400" dirty="0">
                <a:solidFill>
                  <a:srgbClr val="FDF9C8"/>
                </a:solidFill>
                <a:latin typeface="Constantia"/>
                <a:cs typeface="Constantia"/>
              </a:rPr>
              <a:t>on </a:t>
            </a:r>
            <a:r>
              <a:rPr sz="2400" spc="-5" dirty="0">
                <a:solidFill>
                  <a:srgbClr val="FDF9C8"/>
                </a:solidFill>
                <a:latin typeface="Constantia"/>
                <a:cs typeface="Constantia"/>
              </a:rPr>
              <a:t>the form. Minimalism </a:t>
            </a:r>
            <a:r>
              <a:rPr sz="2400" dirty="0">
                <a:solidFill>
                  <a:srgbClr val="FDF9C8"/>
                </a:solidFill>
                <a:latin typeface="Constantia"/>
                <a:cs typeface="Constantia"/>
              </a:rPr>
              <a:t>gained  </a:t>
            </a:r>
            <a:r>
              <a:rPr sz="2400" spc="-5" dirty="0">
                <a:solidFill>
                  <a:srgbClr val="FDF9C8"/>
                </a:solidFill>
                <a:latin typeface="Constantia"/>
                <a:cs typeface="Constantia"/>
              </a:rPr>
              <a:t>widespread influence </a:t>
            </a:r>
            <a:r>
              <a:rPr sz="2400" spc="5" dirty="0">
                <a:solidFill>
                  <a:srgbClr val="FDF9C8"/>
                </a:solidFill>
                <a:latin typeface="Constantia"/>
                <a:cs typeface="Constantia"/>
              </a:rPr>
              <a:t>in </a:t>
            </a:r>
            <a:r>
              <a:rPr sz="2400" spc="-5" dirty="0">
                <a:solidFill>
                  <a:srgbClr val="FDF9C8"/>
                </a:solidFill>
                <a:latin typeface="Constantia"/>
                <a:cs typeface="Constantia"/>
              </a:rPr>
              <a:t>the 1980s, most notably in </a:t>
            </a:r>
            <a:r>
              <a:rPr sz="2400" dirty="0">
                <a:solidFill>
                  <a:srgbClr val="FDF9C8"/>
                </a:solidFill>
                <a:latin typeface="Constantia"/>
                <a:cs typeface="Constantia"/>
              </a:rPr>
              <a:t>the  </a:t>
            </a:r>
            <a:r>
              <a:rPr sz="2400" spc="-5" dirty="0">
                <a:solidFill>
                  <a:srgbClr val="FDF9C8"/>
                </a:solidFill>
                <a:latin typeface="Constantia"/>
                <a:cs typeface="Constantia"/>
              </a:rPr>
              <a:t>work of Raymond Carver and Ann Beattie.</a:t>
            </a:r>
            <a:endParaRPr sz="2400">
              <a:latin typeface="Constantia"/>
              <a:cs typeface="Constant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2047</Words>
  <Application>Microsoft Office PowerPoint</Application>
  <PresentationFormat>On-screen Show (4:3)</PresentationFormat>
  <Paragraphs>198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There are early examples of short stories published separately between 1790  and 1810, but the first true collections of short stories appeared between 1810  and 1830 in several countries around the same period.</vt:lpstr>
      <vt:lpstr>Slide 6</vt:lpstr>
      <vt:lpstr>Slide 7</vt:lpstr>
      <vt:lpstr>Slide 8</vt:lpstr>
      <vt:lpstr>Slide 9</vt:lpstr>
      <vt:lpstr>Slide 10</vt:lpstr>
      <vt:lpstr>Slide 11</vt:lpstr>
      <vt:lpstr>Plot is what happens and how  it  happens in a narrative. A  narrative is any work that tells a  story, such as a short story, a</vt:lpstr>
      <vt:lpstr>Slide 13</vt:lpstr>
      <vt:lpstr>Climax (often called the “Turning Point)</vt:lpstr>
      <vt:lpstr>Slide 15</vt:lpstr>
      <vt:lpstr>Slide 16</vt:lpstr>
      <vt:lpstr>Slide 17</vt:lpstr>
      <vt:lpstr>Slide 18</vt:lpstr>
      <vt:lpstr>Slide 19</vt:lpstr>
      <vt:lpstr>Slide 20</vt:lpstr>
      <vt:lpstr>Round</vt:lpstr>
      <vt:lpstr>Slide 22</vt:lpstr>
      <vt:lpstr>Slide 23</vt:lpstr>
      <vt:lpstr>Slide 24</vt:lpstr>
      <vt:lpstr>Time and place are where the action Details thaotcdceusrcsribe:</vt:lpstr>
      <vt:lpstr>Slide 26</vt:lpstr>
      <vt:lpstr>Slide 27</vt:lpstr>
      <vt:lpstr>Slide 28</vt:lpstr>
      <vt:lpstr>Slide 29</vt:lpstr>
      <vt:lpstr>Slide 30</vt:lpstr>
      <vt:lpstr>Slide 31</vt:lpstr>
      <vt:lpstr>Slide 32</vt:lpstr>
      <vt:lpstr>Slide 33</vt:lpstr>
      <vt:lpstr>Slide 34</vt:lpstr>
      <vt:lpstr>Slide 35</vt:lpstr>
      <vt:lpstr>Slide 36</vt:lpstr>
      <vt:lpstr>Not very common  this, but it does sure  make you feel part of  the action!</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Elements</dc:title>
  <dc:creator>Donna Blanchard</dc:creator>
  <cp:lastModifiedBy>Zareena</cp:lastModifiedBy>
  <cp:revision>10</cp:revision>
  <dcterms:created xsi:type="dcterms:W3CDTF">2019-10-30T06:45:04Z</dcterms:created>
  <dcterms:modified xsi:type="dcterms:W3CDTF">2019-10-31T07:47:07Z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2012-02-26T00:00:00Z</vt:filetime>
  </property>
  <property fmtid="{D5CDD505-2E9C-101B-9397-08002B2CF9AE}" pid="3" name="Creator">
    <vt:lpwstr>Impress</vt:lpwstr>
  </property>
  <property fmtid="{D5CDD505-2E9C-101B-9397-08002B2CF9AE}" pid="4" name="LastSaved">
    <vt:filetime>2012-02-26T00:00:00Z</vt:filetime>
  </property>
</Properties>
</file>