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45B34-2D02-423D-880C-37CF67857510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3AD38-24A7-4678-B695-8BEEE2B16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AD38-24A7-4678-B695-8BEEE2B160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AD38-24A7-4678-B695-8BEEE2B160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346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60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358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91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34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4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5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1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3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0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8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3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6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F5ED6-A410-4ED7-B04D-CBF504C8C7C5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886065-84E5-4CED-82F9-E18F2D614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F8D5-9E6D-49A8-AAA5-3A51D4077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4" y="533400"/>
            <a:ext cx="5826719" cy="1646302"/>
          </a:xfrm>
        </p:spPr>
        <p:txBody>
          <a:bodyPr/>
          <a:lstStyle/>
          <a:p>
            <a:r>
              <a:rPr lang="en-US" sz="7200" dirty="0"/>
              <a:t>Groundnut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D9EA5-BB0C-4BA6-9EAF-3FB9748F6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769" y="3124200"/>
            <a:ext cx="5826719" cy="2895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20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22723" t="10000" r="23778" b="16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/>
          <a:srcRect l="26413" t="9931" r="23778" b="22824"/>
          <a:stretch/>
        </p:blipFill>
        <p:spPr bwMode="auto">
          <a:xfrm>
            <a:off x="152400" y="40393"/>
            <a:ext cx="8839200" cy="671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/>
          <a:srcRect l="25672" t="21343" r="22474" b="15070"/>
          <a:stretch/>
        </p:blipFill>
        <p:spPr bwMode="auto">
          <a:xfrm>
            <a:off x="0" y="-2690"/>
            <a:ext cx="9144000" cy="686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/>
          <a:srcRect l="26159" t="11851" r="24217" b="18602"/>
          <a:stretch/>
        </p:blipFill>
        <p:spPr bwMode="auto">
          <a:xfrm>
            <a:off x="76200" y="198437"/>
            <a:ext cx="8991600" cy="658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2299" r="127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2884" t="4167" r="13324" b="72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2884" r="127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2884" r="127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2884" r="127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3470" r="133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470" t="3125" r="1273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2020-B1CD-4360-9538-B08719F5B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Algerian" panose="04020705040A02060702" pitchFamily="82" charset="0"/>
              </a:rPr>
              <a:t>Thank you</a:t>
            </a:r>
            <a:endParaRPr lang="en-US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884" t="4167" r="12738" b="12381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2884" t="4167" r="13324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2884" t="3125" r="14495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2884" r="133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2884" t="4167" r="13909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5280" t="19537" r="25134" b="12257"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1425" t="12222" r="23670" b="15556"/>
          <a:stretch>
            <a:fillRect/>
          </a:stretch>
        </p:blipFill>
        <p:spPr bwMode="auto">
          <a:xfrm>
            <a:off x="457200" y="304800"/>
            <a:ext cx="8458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14</Words>
  <Application>Microsoft Office PowerPoint</Application>
  <PresentationFormat>On-screen Show (4:3)</PresentationFormat>
  <Paragraphs>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Groundnut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Saba Tabasum</cp:lastModifiedBy>
  <cp:revision>11</cp:revision>
  <dcterms:created xsi:type="dcterms:W3CDTF">2016-01-04T06:35:39Z</dcterms:created>
  <dcterms:modified xsi:type="dcterms:W3CDTF">2020-04-18T08:38:28Z</dcterms:modified>
</cp:coreProperties>
</file>