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7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3A03C45-B7E8-4A78-A848-CF0835B918B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67DF0FB-35F1-4D96-B9A4-0B151946F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A03C45-B7E8-4A78-A848-CF0835B918B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7DF0FB-35F1-4D96-B9A4-0B151946F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3A03C45-B7E8-4A78-A848-CF0835B918B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67DF0FB-35F1-4D96-B9A4-0B151946F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A03C45-B7E8-4A78-A848-CF0835B918B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7DF0FB-35F1-4D96-B9A4-0B151946F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3A03C45-B7E8-4A78-A848-CF0835B918B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67DF0FB-35F1-4D96-B9A4-0B151946F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A03C45-B7E8-4A78-A848-CF0835B918B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7DF0FB-35F1-4D96-B9A4-0B151946F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A03C45-B7E8-4A78-A848-CF0835B918B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7DF0FB-35F1-4D96-B9A4-0B151946F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A03C45-B7E8-4A78-A848-CF0835B918B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7DF0FB-35F1-4D96-B9A4-0B151946F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3A03C45-B7E8-4A78-A848-CF0835B918B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7DF0FB-35F1-4D96-B9A4-0B151946F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A03C45-B7E8-4A78-A848-CF0835B918B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7DF0FB-35F1-4D96-B9A4-0B151946F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A03C45-B7E8-4A78-A848-CF0835B918B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7DF0FB-35F1-4D96-B9A4-0B151946FE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3A03C45-B7E8-4A78-A848-CF0835B918B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67DF0FB-35F1-4D96-B9A4-0B151946F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67000"/>
            <a:ext cx="7242048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TRENDS OF VICTORIAN ERA</a:t>
            </a:r>
            <a:endParaRPr lang="en-US" sz="7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5908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THE END</a:t>
            </a:r>
            <a:endParaRPr lang="en-US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Major trends followed in Victorian </a:t>
            </a:r>
            <a:r>
              <a:rPr lang="en-US" sz="3600" dirty="0"/>
              <a:t>E</a:t>
            </a:r>
            <a:r>
              <a:rPr lang="en-US" sz="3600" dirty="0" smtClean="0"/>
              <a:t>ra were: 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 Serialization:</a:t>
            </a:r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sz="2800" dirty="0" smtClean="0"/>
              <a:t>Serialization was the major trend followed in the Victorian Era. It involved the publication of novel is installments in a magazine or paper.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b="1" dirty="0" smtClean="0"/>
              <a:t>  Example:</a:t>
            </a:r>
          </a:p>
          <a:p>
            <a:r>
              <a:rPr lang="en-US" sz="2800" b="1" dirty="0" smtClean="0"/>
              <a:t>   </a:t>
            </a:r>
            <a:r>
              <a:rPr lang="en-US" sz="2800" dirty="0" smtClean="0"/>
              <a:t>Charles Dickens’ Pickwick Papers was       published in installments.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As industrial revolution was prevalent during that era so it was also the trend of Victorian writers to write about that.</a:t>
            </a:r>
          </a:p>
          <a:p>
            <a:pPr>
              <a:buNone/>
            </a:pPr>
            <a:r>
              <a:rPr lang="en-US" b="1" dirty="0" smtClean="0"/>
              <a:t>   Example :</a:t>
            </a:r>
          </a:p>
          <a:p>
            <a:r>
              <a:rPr lang="en-US" b="1" dirty="0" smtClean="0"/>
              <a:t>   </a:t>
            </a:r>
            <a:r>
              <a:rPr lang="en-US" dirty="0" smtClean="0"/>
              <a:t>Elizabeth Gaskell’s ‘North and South’ sets up the problem right in the title: the south is the cultured life of London, and the North is the up-and-coming industrial town.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Victorians were conscious about class. Most of the Victorian writers deal with the issues faced by people belonging from the ‘middle class’.</a:t>
            </a:r>
          </a:p>
          <a:p>
            <a:pPr>
              <a:buNone/>
            </a:pPr>
            <a:r>
              <a:rPr lang="en-US" sz="2800" b="1" dirty="0" smtClean="0"/>
              <a:t> Example: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Jane Eyre</a:t>
            </a:r>
          </a:p>
          <a:p>
            <a:r>
              <a:rPr lang="en-US" sz="2800" dirty="0" smtClean="0"/>
              <a:t>Portrait of a Lady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endParaRPr lang="en-US" dirty="0"/>
          </a:p>
        </p:txBody>
      </p:sp>
      <p:pic>
        <p:nvPicPr>
          <p:cNvPr id="4" name="Picture 3" descr="41pFVwUR+dL._SX319_BO1,204,203,200_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57800" y="3657600"/>
            <a:ext cx="2214563" cy="2438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 VS Religion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</a:t>
            </a:r>
            <a:r>
              <a:rPr lang="en-US" dirty="0" err="1" smtClean="0"/>
              <a:t>Drawin</a:t>
            </a:r>
            <a:r>
              <a:rPr lang="en-US" dirty="0" smtClean="0"/>
              <a:t>’ s theory of evolution prevailing, the trend of discussing whether science should be followed or religion was seen.</a:t>
            </a:r>
          </a:p>
          <a:p>
            <a:pPr>
              <a:buNone/>
            </a:pPr>
            <a:r>
              <a:rPr lang="en-US" dirty="0" smtClean="0"/>
              <a:t>Example:</a:t>
            </a:r>
          </a:p>
          <a:p>
            <a:r>
              <a:rPr lang="en-US" dirty="0" smtClean="0"/>
              <a:t>The Scopes Trial</a:t>
            </a:r>
          </a:p>
          <a:p>
            <a:r>
              <a:rPr lang="en-US" dirty="0" smtClean="0"/>
              <a:t>Gissing’s New Grub Street</a:t>
            </a:r>
          </a:p>
          <a:p>
            <a:r>
              <a:rPr lang="en-US" dirty="0" smtClean="0"/>
              <a:t>Middlemarch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ind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1600" y="3657600"/>
            <a:ext cx="1733550" cy="26384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Nostalgia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Victorians dealt mostly with nostalgia in many of their writings.</a:t>
            </a:r>
          </a:p>
          <a:p>
            <a:pPr>
              <a:buNone/>
            </a:pPr>
            <a:r>
              <a:rPr lang="en-US" b="1" dirty="0" smtClean="0"/>
              <a:t>Example:</a:t>
            </a:r>
          </a:p>
          <a:p>
            <a:r>
              <a:rPr lang="en-US" dirty="0" smtClean="0"/>
              <a:t>Ivanhoe by Walter Scott</a:t>
            </a:r>
          </a:p>
          <a:p>
            <a:r>
              <a:rPr lang="en-US" dirty="0" smtClean="0"/>
              <a:t>Idylls of the King by</a:t>
            </a:r>
          </a:p>
          <a:p>
            <a:pPr>
              <a:buNone/>
            </a:pPr>
            <a:r>
              <a:rPr lang="en-US" dirty="0" smtClean="0"/>
              <a:t>   Lord Tennyson</a:t>
            </a:r>
          </a:p>
          <a:p>
            <a:r>
              <a:rPr lang="en-US" dirty="0" smtClean="0"/>
              <a:t>Stones of Venice by </a:t>
            </a:r>
          </a:p>
          <a:p>
            <a:pPr>
              <a:buNone/>
            </a:pPr>
            <a:r>
              <a:rPr lang="en-US" dirty="0" smtClean="0"/>
              <a:t>   John Ruskin</a:t>
            </a:r>
            <a:endParaRPr lang="en-US" dirty="0"/>
          </a:p>
        </p:txBody>
      </p:sp>
      <p:pic>
        <p:nvPicPr>
          <p:cNvPr id="4" name="Picture 3" descr="52414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0" y="3200400"/>
            <a:ext cx="2705100" cy="28956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Feminism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rights of women were more discussed in the Victorian literature. Though women could not publish their works by their names but still they were getting some control.</a:t>
            </a:r>
          </a:p>
          <a:p>
            <a:pPr>
              <a:buNone/>
            </a:pPr>
            <a:r>
              <a:rPr lang="en-US" b="1" dirty="0" smtClean="0"/>
              <a:t>Example:</a:t>
            </a:r>
          </a:p>
          <a:p>
            <a:r>
              <a:rPr lang="en-US" dirty="0" smtClean="0"/>
              <a:t>Jane Eyre</a:t>
            </a:r>
          </a:p>
          <a:p>
            <a:r>
              <a:rPr lang="en-US" dirty="0" smtClean="0"/>
              <a:t>The Mill on the Floss</a:t>
            </a:r>
          </a:p>
          <a:p>
            <a:r>
              <a:rPr lang="en-US" dirty="0" smtClean="0"/>
              <a:t>Vanity Fair </a:t>
            </a:r>
          </a:p>
          <a:p>
            <a:endParaRPr lang="en-US" dirty="0"/>
          </a:p>
        </p:txBody>
      </p:sp>
      <p:pic>
        <p:nvPicPr>
          <p:cNvPr id="4" name="Picture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8200" y="3505200"/>
            <a:ext cx="2438400" cy="28956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Utilitarianism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happiness of large number of the people was the new trend in Victorian Era. It was a rather philosophical theme that was being followed.</a:t>
            </a:r>
          </a:p>
          <a:p>
            <a:pPr>
              <a:buNone/>
            </a:pPr>
            <a:r>
              <a:rPr lang="en-US" b="1" dirty="0" smtClean="0"/>
              <a:t>Example:</a:t>
            </a:r>
          </a:p>
          <a:p>
            <a:r>
              <a:rPr lang="en-US" dirty="0" smtClean="0"/>
              <a:t>Hard Times by Charles Dickens</a:t>
            </a:r>
          </a:p>
          <a:p>
            <a:r>
              <a:rPr lang="en-US" dirty="0" smtClean="0"/>
              <a:t>George Eliot’s novels mainly deal with this aspect.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Major Writers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Novelists:</a:t>
            </a:r>
          </a:p>
          <a:p>
            <a:r>
              <a:rPr lang="en-US" dirty="0" smtClean="0"/>
              <a:t>Charlotte Bronte</a:t>
            </a:r>
          </a:p>
          <a:p>
            <a:r>
              <a:rPr lang="en-US" dirty="0" smtClean="0"/>
              <a:t>Charles Dickens</a:t>
            </a:r>
          </a:p>
          <a:p>
            <a:r>
              <a:rPr lang="en-US" dirty="0" smtClean="0"/>
              <a:t>George Eliot</a:t>
            </a:r>
          </a:p>
          <a:p>
            <a:r>
              <a:rPr lang="en-US" dirty="0" smtClean="0"/>
              <a:t>Thomas Hardy</a:t>
            </a:r>
          </a:p>
          <a:p>
            <a:pPr>
              <a:buNone/>
            </a:pPr>
            <a:r>
              <a:rPr lang="en-US" b="1" dirty="0" smtClean="0"/>
              <a:t>Poets:</a:t>
            </a:r>
          </a:p>
          <a:p>
            <a:r>
              <a:rPr lang="en-US" dirty="0" smtClean="0"/>
              <a:t>Elizabeth Barrett</a:t>
            </a:r>
          </a:p>
          <a:p>
            <a:r>
              <a:rPr lang="en-US" dirty="0" smtClean="0"/>
              <a:t>Mathew Arnold</a:t>
            </a:r>
          </a:p>
          <a:p>
            <a:r>
              <a:rPr lang="en-US" dirty="0" smtClean="0"/>
              <a:t>Lord Tennyson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96</TotalTime>
  <Words>330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Opulent</vt:lpstr>
      <vt:lpstr>TRENDS OF VICTORIAN ERA</vt:lpstr>
      <vt:lpstr>Major trends followed in Victorian Era were: </vt:lpstr>
      <vt:lpstr>Industrialization</vt:lpstr>
      <vt:lpstr>Class</vt:lpstr>
      <vt:lpstr>Science VS Religion</vt:lpstr>
      <vt:lpstr>Nostalgia</vt:lpstr>
      <vt:lpstr>Feminism</vt:lpstr>
      <vt:lpstr>Utilitarianism</vt:lpstr>
      <vt:lpstr>Major Writers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TRENDS OF VICTORIAN ERA</dc:title>
  <dc:creator>siddique anwar</dc:creator>
  <cp:lastModifiedBy>siddique anwar</cp:lastModifiedBy>
  <cp:revision>11</cp:revision>
  <dcterms:created xsi:type="dcterms:W3CDTF">2020-05-03T10:33:43Z</dcterms:created>
  <dcterms:modified xsi:type="dcterms:W3CDTF">2020-05-03T14:31:22Z</dcterms:modified>
</cp:coreProperties>
</file>