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82" r:id="rId4"/>
    <p:sldId id="279" r:id="rId5"/>
    <p:sldId id="284" r:id="rId6"/>
    <p:sldId id="285" r:id="rId7"/>
    <p:sldId id="280" r:id="rId8"/>
    <p:sldId id="281" r:id="rId9"/>
    <p:sldId id="283" r:id="rId10"/>
    <p:sldId id="286" r:id="rId11"/>
    <p:sldId id="264" r:id="rId12"/>
    <p:sldId id="267" r:id="rId13"/>
    <p:sldId id="274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84" d="100"/>
          <a:sy n="84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5545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425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Poultry Breeds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Silver Hamburgs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Germany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Active flighty birds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Trim and stylish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Good egg producers</a:t>
            </a:r>
          </a:p>
        </p:txBody>
      </p:sp>
      <p:pic>
        <p:nvPicPr>
          <p:cNvPr id="5" name="Picture 5" descr="silver hamburgs.jpg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154238"/>
            <a:ext cx="3810000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529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Cochins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Color-Yellow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Color-Brown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Origin- China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Big fluffy balls of </a:t>
            </a:r>
            <a:r>
              <a:rPr lang="en-US" sz="2800" dirty="0"/>
              <a:t>feathers- can withstand cold temps.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Feathers on feet - good for confinement</a:t>
            </a:r>
          </a:p>
        </p:txBody>
      </p:sp>
      <p:pic>
        <p:nvPicPr>
          <p:cNvPr id="5" name="Picture 5" descr="white cochins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743200"/>
            <a:ext cx="3810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Dorking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Origin- Italy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Good layers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One of oldest breeds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Large comb-5 toes</a:t>
            </a:r>
          </a:p>
        </p:txBody>
      </p:sp>
      <p:pic>
        <p:nvPicPr>
          <p:cNvPr id="5" name="Picture 5" descr="whitedorking.jpg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368550"/>
            <a:ext cx="38100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Polish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Europe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 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Crest and Muffs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Restricted vision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Easily frightened</a:t>
            </a:r>
          </a:p>
        </p:txBody>
      </p:sp>
      <p:pic>
        <p:nvPicPr>
          <p:cNvPr id="5" name="Picture 5" descr="&#10;Polish.jpg 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803525"/>
            <a:ext cx="3810000" cy="247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306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 </a:t>
            </a:r>
            <a:r>
              <a:rPr lang="en-US" dirty="0" err="1"/>
              <a:t>Langshan</a:t>
            </a:r>
            <a:endParaRPr lang="en-US" dirty="0"/>
          </a:p>
          <a:p>
            <a:r>
              <a:rPr lang="en-US" dirty="0" err="1"/>
              <a:t>Houdans</a:t>
            </a:r>
            <a:endParaRPr lang="en-US" dirty="0"/>
          </a:p>
          <a:p>
            <a:r>
              <a:rPr lang="en-US" dirty="0"/>
              <a:t>Light Brahmas</a:t>
            </a:r>
          </a:p>
          <a:p>
            <a:r>
              <a:rPr lang="en-US" dirty="0" err="1"/>
              <a:t>Silkie</a:t>
            </a:r>
            <a:endParaRPr lang="en-US" dirty="0"/>
          </a:p>
          <a:p>
            <a:r>
              <a:rPr lang="en-US" dirty="0" err="1"/>
              <a:t>Orpington</a:t>
            </a:r>
            <a:endParaRPr lang="en-US" dirty="0"/>
          </a:p>
          <a:p>
            <a:r>
              <a:rPr lang="en-US" dirty="0"/>
              <a:t>Wyandotte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652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Breed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of birds which are similar in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Shape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confirmation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Descendants of common ancestry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Leghorn, Rhode Island Red, New Hampshire etc.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Plymouth Rocks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America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Docile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Deep full breast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Docile, Popular birds</a:t>
            </a:r>
          </a:p>
        </p:txBody>
      </p:sp>
      <p:pic>
        <p:nvPicPr>
          <p:cNvPr id="5" name="Picture 5" descr="WHTROCK.jpg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882900"/>
            <a:ext cx="38100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075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Hampshires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Massachusetts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Rapid growth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Early maturing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Fast Feathering</a:t>
            </a:r>
          </a:p>
        </p:txBody>
      </p:sp>
      <p:pic>
        <p:nvPicPr>
          <p:cNvPr id="5" name="Picture 5" descr="newhampshire-web-1.jpg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1987550"/>
            <a:ext cx="38100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993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Dark Cornish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England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Ultimate meat bird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Excellent carcass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Very active birds</a:t>
            </a:r>
          </a:p>
        </p:txBody>
      </p:sp>
      <p:pic>
        <p:nvPicPr>
          <p:cNvPr id="5" name="Picture 5" descr="Dark CORNISH.jpg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025650"/>
            <a:ext cx="38100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731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Dominiques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Color-Yellow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 USA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Hardy, calm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Good meat bird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Small single combed</a:t>
            </a:r>
          </a:p>
        </p:txBody>
      </p:sp>
      <p:pic>
        <p:nvPicPr>
          <p:cNvPr id="5" name="Picture 5" descr="&#10;Domin2.jpg 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730500"/>
            <a:ext cx="38100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98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Rhode Island Reds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New England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 -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Dual Purpose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Egg Production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Meat Production</a:t>
            </a:r>
          </a:p>
        </p:txBody>
      </p:sp>
      <p:pic>
        <p:nvPicPr>
          <p:cNvPr id="5" name="Picture 5" descr="rhodeislandred-web-1.jpg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120900"/>
            <a:ext cx="38100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75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Leghorns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Italy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Great foragers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Capable of flight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Noted for egg production</a:t>
            </a:r>
          </a:p>
        </p:txBody>
      </p:sp>
      <p:pic>
        <p:nvPicPr>
          <p:cNvPr id="5" name="Picture 5" descr="White Leghorn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317750"/>
            <a:ext cx="3810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244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Minorcas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Spain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Large combs-waddles.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Good egg producer</a:t>
            </a:r>
          </a:p>
        </p:txBody>
      </p:sp>
      <p:pic>
        <p:nvPicPr>
          <p:cNvPr id="5" name="Picture 5" descr="White Minorca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667000"/>
            <a:ext cx="3810000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042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969</Words>
  <Application>Microsoft Office PowerPoint</Application>
  <PresentationFormat>Custom</PresentationFormat>
  <Paragraphs>406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Other Breeds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15</cp:revision>
  <dcterms:created xsi:type="dcterms:W3CDTF">2016-12-10T05:11:52Z</dcterms:created>
  <dcterms:modified xsi:type="dcterms:W3CDTF">2020-10-21T05:56:17Z</dcterms:modified>
</cp:coreProperties>
</file>