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82" r:id="rId4"/>
    <p:sldId id="279" r:id="rId5"/>
    <p:sldId id="284" r:id="rId6"/>
    <p:sldId id="285" r:id="rId7"/>
    <p:sldId id="280" r:id="rId8"/>
    <p:sldId id="281" r:id="rId9"/>
    <p:sldId id="283" r:id="rId10"/>
    <p:sldId id="286" r:id="rId11"/>
    <p:sldId id="264" r:id="rId12"/>
    <p:sldId id="267" r:id="rId13"/>
    <p:sldId id="274" r:id="rId14"/>
    <p:sldId id="28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4"/>
    <p:restoredTop sz="94579"/>
  </p:normalViewPr>
  <p:slideViewPr>
    <p:cSldViewPr snapToGrid="0" snapToObjects="1">
      <p:cViewPr varScale="1">
        <p:scale>
          <a:sx n="84" d="100"/>
          <a:sy n="84" d="100"/>
        </p:scale>
        <p:origin x="-14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8F08A-FD55-6B46-8729-4DC6FFAF698F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AD343-43CE-3144-991D-0A708E5F37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5137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554554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554554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904252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55455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904252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55455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904252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904252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55455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904252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554554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904252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314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43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1358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749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86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5722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715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9263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103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4543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818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767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53" name="TextBox 2"/>
          <p:cNvSpPr txBox="1">
            <a:spLocks noChangeArrowheads="1"/>
          </p:cNvSpPr>
          <p:nvPr/>
        </p:nvSpPr>
        <p:spPr bwMode="auto">
          <a:xfrm>
            <a:off x="2227683" y="3273742"/>
            <a:ext cx="7848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Introduction to Animal Husbandry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418183" y="4041842"/>
            <a:ext cx="74676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418183" y="3235337"/>
            <a:ext cx="74676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2"/>
          <p:cNvSpPr txBox="1">
            <a:spLocks noChangeArrowheads="1"/>
          </p:cNvSpPr>
          <p:nvPr/>
        </p:nvSpPr>
        <p:spPr bwMode="auto">
          <a:xfrm>
            <a:off x="1437349" y="812262"/>
            <a:ext cx="93864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Department of Animal Sciences, UOS 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2227683" y="2049691"/>
            <a:ext cx="7848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Poultry Breeds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63863" y="266046"/>
            <a:ext cx="733425" cy="48577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1324253" y="6296439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431431" y="241251"/>
            <a:ext cx="1618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Blackletter686 BT" panose="03040802020608040804" pitchFamily="66" charset="0"/>
                <a:cs typeface="Times New Roman" panose="02020603050405020304" pitchFamily="18" charset="0"/>
              </a:rPr>
              <a:t>DAS</a:t>
            </a:r>
            <a:endParaRPr lang="en-GB" sz="2800" dirty="0">
              <a:latin typeface="Blackletter686 BT" panose="030408020206080408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Silver Hamburgs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Skin Color - White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Egg Color - White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 - Germany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Characteristics-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Active flighty birds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Trim and stylish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Good egg producers</a:t>
            </a:r>
          </a:p>
        </p:txBody>
      </p:sp>
      <p:pic>
        <p:nvPicPr>
          <p:cNvPr id="5" name="Picture 5" descr="silver hamburgs.jpg                                            00025889Damschroder HD                 BAA3BA70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648200" y="2154238"/>
            <a:ext cx="3810000" cy="3767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25291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White Cochins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Skin Color-Yellow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Egg Color-Brown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Origin- China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Characteristics: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Big fluffy balls of </a:t>
            </a:r>
            <a:r>
              <a:rPr lang="en-US" sz="2800" dirty="0"/>
              <a:t>feathers- can withstand cold temps.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Feathers on feet - good for confinement</a:t>
            </a:r>
          </a:p>
        </p:txBody>
      </p:sp>
      <p:pic>
        <p:nvPicPr>
          <p:cNvPr id="5" name="Picture 5" descr="white cochins.jpg                                              00025889Damschroder HD                 BAA3BA70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648200" y="2743200"/>
            <a:ext cx="381000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23067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White Dorking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Skin Color - White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Egg Color - White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Origin- Italy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Characteristics: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Good layers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One of oldest breeds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Large comb-5 toes</a:t>
            </a:r>
          </a:p>
        </p:txBody>
      </p:sp>
      <p:pic>
        <p:nvPicPr>
          <p:cNvPr id="5" name="Picture 5" descr="whitedorking.jpg                                               00025889Damschroder HD                 BAA3BA70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648200" y="2368550"/>
            <a:ext cx="3810000" cy="334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4000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Polish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Skin Color - White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Egg Color - White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 - Europe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Characteristics -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Crest and Muffs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Restricted vision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Easily frightened</a:t>
            </a:r>
          </a:p>
        </p:txBody>
      </p:sp>
      <p:pic>
        <p:nvPicPr>
          <p:cNvPr id="5" name="Picture 5" descr="&#10;Polish.jpg                                                     00025889Damschroder HD                 BAA3BA70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648200" y="2803525"/>
            <a:ext cx="3810000" cy="247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23067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Breeds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White </a:t>
            </a:r>
            <a:r>
              <a:rPr lang="en-US" dirty="0" err="1"/>
              <a:t>Langshan</a:t>
            </a:r>
            <a:endParaRPr lang="en-US" dirty="0"/>
          </a:p>
          <a:p>
            <a:r>
              <a:rPr lang="en-US" dirty="0" err="1"/>
              <a:t>Houdans</a:t>
            </a:r>
            <a:endParaRPr lang="en-US" dirty="0"/>
          </a:p>
          <a:p>
            <a:r>
              <a:rPr lang="en-US" dirty="0"/>
              <a:t>Light Brahmas</a:t>
            </a:r>
          </a:p>
          <a:p>
            <a:r>
              <a:rPr lang="en-US" dirty="0" err="1"/>
              <a:t>Silkie</a:t>
            </a:r>
            <a:endParaRPr lang="en-US" dirty="0"/>
          </a:p>
          <a:p>
            <a:r>
              <a:rPr lang="en-US" dirty="0" err="1"/>
              <a:t>Orpington</a:t>
            </a:r>
            <a:endParaRPr lang="en-US" dirty="0"/>
          </a:p>
          <a:p>
            <a:r>
              <a:rPr lang="en-US" dirty="0"/>
              <a:t>Wyandotte</a:t>
            </a:r>
          </a:p>
          <a:p>
            <a:r>
              <a:rPr lang="en-US" dirty="0"/>
              <a:t>Etc.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76523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Breed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Group of birds which are similar in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Shape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Size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Body confirmation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Descendants of common ancestry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Leghorn, Rhode Island Red, New Hampshire etc.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000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White Plymouth Rocks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Skin Color - Yellow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Egg Color - Brown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 - America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Characteristics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Docile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Deep full breast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Docile, Popular birds</a:t>
            </a:r>
          </a:p>
        </p:txBody>
      </p:sp>
      <p:pic>
        <p:nvPicPr>
          <p:cNvPr id="5" name="Picture 5" descr="WHTROCK.jpg                                                    00025889Damschroder HD                 BAA3BA70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648200" y="2882900"/>
            <a:ext cx="3810000" cy="231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20758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New Hampshires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Skin Color - Yellow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Egg Color - Brown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 - Massachusetts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Characteristics-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Rapid growth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Early maturing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Fast Feathering</a:t>
            </a:r>
          </a:p>
        </p:txBody>
      </p:sp>
      <p:pic>
        <p:nvPicPr>
          <p:cNvPr id="5" name="Picture 5" descr="newhampshire-web-1.jpg                                         00025889Damschroder HD                 BAA3BA70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648200" y="1987550"/>
            <a:ext cx="3810000" cy="410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49931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Dark Cornish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Skin Color - Yellow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Egg Color - Brown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 - England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Characteristics: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Ultimate meat bird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Excellent carcass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Very active birds</a:t>
            </a:r>
          </a:p>
        </p:txBody>
      </p:sp>
      <p:pic>
        <p:nvPicPr>
          <p:cNvPr id="5" name="Picture 5" descr="Dark CORNISH.jpg                                               00025889Damschroder HD                 BAA3BA70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648200" y="2025650"/>
            <a:ext cx="3810000" cy="402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77316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Dominiques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Skin Color-Yellow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Egg Color- Brown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 -  USA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Characteristics-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Hardy, calm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Good meat bird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Small single combed</a:t>
            </a:r>
          </a:p>
        </p:txBody>
      </p:sp>
      <p:pic>
        <p:nvPicPr>
          <p:cNvPr id="5" name="Picture 5" descr="&#10;Domin2.jpg                                                     00025889Damschroder HD                 BAA3BA70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648200" y="2730500"/>
            <a:ext cx="3810000" cy="261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5982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Rhode Island Reds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Skin Color - Yellow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Egg Color - Brown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 - New England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Characteristics -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Dual Purpose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Egg Production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Meat Production</a:t>
            </a:r>
          </a:p>
        </p:txBody>
      </p:sp>
      <p:pic>
        <p:nvPicPr>
          <p:cNvPr id="5" name="Picture 5" descr="rhodeislandred-web-1.jpg                                       00025889Damschroder HD                 BAA3BA70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648200" y="2120900"/>
            <a:ext cx="3810000" cy="383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37561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White Leghorns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Skin Color - Yellow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Egg Color - White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 - Italy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Characteristics-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Great foragers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Capable of flight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Noted for egg production</a:t>
            </a:r>
          </a:p>
        </p:txBody>
      </p:sp>
      <p:pic>
        <p:nvPicPr>
          <p:cNvPr id="5" name="Picture 5" descr="White Leghorn.jpg                                              00025889Damschroder HD                 BAA3BA70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648200" y="2317750"/>
            <a:ext cx="3810000" cy="344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52442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Minorcas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Skin Color - White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Egg Color - White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 - Spain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Characteristics-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Large combs-waddles.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Good egg producer</a:t>
            </a:r>
          </a:p>
        </p:txBody>
      </p:sp>
      <p:pic>
        <p:nvPicPr>
          <p:cNvPr id="5" name="Picture 5" descr="White Minorca.jpg                                              00025889Damschroder HD                 BAA3BA70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648200" y="2667000"/>
            <a:ext cx="3810000" cy="2741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30420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969</Words>
  <Application>Microsoft Office PowerPoint</Application>
  <PresentationFormat>Custom</PresentationFormat>
  <Paragraphs>406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Other Breeds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Kiran</dc:creator>
  <cp:lastModifiedBy>Dr.Sadaqat Munir</cp:lastModifiedBy>
  <cp:revision>15</cp:revision>
  <dcterms:created xsi:type="dcterms:W3CDTF">2016-12-10T05:11:52Z</dcterms:created>
  <dcterms:modified xsi:type="dcterms:W3CDTF">2020-10-21T05:56:17Z</dcterms:modified>
</cp:coreProperties>
</file>