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autoCompressPictures="0">
  <p:sldMasterIdLst>
    <p:sldMasterId id="2147483861" r:id="rId1"/>
  </p:sldMasterIdLst>
  <p:notesMasterIdLst>
    <p:notesMasterId r:id="rId23"/>
  </p:notesMasterIdLst>
  <p:sldIdLst>
    <p:sldId id="256" r:id="rId2"/>
    <p:sldId id="272" r:id="rId3"/>
    <p:sldId id="273" r:id="rId4"/>
    <p:sldId id="295" r:id="rId5"/>
    <p:sldId id="296" r:id="rId6"/>
    <p:sldId id="274" r:id="rId7"/>
    <p:sldId id="278" r:id="rId8"/>
    <p:sldId id="277" r:id="rId9"/>
    <p:sldId id="280" r:id="rId10"/>
    <p:sldId id="282" r:id="rId11"/>
    <p:sldId id="279" r:id="rId12"/>
    <p:sldId id="283" r:id="rId13"/>
    <p:sldId id="284" r:id="rId14"/>
    <p:sldId id="285" r:id="rId15"/>
    <p:sldId id="286" r:id="rId16"/>
    <p:sldId id="287" r:id="rId17"/>
    <p:sldId id="290" r:id="rId18"/>
    <p:sldId id="291" r:id="rId19"/>
    <p:sldId id="292" r:id="rId20"/>
    <p:sldId id="293" r:id="rId21"/>
    <p:sldId id="29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85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7035" cy="3086735"/>
          </a:xfrm>
          <a:prstGeom prst="rect">
            <a:avLst/>
          </a:prstGeom>
          <a:ln w="12700" cap="flat" cmpd="sng">
            <a:solidFill>
              <a:srgbClr val="000000">
                <a:alpha val="100000"/>
              </a:srgbClr>
            </a:solidFill>
            <a:prstDash val="solid"/>
          </a:ln>
        </p:spPr>
        <p:txBody>
          <a:bodyPr vert="horz" wrap="square" lIns="76200" tIns="76200" rIns="76200" bIns="76200" anchor="t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Text Placeholder 86"/>
          <p:cNvSpPr txBox="1">
            <a:spLocks noGrp="1"/>
          </p:cNvSpPr>
          <p:nvPr>
            <p:ph type="body"/>
          </p:nvPr>
        </p:nvSpPr>
        <p:spPr>
          <a:xfrm>
            <a:off x="685800" y="4400550"/>
            <a:ext cx="5487035" cy="3601085"/>
          </a:xfrm>
          <a:prstGeom prst="rect">
            <a:avLst/>
          </a:prstGeom>
          <a:noFill/>
        </p:spPr>
        <p:txBody>
          <a:bodyPr vert="horz" wrap="square" lIns="76200" tIns="76200" rIns="76200" bIns="76200" anchor="t">
            <a:noAutofit/>
          </a:bodyPr>
          <a:lstStyle/>
          <a:p>
            <a:pPr marL="0" indent="0" algn="l" hangingPunct="1"/>
            <a:r>
              <a:rPr sz="1800">
                <a:latin typeface="Segoe UI" charset="0"/>
                <a:ea typeface="Segoe UI" charset="0"/>
              </a:rPr>
              <a:t>Tap to edit Master text styles</a:t>
            </a:r>
            <a:endParaRPr lang="ko-KR" altLang="en-US" sz="1800">
              <a:latin typeface="Segoe UI" charset="0"/>
              <a:ea typeface="Segoe UI" charset="0"/>
            </a:endParaRPr>
          </a:p>
          <a:p>
            <a:pPr marL="0" lvl="1" indent="0" rtl="0"/>
            <a:r>
              <a:rPr/>
              <a:t>Second level</a:t>
            </a:r>
            <a:endParaRPr lang="ko-KR" altLang="en-US"/>
          </a:p>
          <a:p>
            <a:pPr marL="0" lvl="2" indent="0" rtl="0"/>
            <a:r>
              <a:rPr/>
              <a:t>Level 3</a:t>
            </a:r>
            <a:endParaRPr lang="ko-KR" altLang="en-US"/>
          </a:p>
          <a:p>
            <a:pPr marL="0" lvl="3" indent="0" rtl="0"/>
            <a:r>
              <a:rPr/>
              <a:t>Fourth level</a:t>
            </a:r>
            <a:endParaRPr lang="ko-KR" altLang="en-US"/>
          </a:p>
          <a:p>
            <a:pPr marL="0" lvl="4" indent="0" rtl="0"/>
            <a:r>
              <a:rPr/>
              <a:t>Fifth level</a:t>
            </a:r>
            <a:endParaRPr lang="ko-KR" altLang="en-US"/>
          </a:p>
        </p:txBody>
      </p:sp>
      <p:sp>
        <p:nvSpPr>
          <p:cNvPr id="10" name="Header placeholder 87"/>
          <p:cNvSpPr txBox="1">
            <a:spLocks noGrp="1"/>
          </p:cNvSpPr>
          <p:nvPr>
            <p:ph type="hdr"/>
          </p:nvPr>
        </p:nvSpPr>
        <p:spPr>
          <a:xfrm>
            <a:off x="0" y="0"/>
            <a:ext cx="2972435" cy="459740"/>
          </a:xfrm>
          <a:prstGeom prst="rect">
            <a:avLst/>
          </a:prstGeom>
          <a:noFill/>
        </p:spPr>
        <p:txBody>
          <a:bodyPr vert="horz" wrap="square" lIns="76200" tIns="76200" rIns="76200" bIns="76200" anchor="t">
            <a:noAutofit/>
          </a:bodyPr>
          <a:lstStyle>
            <a:lvl1pPr marL="0" indent="0" algn="l">
              <a:defRPr lang="en-GB" altLang="en-US" sz="1200"/>
            </a:lvl1pPr>
          </a:lstStyle>
          <a:p>
            <a:pPr marL="0" indent="0" algn="l" hangingPunct="1"/>
            <a:endParaRPr lang="ko-KR" altLang="en-US" sz="1200">
              <a:latin typeface="Segoe UI" charset="0"/>
              <a:ea typeface="Segoe UI" charset="0"/>
            </a:endParaRPr>
          </a:p>
        </p:txBody>
      </p:sp>
      <p:sp>
        <p:nvSpPr>
          <p:cNvPr id="11" name="Footer Placeholder 88"/>
          <p:cNvSpPr txBox="1">
            <a:spLocks noGrp="1"/>
          </p:cNvSpPr>
          <p:nvPr>
            <p:ph type="ftr"/>
          </p:nvPr>
        </p:nvSpPr>
        <p:spPr>
          <a:xfrm>
            <a:off x="0" y="8685530"/>
            <a:ext cx="2972435" cy="459105"/>
          </a:xfrm>
          <a:prstGeom prst="rect">
            <a:avLst/>
          </a:prstGeom>
          <a:noFill/>
        </p:spPr>
        <p:txBody>
          <a:bodyPr vert="horz" wrap="square" lIns="76200" tIns="76200" rIns="76200" bIns="76200" anchor="b">
            <a:noAutofit/>
          </a:bodyPr>
          <a:lstStyle>
            <a:lvl1pPr marL="0" indent="0" algn="l">
              <a:defRPr lang="en-GB" altLang="en-US" sz="1200"/>
            </a:lvl1pPr>
          </a:lstStyle>
          <a:p>
            <a:pPr marL="0" indent="0" algn="l" hangingPunct="1"/>
            <a:endParaRPr lang="ko-KR" altLang="en-US" sz="1200">
              <a:latin typeface="Segoe UI" charset="0"/>
              <a:ea typeface="Segoe UI" charset="0"/>
            </a:endParaRPr>
          </a:p>
        </p:txBody>
      </p:sp>
      <p:sp>
        <p:nvSpPr>
          <p:cNvPr id="12" name="Date Placeholder 89"/>
          <p:cNvSpPr txBox="1">
            <a:spLocks noGrp="1"/>
          </p:cNvSpPr>
          <p:nvPr>
            <p:ph type="dt"/>
          </p:nvPr>
        </p:nvSpPr>
        <p:spPr>
          <a:xfrm>
            <a:off x="3884930" y="0"/>
            <a:ext cx="2972435" cy="459740"/>
          </a:xfrm>
          <a:prstGeom prst="rect">
            <a:avLst/>
          </a:prstGeom>
          <a:noFill/>
        </p:spPr>
        <p:txBody>
          <a:bodyPr vert="horz" wrap="square" lIns="76200" tIns="76200" rIns="76200" bIns="76200" anchor="t">
            <a:noAutofit/>
          </a:bodyPr>
          <a:lstStyle>
            <a:lvl1pPr marL="0" indent="0" algn="r">
              <a:defRPr lang="en-GB" altLang="en-US" sz="1200"/>
            </a:lvl1pPr>
          </a:lstStyle>
          <a:p>
            <a:pPr marL="0" indent="0" algn="r" hangingPunct="1"/>
            <a:fld id="{B9320F77-B9A0-41C5-862A-B4B631284C64}" type="datetime1">
              <a:rPr lang="en-GB" altLang="en-US"/>
              <a:pPr marL="0" indent="0" algn="r" hangingPunct="1"/>
              <a:t>15/01/2021</a:t>
            </a:fld>
            <a:endParaRPr lang="ko-KR" altLang="en-US" sz="1200">
              <a:latin typeface="Segoe UI" charset="0"/>
              <a:ea typeface="Segoe UI" charset="0"/>
            </a:endParaRPr>
          </a:p>
        </p:txBody>
      </p:sp>
      <p:sp>
        <p:nvSpPr>
          <p:cNvPr id="13" name="Slide Number Placeholder 90"/>
          <p:cNvSpPr txBox="1">
            <a:spLocks noGrp="1"/>
          </p:cNvSpPr>
          <p:nvPr>
            <p:ph type="sldNum"/>
          </p:nvPr>
        </p:nvSpPr>
        <p:spPr>
          <a:xfrm>
            <a:off x="3884930" y="8685530"/>
            <a:ext cx="2972435" cy="459105"/>
          </a:xfrm>
          <a:prstGeom prst="rect">
            <a:avLst/>
          </a:prstGeom>
          <a:noFill/>
        </p:spPr>
        <p:txBody>
          <a:bodyPr vert="horz" wrap="square" lIns="76200" tIns="76200" rIns="76200" bIns="76200" anchor="b">
            <a:noAutofit/>
          </a:bodyPr>
          <a:lstStyle>
            <a:lvl1pPr marL="0" indent="0" algn="r">
              <a:defRPr lang="en-GB" altLang="en-US" sz="1200"/>
            </a:lvl1pPr>
          </a:lstStyle>
          <a:p>
            <a:pPr marL="0" indent="0" algn="l" hangingPunct="1"/>
            <a:fld id="{B9320F77-B9A0-41C5-862A-B4B631284C64}" type="slidenum">
              <a:rPr sz="1200">
                <a:latin typeface="Segoe UI" charset="0"/>
                <a:ea typeface="Segoe UI" charset="0"/>
              </a:rPr>
              <a:pPr marL="0" indent="0" algn="l" hangingPunct="1"/>
              <a:t>‹#›</a:t>
            </a:fld>
            <a:endParaRPr lang="ko-KR" altLang="en-US" sz="1200">
              <a:latin typeface="Segoe UI" charset="0"/>
              <a:ea typeface="Segoe U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41161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indent="0" algn="l" hangingPunct="1"/>
            <a:fld id="{B9320F77-B9A0-41C5-862A-B4B631284C64}" type="slidenum">
              <a:rPr lang="en-US" sz="1200" smtClean="0">
                <a:latin typeface="Segoe UI" charset="0"/>
                <a:ea typeface="Segoe UI" charset="0"/>
              </a:rPr>
              <a:pPr marL="0" indent="0" algn="l" hangingPunct="1"/>
              <a:t>16</a:t>
            </a:fld>
            <a:endParaRPr lang="en-US" altLang="ko-KR" sz="1200">
              <a:latin typeface="Segoe UI" charset="0"/>
              <a:ea typeface="Segoe U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2277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155065" y="1447800"/>
            <a:ext cx="8825865" cy="3329305"/>
          </a:xfrm>
          <a:prstGeom prst="rect">
            <a:avLst/>
          </a:prstGeom>
        </p:spPr>
        <p:txBody>
          <a:bodyPr vert="horz" wrap="square" lIns="91440" tIns="45720" rIns="91440" bIns="45720" numCol="1" anchor="b">
            <a:noAutofit/>
          </a:bodyPr>
          <a:lstStyle>
            <a:lvl1pPr marL="0" indent="0" latinLnBrk="0">
              <a:buFontTx/>
              <a:buNone/>
              <a:defRPr lang="en-GB" altLang="en-US" sz="7200"/>
            </a:lvl1pPr>
          </a:lstStyle>
          <a:p>
            <a:pPr marL="0" indent="0" latinLnBrk="0">
              <a:buFontTx/>
              <a:buNone/>
            </a:pPr>
            <a:r>
              <a:rPr lang="en-US" sz="7200"/>
              <a:t>Click to edit Master title style</a:t>
            </a:r>
            <a:endParaRPr lang="ko-KR" altLang="en-US" sz="7200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55065" y="4777105"/>
            <a:ext cx="8825865" cy="861695"/>
          </a:xfrm>
          <a:prstGeom prst="rect">
            <a:avLst/>
          </a:prstGeom>
        </p:spPr>
        <p:txBody>
          <a:bodyPr vert="horz" wrap="square" lIns="91440" tIns="45720" rIns="91440" bIns="45720" numCol="1" anchor="t">
            <a:normAutofit/>
          </a:bodyPr>
          <a:lstStyle>
            <a:lvl1pPr marL="0" indent="0" algn="l" latinLnBrk="0">
              <a:buFontTx/>
              <a:buNone/>
              <a:defRPr lang="en-GB" altLang="en-US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lvl="1" indent="0" algn="ctr" latinLnBrk="0">
              <a:buFontTx/>
              <a:buNone/>
              <a:defRPr lang="en-GB" altLang="en-US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 algn="ctr" latinLnBrk="0">
              <a:buFontTx/>
              <a:buNone/>
              <a:defRPr lang="en-GB" altLang="en-US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 algn="ctr" latinLnBrk="0">
              <a:buFontTx/>
              <a:buNone/>
              <a:defRPr lang="en-GB" altLang="en-US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 algn="ctr" latinLnBrk="0">
              <a:buFontTx/>
              <a:buNone/>
              <a:defRPr lang="en-GB" altLang="en-US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 algn="ctr" latinLnBrk="0">
              <a:buFontTx/>
              <a:buNone/>
              <a:defRPr lang="en-GB" altLang="en-US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 algn="ctr" latinLnBrk="0">
              <a:buFontTx/>
              <a:buNone/>
              <a:defRPr lang="en-GB" altLang="en-US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 algn="ctr" latinLnBrk="0">
              <a:buFontTx/>
              <a:buNone/>
              <a:defRPr lang="en-GB" altLang="en-US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 algn="ctr" latinLnBrk="0">
              <a:buFontTx/>
              <a:buNone/>
              <a:defRPr lang="en-GB" altLang="en-US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 latinLnBrk="0">
              <a:buFontTx/>
              <a:buNone/>
            </a:pPr>
            <a:r>
              <a:rPr lang="en-US" sz="2000"/>
              <a:t>Click to edit Master subtitle style</a:t>
            </a:r>
            <a:endParaRPr lang="ko-KR" altLang="en-US" sz="2000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xfrm rot="5400000">
            <a:off x="10155555" y="1790700"/>
            <a:ext cx="991235" cy="305435"/>
          </a:xfrm>
          <a:prstGeom prst="rect">
            <a:avLst/>
          </a:prstGeom>
        </p:spPr>
        <p:txBody>
          <a:bodyPr vert="horz" wrap="square" lIns="91440" tIns="45720" rIns="91440" bIns="45720" numCol="1" anchor="t">
            <a:noAutofit/>
          </a:bodyPr>
          <a:lstStyle/>
          <a:p>
            <a:pPr marL="0" indent="0" latinLnBrk="0">
              <a:buFontTx/>
              <a:buNone/>
            </a:pPr>
            <a:fld id="{7276CF43-3B8F-4998-9B68-731C68A09711}" type="datetime1">
              <a:rPr lang="en-US" altLang="en-US" sz="1100" smtClean="0"/>
              <a:pPr marL="0" indent="0" latinLnBrk="0">
                <a:buFontTx/>
                <a:buNone/>
              </a:pPr>
              <a:t>1/15/2021</a:t>
            </a:fld>
            <a:endParaRPr lang="ko-KR" altLang="en-US" sz="110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xfrm rot="5400000">
            <a:off x="8951595" y="3225165"/>
            <a:ext cx="3860165" cy="305435"/>
          </a:xfrm>
          <a:prstGeom prst="rect">
            <a:avLst/>
          </a:prstGeom>
        </p:spPr>
        <p:txBody>
          <a:bodyPr vert="horz" wrap="square" lIns="91440" tIns="45720" rIns="91440" bIns="45720" numCol="1" anchor="b">
            <a:noAutofit/>
          </a:bodyPr>
          <a:lstStyle/>
          <a:p>
            <a:pPr marL="0" indent="0" latinLnBrk="0">
              <a:buFontTx/>
              <a:buNone/>
            </a:pPr>
            <a:endParaRPr lang="ko-KR" altLang="en-US" sz="180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xfrm>
            <a:off x="10352405" y="295910"/>
            <a:ext cx="838835" cy="767715"/>
          </a:xfrm>
          <a:prstGeom prst="rect">
            <a:avLst/>
          </a:prstGeom>
        </p:spPr>
        <p:txBody>
          <a:bodyPr vert="horz" wrap="square" lIns="91440" tIns="45720" rIns="91440" bIns="45720" numCol="1" anchor="b">
            <a:noAutofit/>
          </a:bodyPr>
          <a:lstStyle/>
          <a:p>
            <a:pPr marL="0" indent="0" latinLnBrk="0">
              <a:buFontTx/>
              <a:buNone/>
            </a:pPr>
            <a:fld id="{B9320F77-B9A0-41C5-862A-B4B631284C64}" type="slidenum">
              <a:rPr lang="en-US" sz="1800"/>
              <a:pPr marL="0" indent="0" latinLnBrk="0">
                <a:buFontTx/>
                <a:buNone/>
              </a:pPr>
              <a:t>‹#›</a:t>
            </a:fld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xmlns="" val="1286448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67" b="0" i="0">
                <a:solidFill>
                  <a:srgbClr val="46464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733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5D13F-CE24-4401-88E2-96251A9267AC}" type="datetime1">
              <a:rPr lang="en-US" smtClean="0"/>
              <a:pPr/>
              <a:t>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08526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67" b="0" i="0">
                <a:solidFill>
                  <a:srgbClr val="46464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D3ADD-C241-4601-8595-A05BDD85E17B}" type="datetime1">
              <a:rPr lang="en-US" smtClean="0"/>
              <a:pPr/>
              <a:t>1/15/2021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4032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:/Users/NAEEMA/AppData/Roaming/PolarisOffice/ETemp/15524_16634928/image2.pn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>
            <a:fillRect/>
          </a:stretch>
        </p:blipFill>
        <p:spPr>
          <a:xfrm>
            <a:off x="0" y="2669540"/>
            <a:ext cx="4036695" cy="4189095"/>
          </a:xfrm>
          <a:prstGeom prst="rect">
            <a:avLst/>
          </a:prstGeom>
          <a:noFill/>
        </p:spPr>
      </p:pic>
      <p:pic>
        <p:nvPicPr>
          <p:cNvPr id="7" name="Picture 6" descr="C:/Users/NAEEMA/AppData/Roaming/PolarisOffice/ETemp/15524_16634928/image3.png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>
            <a:fillRect/>
          </a:stretch>
        </p:blipFill>
        <p:spPr>
          <a:xfrm>
            <a:off x="0" y="2892425"/>
            <a:ext cx="1522095" cy="2365375"/>
          </a:xfrm>
          <a:prstGeom prst="rect">
            <a:avLst/>
          </a:prstGeom>
          <a:noFill/>
        </p:spPr>
      </p:pic>
      <p:sp>
        <p:nvSpPr>
          <p:cNvPr id="16" name="Oval 15"/>
          <p:cNvSpPr>
            <a:spLocks/>
          </p:cNvSpPr>
          <p:nvPr/>
        </p:nvSpPr>
        <p:spPr>
          <a:xfrm>
            <a:off x="8608695" y="1676400"/>
            <a:ext cx="2820035" cy="2820035"/>
          </a:xfrm>
          <a:prstGeom prst="ellipse">
            <a:avLst/>
          </a:prstGeom>
          <a:gradFill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 w="0">
            <a:noFill/>
            <a:prstDash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anchor="t">
            <a:noAutofit/>
          </a:bodyPr>
          <a:lstStyle/>
          <a:p>
            <a:pPr marL="0" indent="0"/>
            <a:endParaRPr lang="ko-KR" altLang="en-US" sz="1800"/>
          </a:p>
        </p:txBody>
      </p:sp>
      <p:pic>
        <p:nvPicPr>
          <p:cNvPr id="9" name="Picture 8" descr="C:/Users/NAEEMA/AppData/Roaming/PolarisOffice/ETemp/15524_16634928/image4.png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>
            <a:fillRect/>
          </a:stretch>
        </p:blipFill>
        <p:spPr>
          <a:xfrm>
            <a:off x="7999095" y="0"/>
            <a:ext cx="1603375" cy="1141095"/>
          </a:xfrm>
          <a:prstGeom prst="rect">
            <a:avLst/>
          </a:prstGeom>
          <a:noFill/>
        </p:spPr>
      </p:pic>
      <p:pic>
        <p:nvPicPr>
          <p:cNvPr id="10" name="Picture 9" descr="C:/Users/NAEEMA/AppData/Roaming/PolarisOffice/ETemp/15524_16634928/image5.png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>
            <a:fillRect/>
          </a:stretch>
        </p:blipFill>
        <p:spPr>
          <a:xfrm>
            <a:off x="8606155" y="6096000"/>
            <a:ext cx="993775" cy="762635"/>
          </a:xfrm>
          <a:prstGeom prst="rect">
            <a:avLst/>
          </a:prstGeom>
          <a:noFill/>
        </p:spPr>
      </p:pic>
      <p:sp>
        <p:nvSpPr>
          <p:cNvPr id="14" name="Rectangle 13"/>
          <p:cNvSpPr>
            <a:spLocks/>
          </p:cNvSpPr>
          <p:nvPr/>
        </p:nvSpPr>
        <p:spPr>
          <a:xfrm>
            <a:off x="10437495" y="0"/>
            <a:ext cx="686435" cy="1143635"/>
          </a:xfrm>
          <a:prstGeom prst="rect">
            <a:avLst/>
          </a:prstGeom>
          <a:solidFill>
            <a:schemeClr val="accent1"/>
          </a:solidFill>
          <a:ln w="0">
            <a:noFill/>
            <a:prstDash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anchor="t">
            <a:noAutofit/>
          </a:bodyPr>
          <a:lstStyle/>
          <a:p>
            <a:pPr marL="0" indent="0"/>
            <a:endParaRPr lang="ko-KR" altLang="en-US" sz="1800"/>
          </a:p>
        </p:txBody>
      </p:sp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645795" y="452755"/>
            <a:ext cx="9404985" cy="1401445"/>
          </a:xfrm>
          <a:prstGeom prst="rect">
            <a:avLst/>
          </a:prstGeom>
        </p:spPr>
        <p:txBody>
          <a:bodyPr vert="horz" wrap="square" lIns="91440" tIns="45720" rIns="91440" bIns="45720" numCol="1" anchor="t">
            <a:noAutofit/>
          </a:bodyPr>
          <a:lstStyle/>
          <a:p>
            <a:pPr marL="0" indent="0" latinLnBrk="0">
              <a:buFontTx/>
              <a:buNone/>
            </a:pPr>
            <a:r>
              <a:rPr lang="en-US" sz="1800"/>
              <a:t>Click to edit Master title style</a:t>
            </a:r>
            <a:endParaRPr lang="ko-KR" altLang="en-US" sz="180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102995" y="2052955"/>
            <a:ext cx="8946515" cy="4195445"/>
          </a:xfrm>
          <a:prstGeom prst="rect">
            <a:avLst/>
          </a:prstGeom>
        </p:spPr>
        <p:txBody>
          <a:bodyPr vert="horz" wrap="square" lIns="91440" tIns="45720" rIns="91440" bIns="45720" numCol="1" anchor="t">
            <a:normAutofit/>
          </a:bodyPr>
          <a:lstStyle/>
          <a:p>
            <a:pPr marL="342900" indent="-342900" latinLnBrk="0">
              <a:buClr>
                <a:srgbClr val="8ACFD6"/>
              </a:buClr>
              <a:buSzPct val="80000"/>
              <a:buFont typeface="Wingdings 3"/>
              <a:buChar char="•"/>
            </a:pPr>
            <a:r>
              <a:rPr lang="en-US" sz="1800"/>
              <a:t>Click to edit Master text styles</a:t>
            </a:r>
            <a:endParaRPr lang="ko-KR" altLang="en-US" sz="1800"/>
          </a:p>
          <a:p>
            <a:pPr marL="342900" indent="-342900" latinLnBrk="0">
              <a:buClr>
                <a:srgbClr val="8ACFD6"/>
              </a:buClr>
              <a:buSzPct val="80000"/>
              <a:buFont typeface="Wingdings 3"/>
              <a:buChar char="•"/>
            </a:pPr>
            <a:r>
              <a:rPr lang="en-US" sz="1800"/>
              <a:t>Second level</a:t>
            </a:r>
            <a:endParaRPr lang="ko-KR" altLang="en-US" sz="1800"/>
          </a:p>
          <a:p>
            <a:pPr marL="342900" indent="-342900" latinLnBrk="0">
              <a:buClr>
                <a:srgbClr val="8ACFD6"/>
              </a:buClr>
              <a:buSzPct val="80000"/>
              <a:buFont typeface="Wingdings 3"/>
              <a:buChar char="•"/>
            </a:pPr>
            <a:r>
              <a:rPr lang="en-US" sz="1800"/>
              <a:t>Third level</a:t>
            </a:r>
            <a:endParaRPr lang="ko-KR" altLang="en-US" sz="1800"/>
          </a:p>
          <a:p>
            <a:pPr marL="342900" indent="-342900" latinLnBrk="0">
              <a:buClr>
                <a:srgbClr val="8ACFD6"/>
              </a:buClr>
              <a:buSzPct val="80000"/>
              <a:buFont typeface="Wingdings 3"/>
              <a:buChar char="•"/>
            </a:pPr>
            <a:r>
              <a:rPr lang="en-US" sz="1800"/>
              <a:t>Fourth level</a:t>
            </a:r>
            <a:endParaRPr lang="ko-KR" altLang="en-US" sz="1800"/>
          </a:p>
          <a:p>
            <a:pPr marL="342900" indent="-342900" latinLnBrk="0">
              <a:buClr>
                <a:srgbClr val="8ACFD6"/>
              </a:buClr>
              <a:buSzPct val="80000"/>
              <a:buFont typeface="Wingdings 3"/>
              <a:buChar char="•"/>
            </a:pPr>
            <a:r>
              <a:rPr lang="en-US" sz="1800"/>
              <a:t>Fifth level</a:t>
            </a:r>
            <a:endParaRPr lang="ko-KR" altLang="en-US" sz="1800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 rot="5400000">
            <a:off x="10155555" y="1790700"/>
            <a:ext cx="991235" cy="305435"/>
          </a:xfrm>
          <a:prstGeom prst="rect">
            <a:avLst/>
          </a:prstGeom>
        </p:spPr>
        <p:txBody>
          <a:bodyPr vert="horz" wrap="square" lIns="91440" tIns="45720" rIns="91440" bIns="45720" numCol="1" anchor="t">
            <a:noAutofit/>
          </a:bodyPr>
          <a:lstStyle>
            <a:lvl1pPr marL="0" indent="0" algn="l" latinLnBrk="0">
              <a:buFontTx/>
              <a:buNone/>
              <a:defRPr lang="en-GB" altLang="en-US" sz="1100" b="0" i="0">
                <a:solidFill>
                  <a:schemeClr val="tx1">
                    <a:tint val="75000"/>
                    <a:alpha val="60052"/>
                  </a:schemeClr>
                </a:solidFill>
              </a:defRPr>
            </a:lvl1pPr>
          </a:lstStyle>
          <a:p>
            <a:pPr marL="0" indent="0" latinLnBrk="0">
              <a:buFontTx/>
              <a:buNone/>
            </a:pPr>
            <a:fld id="{C1A6C5B9-291B-4BB3-BAD4-7917CAE9ABCD}" type="datetime1">
              <a:rPr lang="en-US" altLang="en-US" sz="1100" smtClean="0"/>
              <a:pPr marL="0" indent="0" latinLnBrk="0">
                <a:buFontTx/>
                <a:buNone/>
              </a:pPr>
              <a:t>1/15/2021</a:t>
            </a:fld>
            <a:endParaRPr lang="ko-KR" altLang="en-US" sz="110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 rot="5400000">
            <a:off x="8951595" y="3225165"/>
            <a:ext cx="3860165" cy="305435"/>
          </a:xfrm>
          <a:prstGeom prst="rect">
            <a:avLst/>
          </a:prstGeom>
        </p:spPr>
        <p:txBody>
          <a:bodyPr vert="horz" wrap="square" lIns="91440" tIns="45720" rIns="91440" bIns="45720" numCol="1" anchor="b">
            <a:noAutofit/>
          </a:bodyPr>
          <a:lstStyle>
            <a:lvl1pPr marL="0" indent="0" algn="l" latinLnBrk="0">
              <a:buFontTx/>
              <a:buNone/>
              <a:defRPr lang="en-GB" altLang="en-US" sz="1100" b="0" i="0">
                <a:solidFill>
                  <a:schemeClr val="tx1">
                    <a:tint val="75000"/>
                    <a:alpha val="60052"/>
                  </a:schemeClr>
                </a:solidFill>
              </a:defRPr>
            </a:lvl1pPr>
          </a:lstStyle>
          <a:p>
            <a:pPr marL="0" indent="0" latinLnBrk="0">
              <a:buFontTx/>
              <a:buNone/>
            </a:pPr>
            <a:endParaRPr lang="ko-KR" altLang="en-US" sz="180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 bwMode="gray">
          <a:xfrm>
            <a:off x="10352405" y="295910"/>
            <a:ext cx="838835" cy="767715"/>
          </a:xfrm>
          <a:prstGeom prst="rect">
            <a:avLst/>
          </a:prstGeom>
        </p:spPr>
        <p:txBody>
          <a:bodyPr vert="horz" wrap="square" lIns="91440" tIns="45720" rIns="91440" bIns="45720" numCol="1" anchor="b">
            <a:noAutofit/>
          </a:bodyPr>
          <a:lstStyle>
            <a:lvl1pPr marL="0" indent="0" algn="ctr" latinLnBrk="0">
              <a:buFontTx/>
              <a:buNone/>
              <a:defRPr lang="en-GB" altLang="en-US"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indent="0" latinLnBrk="0">
              <a:buFontTx/>
              <a:buNone/>
            </a:pPr>
            <a:fld id="{B9320F77-B9A0-41C5-862A-B4B631284C64}" type="slidenum">
              <a:rPr lang="en-US" sz="1800"/>
              <a:pPr marL="0" indent="0" latinLnBrk="0">
                <a:buFontTx/>
                <a:buNone/>
              </a:pPr>
              <a:t>‹#›</a:t>
            </a:fld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xmlns="" val="28760357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0" r:id="rId1"/>
    <p:sldLayoutId id="2147483862" r:id="rId2"/>
    <p:sldLayoutId id="2147483863" r:id="rId3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hf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678940" y="1720215"/>
            <a:ext cx="9914255" cy="2292985"/>
          </a:xfrm>
          <a:prstGeom prst="rect">
            <a:avLst/>
          </a:prstGeom>
        </p:spPr>
        <p:txBody>
          <a:bodyPr vert="horz" wrap="square" lIns="91440" tIns="45720" rIns="91440" bIns="45720" numCol="1" anchor="b">
            <a:noAutofit/>
          </a:bodyPr>
          <a:lstStyle/>
          <a:p>
            <a:pPr marL="0" indent="0" latinLnBrk="0">
              <a:buFontTx/>
              <a:buNone/>
            </a:pPr>
            <a:r>
              <a:rPr lang="en-US" sz="7200" b="1">
                <a:solidFill>
                  <a:schemeClr val="bg1"/>
                </a:solidFill>
              </a:rPr>
              <a:t>Mathematical methods of physics-1 </a:t>
            </a:r>
            <a:endParaRPr lang="ko-KR" altLang="en-US" sz="7200" b="1">
              <a:solidFill>
                <a:schemeClr val="bg1"/>
              </a:solidFill>
            </a:endParaRP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892300" y="4364355"/>
            <a:ext cx="8825865" cy="861695"/>
          </a:xfrm>
          <a:prstGeom prst="rect">
            <a:avLst/>
          </a:prstGeom>
          <a:noFill/>
          <a:ln w="0">
            <a:noFill/>
            <a:prstDash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>
            <a:normAutofit/>
          </a:bodyPr>
          <a:lstStyle/>
          <a:p>
            <a:pPr marL="0" indent="0" latinLnBrk="0">
              <a:buFontTx/>
              <a:buNone/>
            </a:pPr>
            <a:r>
              <a:rPr lang="en-US" sz="2800" dirty="0">
                <a:solidFill>
                  <a:srgbClr val="00B0F0"/>
                </a:solidFill>
              </a:rPr>
              <a:t>COURSE CODE: PHY 301</a:t>
            </a:r>
            <a:endParaRPr lang="ko-KR" altLang="en-US" sz="2800" dirty="0">
              <a:solidFill>
                <a:srgbClr val="00B0F0"/>
              </a:solidFill>
            </a:endParaRPr>
          </a:p>
        </p:txBody>
      </p:sp>
      <p:pic>
        <p:nvPicPr>
          <p:cNvPr id="5" name="Picture 5" descr="C:/Users/NAEEMA/AppData/Roaming/PolarisOffice/ETemp/15524_16634928/image6.jpe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2065" y="4991100"/>
            <a:ext cx="1905635" cy="18675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81013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01671" y="1859175"/>
            <a:ext cx="9897924" cy="2349361"/>
          </a:xfrm>
          <a:prstGeom prst="rect">
            <a:avLst/>
          </a:prstGeom>
        </p:spPr>
        <p:txBody>
          <a:bodyPr vert="horz" wrap="square" lIns="0" tIns="17780" rIns="0" bIns="0" numCol="1" rtlCol="0" anchor="t">
            <a:spAutoFit/>
          </a:bodyPr>
          <a:lstStyle/>
          <a:p>
            <a:pPr marL="443642" marR="376757" indent="-427556">
              <a:spcBef>
                <a:spcPts val="140"/>
              </a:spcBef>
              <a:buClr>
                <a:srgbClr val="DA1F28"/>
              </a:buClr>
              <a:buSzPct val="60344"/>
              <a:buFont typeface="Wingdings"/>
              <a:buChar char=""/>
              <a:tabLst>
                <a:tab pos="444489" algn="l"/>
              </a:tabLst>
            </a:pPr>
            <a:r>
              <a:rPr sz="3600" spc="-327" dirty="0">
                <a:solidFill>
                  <a:schemeClr val="bg1"/>
                </a:solidFill>
              </a:rPr>
              <a:t>By </a:t>
            </a:r>
            <a:r>
              <a:rPr sz="3600" spc="-133" dirty="0">
                <a:solidFill>
                  <a:schemeClr val="bg1"/>
                </a:solidFill>
              </a:rPr>
              <a:t>definition, </a:t>
            </a:r>
            <a:r>
              <a:rPr sz="3600" spc="-180" dirty="0">
                <a:solidFill>
                  <a:schemeClr val="bg1"/>
                </a:solidFill>
              </a:rPr>
              <a:t>two </a:t>
            </a:r>
            <a:r>
              <a:rPr sz="3600" spc="-240" dirty="0">
                <a:solidFill>
                  <a:schemeClr val="bg1"/>
                </a:solidFill>
              </a:rPr>
              <a:t>complex </a:t>
            </a:r>
            <a:r>
              <a:rPr sz="3600" spc="-347" dirty="0">
                <a:solidFill>
                  <a:schemeClr val="bg1"/>
                </a:solidFill>
              </a:rPr>
              <a:t>numbers </a:t>
            </a:r>
            <a:r>
              <a:rPr sz="3600" spc="-73" dirty="0">
                <a:solidFill>
                  <a:schemeClr val="bg1"/>
                </a:solidFill>
              </a:rPr>
              <a:t>are </a:t>
            </a:r>
            <a:r>
              <a:rPr sz="3600" b="1" spc="-193" dirty="0">
                <a:solidFill>
                  <a:schemeClr val="bg1"/>
                </a:solidFill>
                <a:latin typeface="Trebuchet MS"/>
                <a:cs typeface="Trebuchet MS"/>
              </a:rPr>
              <a:t>equal </a:t>
            </a:r>
            <a:r>
              <a:rPr sz="3600" spc="93" dirty="0">
                <a:solidFill>
                  <a:schemeClr val="bg1"/>
                </a:solidFill>
              </a:rPr>
              <a:t>if  </a:t>
            </a:r>
            <a:r>
              <a:rPr sz="3600" spc="-167" dirty="0">
                <a:solidFill>
                  <a:schemeClr val="bg1"/>
                </a:solidFill>
              </a:rPr>
              <a:t>and </a:t>
            </a:r>
            <a:r>
              <a:rPr sz="3600" spc="-173" dirty="0">
                <a:solidFill>
                  <a:schemeClr val="bg1"/>
                </a:solidFill>
              </a:rPr>
              <a:t>only </a:t>
            </a:r>
            <a:r>
              <a:rPr sz="3600" spc="93" dirty="0">
                <a:solidFill>
                  <a:schemeClr val="bg1"/>
                </a:solidFill>
              </a:rPr>
              <a:t>if </a:t>
            </a:r>
            <a:r>
              <a:rPr sz="3600" spc="-147" dirty="0">
                <a:solidFill>
                  <a:schemeClr val="bg1"/>
                </a:solidFill>
              </a:rPr>
              <a:t>their </a:t>
            </a:r>
            <a:r>
              <a:rPr sz="3600" spc="-60" dirty="0">
                <a:solidFill>
                  <a:schemeClr val="bg1"/>
                </a:solidFill>
              </a:rPr>
              <a:t>real </a:t>
            </a:r>
            <a:r>
              <a:rPr sz="3600" spc="-127" dirty="0">
                <a:solidFill>
                  <a:schemeClr val="bg1"/>
                </a:solidFill>
              </a:rPr>
              <a:t>parts </a:t>
            </a:r>
            <a:r>
              <a:rPr sz="3600" spc="-73" dirty="0">
                <a:solidFill>
                  <a:schemeClr val="bg1"/>
                </a:solidFill>
              </a:rPr>
              <a:t>are </a:t>
            </a:r>
            <a:r>
              <a:rPr sz="3600" spc="-147" dirty="0">
                <a:solidFill>
                  <a:schemeClr val="bg1"/>
                </a:solidFill>
              </a:rPr>
              <a:t>equal </a:t>
            </a:r>
            <a:r>
              <a:rPr sz="3600" spc="-167" dirty="0">
                <a:solidFill>
                  <a:schemeClr val="bg1"/>
                </a:solidFill>
              </a:rPr>
              <a:t>and </a:t>
            </a:r>
            <a:r>
              <a:rPr sz="3600" spc="-147" dirty="0">
                <a:solidFill>
                  <a:schemeClr val="bg1"/>
                </a:solidFill>
              </a:rPr>
              <a:t>their  </a:t>
            </a:r>
            <a:r>
              <a:rPr sz="3600" spc="-133" dirty="0">
                <a:solidFill>
                  <a:schemeClr val="bg1"/>
                </a:solidFill>
              </a:rPr>
              <a:t>imaginary </a:t>
            </a:r>
            <a:r>
              <a:rPr sz="3600" spc="-127" dirty="0">
                <a:solidFill>
                  <a:schemeClr val="bg1"/>
                </a:solidFill>
              </a:rPr>
              <a:t>parts </a:t>
            </a:r>
            <a:r>
              <a:rPr sz="3600" spc="-73" dirty="0">
                <a:solidFill>
                  <a:schemeClr val="bg1"/>
                </a:solidFill>
              </a:rPr>
              <a:t>are</a:t>
            </a:r>
            <a:r>
              <a:rPr sz="3600" spc="133" dirty="0">
                <a:solidFill>
                  <a:schemeClr val="bg1"/>
                </a:solidFill>
              </a:rPr>
              <a:t> </a:t>
            </a:r>
            <a:r>
              <a:rPr sz="3600" spc="-152" dirty="0">
                <a:solidFill>
                  <a:schemeClr val="bg1"/>
                </a:solidFill>
              </a:rPr>
              <a:t>equal.</a:t>
            </a:r>
            <a:endParaRPr sz="36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 marL="443642" indent="-427556">
              <a:spcBef>
                <a:spcPts val="927"/>
              </a:spcBef>
              <a:buClr>
                <a:srgbClr val="DA1F28"/>
              </a:buClr>
              <a:buSzPct val="60344"/>
              <a:buFont typeface="Wingdings"/>
              <a:buChar char=""/>
              <a:tabLst>
                <a:tab pos="444489" algn="l"/>
              </a:tabLst>
            </a:pPr>
            <a:r>
              <a:rPr sz="3600" spc="-160" dirty="0">
                <a:solidFill>
                  <a:schemeClr val="bg1"/>
                </a:solidFill>
              </a:rPr>
              <a:t>(0, </a:t>
            </a:r>
            <a:r>
              <a:rPr sz="3600" spc="-127" dirty="0">
                <a:solidFill>
                  <a:schemeClr val="bg1"/>
                </a:solidFill>
              </a:rPr>
              <a:t>1) </a:t>
            </a:r>
            <a:r>
              <a:rPr sz="3600" spc="-333" dirty="0">
                <a:solidFill>
                  <a:schemeClr val="bg1"/>
                </a:solidFill>
              </a:rPr>
              <a:t>is </a:t>
            </a:r>
            <a:r>
              <a:rPr sz="3600" spc="-120" dirty="0">
                <a:solidFill>
                  <a:schemeClr val="bg1"/>
                </a:solidFill>
              </a:rPr>
              <a:t>called </a:t>
            </a:r>
            <a:r>
              <a:rPr sz="3600" spc="-233" dirty="0">
                <a:solidFill>
                  <a:schemeClr val="bg1"/>
                </a:solidFill>
              </a:rPr>
              <a:t>the </a:t>
            </a:r>
            <a:r>
              <a:rPr sz="3600" b="1" spc="-113" dirty="0">
                <a:solidFill>
                  <a:schemeClr val="bg1"/>
                </a:solidFill>
                <a:latin typeface="Trebuchet MS"/>
                <a:cs typeface="Trebuchet MS"/>
              </a:rPr>
              <a:t>imaginary </a:t>
            </a:r>
            <a:r>
              <a:rPr sz="3600" b="1" spc="-293" dirty="0">
                <a:solidFill>
                  <a:schemeClr val="bg1"/>
                </a:solidFill>
                <a:latin typeface="Trebuchet MS"/>
                <a:cs typeface="Trebuchet MS"/>
              </a:rPr>
              <a:t>unit </a:t>
            </a:r>
            <a:r>
              <a:rPr sz="3600" spc="-167" dirty="0">
                <a:solidFill>
                  <a:schemeClr val="bg1"/>
                </a:solidFill>
              </a:rPr>
              <a:t>and </a:t>
            </a:r>
            <a:r>
              <a:rPr sz="3600" spc="-333" dirty="0">
                <a:solidFill>
                  <a:schemeClr val="bg1"/>
                </a:solidFill>
              </a:rPr>
              <a:t>is</a:t>
            </a:r>
            <a:r>
              <a:rPr sz="3600" spc="339" dirty="0">
                <a:solidFill>
                  <a:schemeClr val="bg1"/>
                </a:solidFill>
              </a:rPr>
              <a:t> </a:t>
            </a:r>
            <a:r>
              <a:rPr sz="3600" spc="-167" dirty="0">
                <a:solidFill>
                  <a:schemeClr val="bg1"/>
                </a:solidFill>
              </a:rPr>
              <a:t>denoted</a:t>
            </a:r>
            <a:endParaRPr sz="360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2389" y="4605493"/>
            <a:ext cx="1463040" cy="542029"/>
          </a:xfrm>
          <a:prstGeom prst="rect">
            <a:avLst/>
          </a:prstGeom>
        </p:spPr>
        <p:txBody>
          <a:bodyPr vert="horz" wrap="square" lIns="0" tIns="18627" rIns="0" bIns="0" rtlCol="0">
            <a:spAutoFit/>
          </a:bodyPr>
          <a:lstStyle/>
          <a:p>
            <a:pPr marL="16933">
              <a:spcBef>
                <a:spcPts val="147"/>
              </a:spcBef>
            </a:pPr>
            <a:r>
              <a:rPr sz="3400" i="1" spc="40" dirty="0">
                <a:solidFill>
                  <a:schemeClr val="bg1"/>
                </a:solidFill>
                <a:latin typeface="Times New Roman"/>
                <a:cs typeface="Times New Roman"/>
              </a:rPr>
              <a:t>i </a:t>
            </a:r>
            <a:r>
              <a:rPr sz="3400" spc="80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3400" spc="-339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400" spc="-10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sz="3400" spc="-100" smtClean="0">
                <a:solidFill>
                  <a:schemeClr val="bg1"/>
                </a:solidFill>
                <a:latin typeface="Times New Roman"/>
                <a:cs typeface="Times New Roman"/>
              </a:rPr>
              <a:t>0,1)</a:t>
            </a:r>
            <a:endParaRPr sz="34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6" name="Shape 48"/>
          <p:cNvSpPr>
            <a:spLocks/>
          </p:cNvSpPr>
          <p:nvPr/>
        </p:nvSpPr>
        <p:spPr>
          <a:xfrm>
            <a:off x="1135380" y="486410"/>
            <a:ext cx="8850630" cy="8705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hangingPunct="1"/>
            <a:r>
              <a:rPr lang="en-US" sz="3200" dirty="0">
                <a:latin typeface="Segoe UI" charset="0"/>
                <a:ea typeface="Segoe UI" charset="0"/>
              </a:rPr>
              <a:t>Complex </a:t>
            </a:r>
            <a:r>
              <a:rPr lang="en-US" sz="3200" dirty="0" smtClean="0">
                <a:latin typeface="Segoe UI" charset="0"/>
                <a:ea typeface="Segoe UI" charset="0"/>
              </a:rPr>
              <a:t>number</a:t>
            </a:r>
            <a:endParaRPr lang="ko-KR" altLang="en-US" sz="3200" dirty="0">
              <a:latin typeface="Segoe UI" charset="0"/>
              <a:ea typeface="Segoe UI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7"/>
          </p:nvPr>
        </p:nvSpPr>
        <p:spPr>
          <a:xfrm>
            <a:off x="10161336" y="323206"/>
            <a:ext cx="838835" cy="76771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7747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83921" y="1819655"/>
            <a:ext cx="5334847" cy="4568174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621452" indent="-571500">
              <a:lnSpc>
                <a:spcPts val="4380"/>
              </a:lnSpc>
              <a:spcBef>
                <a:spcPts val="140"/>
              </a:spcBef>
              <a:buClr>
                <a:srgbClr val="DA1F28"/>
              </a:buClr>
              <a:buSzPct val="60344"/>
              <a:buFont typeface="Wingdings" panose="05000000000000000000" pitchFamily="2" charset="2"/>
              <a:buChar char="q"/>
              <a:tabLst>
                <a:tab pos="478355" algn="l"/>
              </a:tabLst>
            </a:pPr>
            <a:r>
              <a:rPr sz="3867" spc="-339" dirty="0" smtClean="0">
                <a:solidFill>
                  <a:schemeClr val="bg1"/>
                </a:solidFill>
                <a:latin typeface="Arial"/>
                <a:cs typeface="Arial"/>
              </a:rPr>
              <a:t>Power </a:t>
            </a:r>
            <a:r>
              <a:rPr sz="3867" dirty="0">
                <a:solidFill>
                  <a:schemeClr val="bg1"/>
                </a:solidFill>
                <a:latin typeface="Arial"/>
                <a:cs typeface="Arial"/>
              </a:rPr>
              <a:t>of</a:t>
            </a:r>
            <a:r>
              <a:rPr sz="3867" spc="-339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867" spc="-47" dirty="0">
                <a:solidFill>
                  <a:schemeClr val="bg1"/>
                </a:solidFill>
                <a:latin typeface="Arial"/>
                <a:cs typeface="Arial"/>
              </a:rPr>
              <a:t>"</a:t>
            </a:r>
            <a:r>
              <a:rPr sz="3867" b="1" spc="-47" dirty="0">
                <a:solidFill>
                  <a:schemeClr val="bg1"/>
                </a:solidFill>
                <a:latin typeface="Trebuchet MS"/>
                <a:cs typeface="Trebuchet MS"/>
              </a:rPr>
              <a:t>i</a:t>
            </a:r>
            <a:r>
              <a:rPr sz="3867" spc="-47" dirty="0">
                <a:solidFill>
                  <a:schemeClr val="bg1"/>
                </a:solidFill>
                <a:latin typeface="Arial"/>
                <a:cs typeface="Arial"/>
              </a:rPr>
              <a:t>"</a:t>
            </a:r>
            <a:endParaRPr sz="3867" dirty="0">
              <a:solidFill>
                <a:schemeClr val="bg1"/>
              </a:solidFill>
              <a:latin typeface="Arial"/>
              <a:cs typeface="Arial"/>
            </a:endParaRPr>
          </a:p>
          <a:p>
            <a:pPr marL="703562">
              <a:lnSpc>
                <a:spcPts val="4700"/>
              </a:lnSpc>
            </a:pPr>
            <a:r>
              <a:rPr sz="4133" i="1" spc="133" dirty="0">
                <a:solidFill>
                  <a:schemeClr val="bg1"/>
                </a:solidFill>
                <a:latin typeface="Times New Roman"/>
                <a:cs typeface="Times New Roman"/>
              </a:rPr>
              <a:t>i</a:t>
            </a:r>
            <a:r>
              <a:rPr sz="3600" spc="200" baseline="43209" dirty="0">
                <a:solidFill>
                  <a:schemeClr val="bg1"/>
                </a:solidFill>
                <a:latin typeface="Times New Roman"/>
                <a:cs typeface="Times New Roman"/>
              </a:rPr>
              <a:t>0 </a:t>
            </a:r>
            <a:r>
              <a:rPr sz="4133" spc="120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4133" spc="12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4133" spc="107" dirty="0" smtClean="0">
                <a:solidFill>
                  <a:schemeClr val="bg1"/>
                </a:solidFill>
                <a:latin typeface="Times New Roman"/>
                <a:cs typeface="Times New Roman"/>
              </a:rPr>
              <a:t>1,</a:t>
            </a:r>
            <a:r>
              <a:rPr sz="4133" i="1" spc="107" dirty="0" smtClean="0">
                <a:solidFill>
                  <a:schemeClr val="bg1"/>
                </a:solidFill>
                <a:latin typeface="Times New Roman"/>
                <a:cs typeface="Times New Roman"/>
              </a:rPr>
              <a:t>i</a:t>
            </a:r>
            <a:r>
              <a:rPr sz="3600" spc="160" baseline="43209" dirty="0" smtClean="0">
                <a:solidFill>
                  <a:schemeClr val="bg1"/>
                </a:solidFill>
                <a:latin typeface="Times New Roman"/>
                <a:cs typeface="Times New Roman"/>
              </a:rPr>
              <a:t>1 </a:t>
            </a:r>
            <a:r>
              <a:rPr sz="4133" spc="120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4133" spc="12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4133" i="1" spc="227" dirty="0" smtClean="0">
                <a:solidFill>
                  <a:schemeClr val="bg1"/>
                </a:solidFill>
                <a:latin typeface="Times New Roman"/>
                <a:cs typeface="Times New Roman"/>
              </a:rPr>
              <a:t>i</a:t>
            </a:r>
            <a:r>
              <a:rPr sz="4133" spc="227" dirty="0" smtClean="0">
                <a:solidFill>
                  <a:schemeClr val="bg1"/>
                </a:solidFill>
                <a:latin typeface="Times New Roman"/>
                <a:cs typeface="Times New Roman"/>
              </a:rPr>
              <a:t>,</a:t>
            </a:r>
            <a:r>
              <a:rPr sz="4133" i="1" spc="227" dirty="0" smtClean="0">
                <a:solidFill>
                  <a:schemeClr val="bg1"/>
                </a:solidFill>
                <a:latin typeface="Times New Roman"/>
                <a:cs typeface="Times New Roman"/>
              </a:rPr>
              <a:t>i</a:t>
            </a:r>
            <a:r>
              <a:rPr sz="3600" spc="339" baseline="43209" dirty="0" smtClean="0">
                <a:solidFill>
                  <a:schemeClr val="bg1"/>
                </a:solidFill>
                <a:latin typeface="Times New Roman"/>
                <a:cs typeface="Times New Roman"/>
              </a:rPr>
              <a:t>2 </a:t>
            </a:r>
            <a:r>
              <a:rPr sz="4133" spc="120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4133" spc="-8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4133" spc="53" dirty="0">
                <a:solidFill>
                  <a:schemeClr val="bg1"/>
                </a:solidFill>
                <a:latin typeface="Symbol"/>
                <a:cs typeface="Symbol"/>
              </a:rPr>
              <a:t></a:t>
            </a:r>
            <a:r>
              <a:rPr sz="4133" spc="53" dirty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sz="4133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705256">
              <a:spcBef>
                <a:spcPts val="527"/>
              </a:spcBef>
              <a:tabLst>
                <a:tab pos="2267317" algn="l"/>
              </a:tabLst>
            </a:pPr>
            <a:r>
              <a:rPr sz="4267" i="1" spc="87" dirty="0">
                <a:solidFill>
                  <a:schemeClr val="bg1"/>
                </a:solidFill>
                <a:latin typeface="Times New Roman"/>
                <a:cs typeface="Times New Roman"/>
              </a:rPr>
              <a:t>i</a:t>
            </a:r>
            <a:r>
              <a:rPr sz="3700" spc="129" baseline="43543" dirty="0">
                <a:solidFill>
                  <a:schemeClr val="bg1"/>
                </a:solidFill>
                <a:latin typeface="Times New Roman"/>
                <a:cs typeface="Times New Roman"/>
              </a:rPr>
              <a:t>3  </a:t>
            </a:r>
            <a:r>
              <a:rPr sz="4267" spc="7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4267" spc="-35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4267" i="1" spc="-60" dirty="0">
                <a:solidFill>
                  <a:schemeClr val="bg1"/>
                </a:solidFill>
                <a:latin typeface="Times New Roman"/>
                <a:cs typeface="Times New Roman"/>
              </a:rPr>
              <a:t>ii</a:t>
            </a:r>
            <a:r>
              <a:rPr sz="4267" i="1" spc="-7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700" spc="20" baseline="43543" dirty="0">
                <a:solidFill>
                  <a:schemeClr val="bg1"/>
                </a:solidFill>
                <a:latin typeface="Times New Roman"/>
                <a:cs typeface="Times New Roman"/>
              </a:rPr>
              <a:t>2	</a:t>
            </a:r>
            <a:r>
              <a:rPr sz="4267" spc="7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4267" spc="-2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4267" spc="-7" dirty="0">
                <a:solidFill>
                  <a:schemeClr val="bg1"/>
                </a:solidFill>
                <a:latin typeface="Symbol"/>
                <a:cs typeface="Symbol"/>
              </a:rPr>
              <a:t></a:t>
            </a:r>
            <a:r>
              <a:rPr sz="4267" i="1" spc="-7" dirty="0">
                <a:solidFill>
                  <a:schemeClr val="bg1"/>
                </a:solidFill>
                <a:latin typeface="Times New Roman"/>
                <a:cs typeface="Times New Roman"/>
              </a:rPr>
              <a:t>i</a:t>
            </a:r>
            <a:endParaRPr sz="4267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705256">
              <a:spcBef>
                <a:spcPts val="1820"/>
              </a:spcBef>
              <a:tabLst>
                <a:tab pos="1215783" algn="l"/>
                <a:tab pos="2475590" algn="l"/>
              </a:tabLst>
            </a:pPr>
            <a:r>
              <a:rPr sz="4267" i="1" spc="127" dirty="0">
                <a:solidFill>
                  <a:schemeClr val="bg1"/>
                </a:solidFill>
                <a:latin typeface="Times New Roman"/>
                <a:cs typeface="Times New Roman"/>
              </a:rPr>
              <a:t>i</a:t>
            </a:r>
            <a:r>
              <a:rPr sz="3700" spc="189" baseline="43543" dirty="0">
                <a:solidFill>
                  <a:schemeClr val="bg1"/>
                </a:solidFill>
                <a:latin typeface="Times New Roman"/>
                <a:cs typeface="Times New Roman"/>
              </a:rPr>
              <a:t>4	</a:t>
            </a:r>
            <a:r>
              <a:rPr sz="4267" spc="7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4267" spc="-21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4267" i="1" spc="127" dirty="0">
                <a:solidFill>
                  <a:schemeClr val="bg1"/>
                </a:solidFill>
                <a:latin typeface="Times New Roman"/>
                <a:cs typeface="Times New Roman"/>
              </a:rPr>
              <a:t>i</a:t>
            </a:r>
            <a:r>
              <a:rPr sz="3700" spc="189" baseline="43543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r>
              <a:rPr sz="4267" i="1" spc="127" dirty="0">
                <a:solidFill>
                  <a:schemeClr val="bg1"/>
                </a:solidFill>
                <a:latin typeface="Times New Roman"/>
                <a:cs typeface="Times New Roman"/>
              </a:rPr>
              <a:t>i</a:t>
            </a:r>
            <a:r>
              <a:rPr sz="3700" spc="189" baseline="43543" dirty="0">
                <a:solidFill>
                  <a:schemeClr val="bg1"/>
                </a:solidFill>
                <a:latin typeface="Times New Roman"/>
                <a:cs typeface="Times New Roman"/>
              </a:rPr>
              <a:t>2	</a:t>
            </a:r>
            <a:r>
              <a:rPr sz="4267" spc="7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4267" spc="-67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4267" spc="7" dirty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sz="4267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705256">
              <a:spcBef>
                <a:spcPts val="1827"/>
              </a:spcBef>
            </a:pPr>
            <a:r>
              <a:rPr sz="4267" i="1" spc="87" dirty="0">
                <a:solidFill>
                  <a:schemeClr val="bg1"/>
                </a:solidFill>
                <a:latin typeface="Times New Roman"/>
                <a:cs typeface="Times New Roman"/>
              </a:rPr>
              <a:t>i</a:t>
            </a:r>
            <a:r>
              <a:rPr sz="3700" spc="129" baseline="43543" dirty="0">
                <a:solidFill>
                  <a:schemeClr val="bg1"/>
                </a:solidFill>
                <a:latin typeface="Times New Roman"/>
                <a:cs typeface="Times New Roman"/>
              </a:rPr>
              <a:t>5 </a:t>
            </a:r>
            <a:r>
              <a:rPr sz="4267" spc="7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4267" spc="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4267" i="1" spc="87" dirty="0">
                <a:solidFill>
                  <a:schemeClr val="bg1"/>
                </a:solidFill>
                <a:latin typeface="Times New Roman"/>
                <a:cs typeface="Times New Roman"/>
              </a:rPr>
              <a:t>i</a:t>
            </a:r>
            <a:r>
              <a:rPr sz="3700" spc="129" baseline="43543" dirty="0">
                <a:solidFill>
                  <a:schemeClr val="bg1"/>
                </a:solidFill>
                <a:latin typeface="Times New Roman"/>
                <a:cs typeface="Times New Roman"/>
              </a:rPr>
              <a:t>4</a:t>
            </a:r>
            <a:r>
              <a:rPr sz="4267" i="1" spc="87" dirty="0">
                <a:solidFill>
                  <a:schemeClr val="bg1"/>
                </a:solidFill>
                <a:latin typeface="Times New Roman"/>
                <a:cs typeface="Times New Roman"/>
              </a:rPr>
              <a:t>i </a:t>
            </a:r>
            <a:r>
              <a:rPr sz="4267" spc="7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4267" spc="-64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4267" i="1" dirty="0">
                <a:solidFill>
                  <a:schemeClr val="bg1"/>
                </a:solidFill>
                <a:latin typeface="Times New Roman"/>
                <a:cs typeface="Times New Roman"/>
              </a:rPr>
              <a:t>i</a:t>
            </a:r>
            <a:endParaRPr sz="4267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705256">
              <a:spcBef>
                <a:spcPts val="1820"/>
              </a:spcBef>
            </a:pPr>
            <a:r>
              <a:rPr sz="4267" i="1" spc="87" dirty="0">
                <a:solidFill>
                  <a:schemeClr val="bg1"/>
                </a:solidFill>
                <a:latin typeface="Times New Roman"/>
                <a:cs typeface="Times New Roman"/>
              </a:rPr>
              <a:t>i</a:t>
            </a:r>
            <a:r>
              <a:rPr sz="3700" spc="129" baseline="43543" dirty="0">
                <a:solidFill>
                  <a:schemeClr val="bg1"/>
                </a:solidFill>
                <a:latin typeface="Times New Roman"/>
                <a:cs typeface="Times New Roman"/>
              </a:rPr>
              <a:t>100 </a:t>
            </a:r>
            <a:r>
              <a:rPr sz="4267" spc="7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4267" spc="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4267" spc="73" dirty="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sz="4267" i="1" spc="73" dirty="0">
                <a:solidFill>
                  <a:schemeClr val="bg1"/>
                </a:solidFill>
                <a:latin typeface="Times New Roman"/>
                <a:cs typeface="Times New Roman"/>
              </a:rPr>
              <a:t>i</a:t>
            </a:r>
            <a:r>
              <a:rPr sz="3700" spc="109" baseline="43543" dirty="0">
                <a:solidFill>
                  <a:schemeClr val="bg1"/>
                </a:solidFill>
                <a:latin typeface="Times New Roman"/>
                <a:cs typeface="Times New Roman"/>
              </a:rPr>
              <a:t>4 </a:t>
            </a:r>
            <a:r>
              <a:rPr sz="4267" spc="113" dirty="0">
                <a:solidFill>
                  <a:schemeClr val="bg1"/>
                </a:solidFill>
                <a:latin typeface="Times New Roman"/>
                <a:cs typeface="Times New Roman"/>
              </a:rPr>
              <a:t>)</a:t>
            </a:r>
            <a:r>
              <a:rPr sz="3700" spc="169" baseline="43543" dirty="0">
                <a:solidFill>
                  <a:schemeClr val="bg1"/>
                </a:solidFill>
                <a:latin typeface="Times New Roman"/>
                <a:cs typeface="Times New Roman"/>
              </a:rPr>
              <a:t>25 </a:t>
            </a:r>
            <a:r>
              <a:rPr sz="4267" spc="7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4267" spc="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4267" spc="-73" dirty="0">
                <a:solidFill>
                  <a:schemeClr val="bg1"/>
                </a:solidFill>
                <a:latin typeface="Times New Roman"/>
                <a:cs typeface="Times New Roman"/>
              </a:rPr>
              <a:t>(1)</a:t>
            </a:r>
            <a:r>
              <a:rPr sz="3700" spc="-109" baseline="43543" dirty="0">
                <a:solidFill>
                  <a:schemeClr val="bg1"/>
                </a:solidFill>
                <a:latin typeface="Times New Roman"/>
                <a:cs typeface="Times New Roman"/>
              </a:rPr>
              <a:t>25 </a:t>
            </a:r>
            <a:r>
              <a:rPr sz="4267" spc="7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4267" spc="-5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4267" spc="7" dirty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sz="4267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hape 48"/>
          <p:cNvSpPr>
            <a:spLocks/>
          </p:cNvSpPr>
          <p:nvPr/>
        </p:nvSpPr>
        <p:spPr>
          <a:xfrm>
            <a:off x="1135380" y="486410"/>
            <a:ext cx="8850630" cy="8705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hangingPunct="1"/>
            <a:r>
              <a:rPr lang="en-US" sz="3200" dirty="0">
                <a:latin typeface="Segoe UI" charset="0"/>
                <a:ea typeface="Segoe UI" charset="0"/>
              </a:rPr>
              <a:t>Complex </a:t>
            </a:r>
            <a:r>
              <a:rPr lang="en-US" sz="3200" dirty="0" smtClean="0">
                <a:latin typeface="Segoe UI" charset="0"/>
                <a:ea typeface="Segoe UI" charset="0"/>
              </a:rPr>
              <a:t>number</a:t>
            </a:r>
            <a:endParaRPr lang="ko-KR" altLang="en-US" sz="3200" dirty="0">
              <a:latin typeface="Segoe UI" charset="0"/>
              <a:ea typeface="Segoe UI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>
          <a:xfrm>
            <a:off x="10120947" y="254967"/>
            <a:ext cx="838835" cy="76771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0771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88" y="526795"/>
            <a:ext cx="8223673" cy="878873"/>
          </a:xfrm>
          <a:prstGeom prst="rect">
            <a:avLst/>
          </a:prstGeom>
        </p:spPr>
        <p:txBody>
          <a:bodyPr vert="horz" wrap="square" lIns="0" tIns="16933" rIns="0" bIns="0" numCol="1" rtlCol="0" anchor="t">
            <a:spAutoFit/>
          </a:bodyPr>
          <a:lstStyle/>
          <a:p>
            <a:pPr marL="16933">
              <a:spcBef>
                <a:spcPts val="133"/>
              </a:spcBef>
            </a:pPr>
            <a:endParaRPr sz="5600" dirty="0"/>
          </a:p>
        </p:txBody>
      </p:sp>
      <p:sp>
        <p:nvSpPr>
          <p:cNvPr id="3" name="object 3"/>
          <p:cNvSpPr txBox="1"/>
          <p:nvPr/>
        </p:nvSpPr>
        <p:spPr>
          <a:xfrm>
            <a:off x="917788" y="1685874"/>
            <a:ext cx="9986433" cy="3566788"/>
          </a:xfrm>
          <a:prstGeom prst="rect">
            <a:avLst/>
          </a:prstGeom>
        </p:spPr>
        <p:txBody>
          <a:bodyPr vert="horz" wrap="square" lIns="0" tIns="149013" rIns="0" bIns="0" rtlCol="0">
            <a:spAutoFit/>
          </a:bodyPr>
          <a:lstStyle/>
          <a:p>
            <a:pPr marL="443642" indent="-427556">
              <a:spcBef>
                <a:spcPts val="1173"/>
              </a:spcBef>
              <a:buClr>
                <a:srgbClr val="DA1F28"/>
              </a:buClr>
              <a:buSzPct val="59375"/>
              <a:buFont typeface="Wingdings"/>
              <a:buChar char=""/>
              <a:tabLst>
                <a:tab pos="444489" algn="l"/>
              </a:tabLst>
            </a:pPr>
            <a:r>
              <a:rPr sz="3200" spc="-140" dirty="0">
                <a:solidFill>
                  <a:schemeClr val="bg1"/>
                </a:solidFill>
                <a:latin typeface="Arial"/>
                <a:cs typeface="Arial"/>
              </a:rPr>
              <a:t>Addition </a:t>
            </a:r>
            <a:r>
              <a:rPr sz="3200" dirty="0">
                <a:solidFill>
                  <a:schemeClr val="bg1"/>
                </a:solidFill>
                <a:latin typeface="Arial"/>
                <a:cs typeface="Arial"/>
              </a:rPr>
              <a:t>of </a:t>
            </a:r>
            <a:r>
              <a:rPr sz="3200" spc="-260" dirty="0">
                <a:solidFill>
                  <a:schemeClr val="bg1"/>
                </a:solidFill>
                <a:latin typeface="Arial"/>
                <a:cs typeface="Arial"/>
              </a:rPr>
              <a:t>complex</a:t>
            </a:r>
            <a:r>
              <a:rPr sz="3200" spc="18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-387" dirty="0">
                <a:solidFill>
                  <a:schemeClr val="bg1"/>
                </a:solidFill>
                <a:latin typeface="Arial"/>
                <a:cs typeface="Arial"/>
              </a:rPr>
              <a:t>numbers</a:t>
            </a:r>
            <a:endParaRPr sz="3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16933" marR="6773">
              <a:spcBef>
                <a:spcPts val="947"/>
              </a:spcBef>
            </a:pPr>
            <a:r>
              <a:rPr sz="3200" spc="-13" dirty="0">
                <a:solidFill>
                  <a:schemeClr val="bg1"/>
                </a:solidFill>
                <a:latin typeface="Arial"/>
                <a:cs typeface="Arial"/>
              </a:rPr>
              <a:t>If </a:t>
            </a:r>
            <a:r>
              <a:rPr sz="3200" spc="-20" dirty="0">
                <a:solidFill>
                  <a:schemeClr val="bg1"/>
                </a:solidFill>
                <a:latin typeface="Arial"/>
                <a:cs typeface="Arial"/>
              </a:rPr>
              <a:t>a </a:t>
            </a:r>
            <a:r>
              <a:rPr sz="3200" spc="320" dirty="0">
                <a:solidFill>
                  <a:schemeClr val="bg1"/>
                </a:solidFill>
                <a:latin typeface="Arial"/>
                <a:cs typeface="Arial"/>
              </a:rPr>
              <a:t>+ </a:t>
            </a:r>
            <a:r>
              <a:rPr sz="3200" spc="-13" dirty="0">
                <a:solidFill>
                  <a:schemeClr val="bg1"/>
                </a:solidFill>
                <a:latin typeface="Arial"/>
                <a:cs typeface="Arial"/>
              </a:rPr>
              <a:t>bi </a:t>
            </a:r>
            <a:r>
              <a:rPr sz="3200" spc="-167" dirty="0">
                <a:solidFill>
                  <a:schemeClr val="bg1"/>
                </a:solidFill>
                <a:latin typeface="Arial"/>
                <a:cs typeface="Arial"/>
              </a:rPr>
              <a:t>and </a:t>
            </a:r>
            <a:r>
              <a:rPr sz="3200" spc="-447" dirty="0">
                <a:solidFill>
                  <a:schemeClr val="bg1"/>
                </a:solidFill>
                <a:latin typeface="Arial"/>
                <a:cs typeface="Arial"/>
              </a:rPr>
              <a:t>c </a:t>
            </a:r>
            <a:r>
              <a:rPr sz="3200" spc="320" dirty="0">
                <a:solidFill>
                  <a:schemeClr val="bg1"/>
                </a:solidFill>
                <a:latin typeface="Arial"/>
                <a:cs typeface="Arial"/>
              </a:rPr>
              <a:t>+ </a:t>
            </a:r>
            <a:r>
              <a:rPr sz="3200" spc="-13" dirty="0">
                <a:solidFill>
                  <a:schemeClr val="bg1"/>
                </a:solidFill>
                <a:latin typeface="Arial"/>
                <a:cs typeface="Arial"/>
              </a:rPr>
              <a:t>di </a:t>
            </a:r>
            <a:r>
              <a:rPr sz="3200" spc="-80" dirty="0">
                <a:solidFill>
                  <a:schemeClr val="bg1"/>
                </a:solidFill>
                <a:latin typeface="Arial"/>
                <a:cs typeface="Arial"/>
              </a:rPr>
              <a:t>are </a:t>
            </a:r>
            <a:r>
              <a:rPr sz="3200" spc="-180" dirty="0">
                <a:solidFill>
                  <a:schemeClr val="bg1"/>
                </a:solidFill>
                <a:latin typeface="Arial"/>
                <a:cs typeface="Arial"/>
              </a:rPr>
              <a:t>two </a:t>
            </a:r>
            <a:r>
              <a:rPr sz="3200" spc="-240" dirty="0">
                <a:solidFill>
                  <a:schemeClr val="bg1"/>
                </a:solidFill>
                <a:latin typeface="Arial"/>
                <a:cs typeface="Arial"/>
              </a:rPr>
              <a:t>complex </a:t>
            </a:r>
            <a:r>
              <a:rPr sz="3200" spc="-347" dirty="0">
                <a:solidFill>
                  <a:schemeClr val="bg1"/>
                </a:solidFill>
                <a:latin typeface="Arial"/>
                <a:cs typeface="Arial"/>
              </a:rPr>
              <a:t>numbers </a:t>
            </a:r>
            <a:r>
              <a:rPr sz="3200" spc="-293" dirty="0">
                <a:solidFill>
                  <a:schemeClr val="bg1"/>
                </a:solidFill>
                <a:latin typeface="Arial"/>
                <a:cs typeface="Arial"/>
              </a:rPr>
              <a:t>then  </a:t>
            </a:r>
            <a:r>
              <a:rPr sz="3200" spc="-100" dirty="0">
                <a:solidFill>
                  <a:schemeClr val="bg1"/>
                </a:solidFill>
                <a:latin typeface="Arial"/>
                <a:cs typeface="Arial"/>
              </a:rPr>
              <a:t>addition </a:t>
            </a:r>
            <a:r>
              <a:rPr sz="3200" dirty="0">
                <a:solidFill>
                  <a:schemeClr val="bg1"/>
                </a:solidFill>
                <a:latin typeface="Arial"/>
                <a:cs typeface="Arial"/>
              </a:rPr>
              <a:t>of </a:t>
            </a:r>
            <a:r>
              <a:rPr sz="3200" spc="-240" dirty="0">
                <a:solidFill>
                  <a:schemeClr val="bg1"/>
                </a:solidFill>
                <a:latin typeface="Arial"/>
                <a:cs typeface="Arial"/>
              </a:rPr>
              <a:t>complex </a:t>
            </a:r>
            <a:r>
              <a:rPr sz="3200" spc="-347" dirty="0">
                <a:solidFill>
                  <a:schemeClr val="bg1"/>
                </a:solidFill>
                <a:latin typeface="Arial"/>
                <a:cs typeface="Arial"/>
              </a:rPr>
              <a:t>numbers </a:t>
            </a:r>
            <a:r>
              <a:rPr sz="3200" spc="-73" dirty="0">
                <a:solidFill>
                  <a:schemeClr val="bg1"/>
                </a:solidFill>
                <a:latin typeface="Arial"/>
                <a:cs typeface="Arial"/>
              </a:rPr>
              <a:t>are</a:t>
            </a:r>
            <a:r>
              <a:rPr sz="3200" spc="-8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-227" dirty="0">
                <a:solidFill>
                  <a:schemeClr val="bg1"/>
                </a:solidFill>
                <a:latin typeface="Arial"/>
                <a:cs typeface="Arial"/>
              </a:rPr>
              <a:t>,</a:t>
            </a:r>
            <a:endParaRPr sz="3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2085288">
              <a:spcBef>
                <a:spcPts val="947"/>
              </a:spcBef>
            </a:pPr>
            <a:r>
              <a:rPr sz="3200" b="1" spc="-113" dirty="0">
                <a:solidFill>
                  <a:schemeClr val="bg1"/>
                </a:solidFill>
                <a:latin typeface="Trebuchet MS"/>
                <a:cs typeface="Trebuchet MS"/>
              </a:rPr>
              <a:t>(a</a:t>
            </a:r>
            <a:r>
              <a:rPr sz="3200" b="1" spc="-147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313" dirty="0">
                <a:solidFill>
                  <a:schemeClr val="bg1"/>
                </a:solidFill>
                <a:latin typeface="Trebuchet MS"/>
                <a:cs typeface="Trebuchet MS"/>
              </a:rPr>
              <a:t>+</a:t>
            </a:r>
            <a:r>
              <a:rPr sz="3200" b="1" spc="-140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-187" dirty="0">
                <a:solidFill>
                  <a:schemeClr val="bg1"/>
                </a:solidFill>
                <a:latin typeface="Trebuchet MS"/>
                <a:cs typeface="Trebuchet MS"/>
              </a:rPr>
              <a:t>bi)</a:t>
            </a:r>
            <a:r>
              <a:rPr sz="3200" b="1" spc="-140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313" dirty="0">
                <a:solidFill>
                  <a:schemeClr val="bg1"/>
                </a:solidFill>
                <a:latin typeface="Trebuchet MS"/>
                <a:cs typeface="Trebuchet MS"/>
              </a:rPr>
              <a:t>+</a:t>
            </a:r>
            <a:r>
              <a:rPr sz="3200" b="1" spc="-140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-313" dirty="0">
                <a:solidFill>
                  <a:schemeClr val="bg1"/>
                </a:solidFill>
                <a:latin typeface="Trebuchet MS"/>
                <a:cs typeface="Trebuchet MS"/>
              </a:rPr>
              <a:t>(c</a:t>
            </a:r>
            <a:r>
              <a:rPr sz="3200" b="1" spc="-127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313" dirty="0">
                <a:solidFill>
                  <a:schemeClr val="bg1"/>
                </a:solidFill>
                <a:latin typeface="Trebuchet MS"/>
                <a:cs typeface="Trebuchet MS"/>
              </a:rPr>
              <a:t>+</a:t>
            </a:r>
            <a:r>
              <a:rPr sz="3200" b="1" spc="-133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-187" dirty="0">
                <a:solidFill>
                  <a:schemeClr val="bg1"/>
                </a:solidFill>
                <a:latin typeface="Trebuchet MS"/>
                <a:cs typeface="Trebuchet MS"/>
              </a:rPr>
              <a:t>di)</a:t>
            </a:r>
            <a:r>
              <a:rPr sz="3200" b="1" spc="-133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313" dirty="0">
                <a:solidFill>
                  <a:schemeClr val="bg1"/>
                </a:solidFill>
                <a:latin typeface="Trebuchet MS"/>
                <a:cs typeface="Trebuchet MS"/>
              </a:rPr>
              <a:t>=</a:t>
            </a:r>
            <a:r>
              <a:rPr sz="3200" b="1" spc="-147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-113" dirty="0">
                <a:solidFill>
                  <a:schemeClr val="bg1"/>
                </a:solidFill>
                <a:latin typeface="Trebuchet MS"/>
                <a:cs typeface="Trebuchet MS"/>
              </a:rPr>
              <a:t>(a</a:t>
            </a:r>
            <a:r>
              <a:rPr sz="3200" b="1" spc="-147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313" dirty="0">
                <a:solidFill>
                  <a:schemeClr val="bg1"/>
                </a:solidFill>
                <a:latin typeface="Trebuchet MS"/>
                <a:cs typeface="Trebuchet MS"/>
              </a:rPr>
              <a:t>+</a:t>
            </a:r>
            <a:r>
              <a:rPr sz="3200" b="1" spc="-140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-313" dirty="0">
                <a:solidFill>
                  <a:schemeClr val="bg1"/>
                </a:solidFill>
                <a:latin typeface="Trebuchet MS"/>
                <a:cs typeface="Trebuchet MS"/>
              </a:rPr>
              <a:t>c)</a:t>
            </a:r>
            <a:r>
              <a:rPr sz="3200" b="1" spc="-127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313" dirty="0">
                <a:solidFill>
                  <a:schemeClr val="bg1"/>
                </a:solidFill>
                <a:latin typeface="Trebuchet MS"/>
                <a:cs typeface="Trebuchet MS"/>
              </a:rPr>
              <a:t>+</a:t>
            </a:r>
            <a:r>
              <a:rPr sz="3200" b="1" spc="-147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-207" dirty="0">
                <a:solidFill>
                  <a:schemeClr val="bg1"/>
                </a:solidFill>
                <a:latin typeface="Trebuchet MS"/>
                <a:cs typeface="Trebuchet MS"/>
              </a:rPr>
              <a:t>(b</a:t>
            </a:r>
            <a:r>
              <a:rPr sz="3200" b="1" spc="-140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313" dirty="0">
                <a:solidFill>
                  <a:schemeClr val="bg1"/>
                </a:solidFill>
                <a:latin typeface="Trebuchet MS"/>
                <a:cs typeface="Trebuchet MS"/>
              </a:rPr>
              <a:t>+</a:t>
            </a:r>
            <a:r>
              <a:rPr sz="3200" b="1" spc="-127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-187" dirty="0">
                <a:solidFill>
                  <a:schemeClr val="bg1"/>
                </a:solidFill>
                <a:latin typeface="Trebuchet MS"/>
                <a:cs typeface="Trebuchet MS"/>
              </a:rPr>
              <a:t>d)i</a:t>
            </a:r>
            <a:endParaRPr sz="32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 marL="443642" indent="-427556">
              <a:spcBef>
                <a:spcPts val="927"/>
              </a:spcBef>
              <a:buClr>
                <a:srgbClr val="DA1F28"/>
              </a:buClr>
              <a:buSzPct val="60344"/>
              <a:buFont typeface="Wingdings"/>
              <a:buChar char=""/>
              <a:tabLst>
                <a:tab pos="444489" algn="l"/>
              </a:tabLst>
            </a:pPr>
            <a:r>
              <a:rPr sz="3200" b="1" spc="-227" dirty="0">
                <a:solidFill>
                  <a:schemeClr val="bg1"/>
                </a:solidFill>
                <a:latin typeface="Trebuchet MS"/>
                <a:cs typeface="Trebuchet MS"/>
              </a:rPr>
              <a:t>Example:</a:t>
            </a:r>
            <a:endParaRPr sz="32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 marL="16933">
              <a:spcBef>
                <a:spcPts val="933"/>
              </a:spcBef>
            </a:pPr>
            <a:r>
              <a:rPr sz="3200" spc="-127" dirty="0">
                <a:solidFill>
                  <a:schemeClr val="bg1"/>
                </a:solidFill>
                <a:latin typeface="Arial"/>
                <a:cs typeface="Arial"/>
              </a:rPr>
              <a:t>(2</a:t>
            </a:r>
            <a:r>
              <a:rPr sz="3200" spc="-13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320" dirty="0">
                <a:solidFill>
                  <a:schemeClr val="bg1"/>
                </a:solidFill>
                <a:latin typeface="Arial"/>
                <a:cs typeface="Arial"/>
              </a:rPr>
              <a:t>+</a:t>
            </a:r>
            <a:r>
              <a:rPr sz="3200" spc="-13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-93" dirty="0">
                <a:solidFill>
                  <a:schemeClr val="bg1"/>
                </a:solidFill>
                <a:latin typeface="Arial"/>
                <a:cs typeface="Arial"/>
              </a:rPr>
              <a:t>4i)</a:t>
            </a:r>
            <a:r>
              <a:rPr sz="3200" spc="-33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320" dirty="0">
                <a:solidFill>
                  <a:schemeClr val="bg1"/>
                </a:solidFill>
                <a:latin typeface="Arial"/>
                <a:cs typeface="Arial"/>
              </a:rPr>
              <a:t>+</a:t>
            </a:r>
            <a:r>
              <a:rPr sz="3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-127" dirty="0">
                <a:solidFill>
                  <a:schemeClr val="bg1"/>
                </a:solidFill>
                <a:latin typeface="Arial"/>
                <a:cs typeface="Arial"/>
              </a:rPr>
              <a:t>(5</a:t>
            </a:r>
            <a:r>
              <a:rPr sz="3200" spc="-27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320" dirty="0">
                <a:solidFill>
                  <a:schemeClr val="bg1"/>
                </a:solidFill>
                <a:latin typeface="Arial"/>
                <a:cs typeface="Arial"/>
              </a:rPr>
              <a:t>+</a:t>
            </a:r>
            <a:r>
              <a:rPr sz="3200" spc="-13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-93" dirty="0">
                <a:solidFill>
                  <a:schemeClr val="bg1"/>
                </a:solidFill>
                <a:latin typeface="Arial"/>
                <a:cs typeface="Arial"/>
              </a:rPr>
              <a:t>3i)</a:t>
            </a:r>
            <a:r>
              <a:rPr sz="3200" spc="-7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320" dirty="0">
                <a:solidFill>
                  <a:schemeClr val="bg1"/>
                </a:solidFill>
                <a:latin typeface="Arial"/>
                <a:cs typeface="Arial"/>
              </a:rPr>
              <a:t>=</a:t>
            </a:r>
            <a:r>
              <a:rPr sz="3200" spc="-2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-127" dirty="0">
                <a:solidFill>
                  <a:schemeClr val="bg1"/>
                </a:solidFill>
                <a:latin typeface="Arial"/>
                <a:cs typeface="Arial"/>
              </a:rPr>
              <a:t>(2</a:t>
            </a:r>
            <a:r>
              <a:rPr sz="3200" spc="-13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320" dirty="0">
                <a:solidFill>
                  <a:schemeClr val="bg1"/>
                </a:solidFill>
                <a:latin typeface="Arial"/>
                <a:cs typeface="Arial"/>
              </a:rPr>
              <a:t>+</a:t>
            </a:r>
            <a:r>
              <a:rPr sz="3200" spc="-7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-127" dirty="0">
                <a:solidFill>
                  <a:schemeClr val="bg1"/>
                </a:solidFill>
                <a:latin typeface="Arial"/>
                <a:cs typeface="Arial"/>
              </a:rPr>
              <a:t>5)</a:t>
            </a:r>
            <a:r>
              <a:rPr sz="3200" spc="-7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320" dirty="0">
                <a:solidFill>
                  <a:schemeClr val="bg1"/>
                </a:solidFill>
                <a:latin typeface="Arial"/>
                <a:cs typeface="Arial"/>
              </a:rPr>
              <a:t>+</a:t>
            </a:r>
            <a:r>
              <a:rPr sz="3200" spc="-7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-133" dirty="0">
                <a:solidFill>
                  <a:schemeClr val="bg1"/>
                </a:solidFill>
                <a:latin typeface="Arial"/>
                <a:cs typeface="Arial"/>
              </a:rPr>
              <a:t>(4</a:t>
            </a:r>
            <a:r>
              <a:rPr sz="3200" spc="-27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320" dirty="0">
                <a:solidFill>
                  <a:schemeClr val="bg1"/>
                </a:solidFill>
                <a:latin typeface="Arial"/>
                <a:cs typeface="Arial"/>
              </a:rPr>
              <a:t>+</a:t>
            </a:r>
            <a:r>
              <a:rPr sz="3200" spc="7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-87" dirty="0">
                <a:solidFill>
                  <a:schemeClr val="bg1"/>
                </a:solidFill>
                <a:latin typeface="Arial"/>
                <a:cs typeface="Arial"/>
              </a:rPr>
              <a:t>3)i</a:t>
            </a:r>
            <a:r>
              <a:rPr sz="3200" spc="-33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320" dirty="0">
                <a:solidFill>
                  <a:schemeClr val="bg1"/>
                </a:solidFill>
                <a:latin typeface="Arial"/>
                <a:cs typeface="Arial"/>
              </a:rPr>
              <a:t>=</a:t>
            </a:r>
            <a:r>
              <a:rPr sz="3200" spc="-13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-20" dirty="0">
                <a:solidFill>
                  <a:schemeClr val="bg1"/>
                </a:solidFill>
                <a:latin typeface="Arial"/>
                <a:cs typeface="Arial"/>
              </a:rPr>
              <a:t>7</a:t>
            </a:r>
            <a:r>
              <a:rPr sz="3200" spc="-13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320" dirty="0">
                <a:solidFill>
                  <a:schemeClr val="bg1"/>
                </a:solidFill>
                <a:latin typeface="Arial"/>
                <a:cs typeface="Arial"/>
              </a:rPr>
              <a:t>+</a:t>
            </a:r>
            <a:r>
              <a:rPr sz="3200" spc="7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-13" dirty="0">
                <a:solidFill>
                  <a:schemeClr val="bg1"/>
                </a:solidFill>
                <a:latin typeface="Arial"/>
                <a:cs typeface="Arial"/>
              </a:rPr>
              <a:t>7i</a:t>
            </a:r>
            <a:endParaRPr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Shape 48"/>
          <p:cNvSpPr>
            <a:spLocks/>
          </p:cNvSpPr>
          <p:nvPr/>
        </p:nvSpPr>
        <p:spPr>
          <a:xfrm>
            <a:off x="917788" y="526795"/>
            <a:ext cx="8850630" cy="8705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/>
            <a:r>
              <a:rPr lang="en-US" sz="3200" spc="-147" dirty="0" smtClean="0">
                <a:latin typeface="Arial" panose="020B0604020202020204" pitchFamily="34" charset="0"/>
                <a:cs typeface="Arial" panose="020B0604020202020204" pitchFamily="34" charset="0"/>
              </a:rPr>
              <a:t>Algebra </a:t>
            </a:r>
            <a:r>
              <a:rPr lang="en-US" sz="3200" spc="-7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200" spc="-347" dirty="0" smtClean="0">
                <a:latin typeface="Arial" panose="020B0604020202020204" pitchFamily="34" charset="0"/>
                <a:cs typeface="Arial" panose="020B0604020202020204" pitchFamily="34" charset="0"/>
              </a:rPr>
              <a:t>complex</a:t>
            </a:r>
            <a:r>
              <a:rPr lang="en-US" sz="3200" spc="21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-507" dirty="0" smtClean="0">
                <a:latin typeface="Arial" panose="020B0604020202020204" pitchFamily="34" charset="0"/>
                <a:cs typeface="Arial" panose="020B0604020202020204" pitchFamily="34" charset="0"/>
              </a:rPr>
              <a:t>numbers</a:t>
            </a:r>
            <a:endParaRPr lang="ko-KR" altLang="en-US" sz="3200" dirty="0">
              <a:latin typeface="Arial" panose="020B0604020202020204" pitchFamily="34" charset="0"/>
              <a:ea typeface="Segoe UI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>
          <a:xfrm>
            <a:off x="10161337" y="194372"/>
            <a:ext cx="838835" cy="76771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1879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88" y="526795"/>
            <a:ext cx="8223673" cy="878873"/>
          </a:xfrm>
          <a:prstGeom prst="rect">
            <a:avLst/>
          </a:prstGeom>
        </p:spPr>
        <p:txBody>
          <a:bodyPr vert="horz" wrap="square" lIns="0" tIns="16933" rIns="0" bIns="0" numCol="1" rtlCol="0" anchor="t">
            <a:spAutoFit/>
          </a:bodyPr>
          <a:lstStyle/>
          <a:p>
            <a:pPr marL="16933">
              <a:spcBef>
                <a:spcPts val="133"/>
              </a:spcBef>
            </a:pPr>
            <a:r>
              <a:rPr sz="5600" spc="-147" dirty="0"/>
              <a:t>Algebra </a:t>
            </a:r>
            <a:r>
              <a:rPr sz="5600" spc="-7" dirty="0"/>
              <a:t>of </a:t>
            </a:r>
            <a:r>
              <a:rPr sz="5600" spc="-347" dirty="0"/>
              <a:t>complex</a:t>
            </a:r>
            <a:r>
              <a:rPr sz="5600" spc="213" dirty="0"/>
              <a:t> </a:t>
            </a:r>
            <a:r>
              <a:rPr sz="5600" spc="-507" dirty="0"/>
              <a:t>numbers</a:t>
            </a:r>
            <a:endParaRPr sz="5600" dirty="0"/>
          </a:p>
        </p:txBody>
      </p:sp>
      <p:sp>
        <p:nvSpPr>
          <p:cNvPr id="3" name="object 3"/>
          <p:cNvSpPr txBox="1"/>
          <p:nvPr/>
        </p:nvSpPr>
        <p:spPr>
          <a:xfrm>
            <a:off x="917788" y="1685874"/>
            <a:ext cx="10413153" cy="3566788"/>
          </a:xfrm>
          <a:prstGeom prst="rect">
            <a:avLst/>
          </a:prstGeom>
        </p:spPr>
        <p:txBody>
          <a:bodyPr vert="horz" wrap="square" lIns="0" tIns="149013" rIns="0" bIns="0" rtlCol="0">
            <a:spAutoFit/>
          </a:bodyPr>
          <a:lstStyle/>
          <a:p>
            <a:pPr marL="443642" indent="-427556">
              <a:spcBef>
                <a:spcPts val="1173"/>
              </a:spcBef>
              <a:buClr>
                <a:srgbClr val="DA1F28"/>
              </a:buClr>
              <a:buSzPct val="59375"/>
              <a:buFont typeface="Wingdings"/>
              <a:buChar char=""/>
              <a:tabLst>
                <a:tab pos="444489" algn="l"/>
              </a:tabLst>
            </a:pPr>
            <a:r>
              <a:rPr sz="3200" spc="-240" dirty="0">
                <a:solidFill>
                  <a:schemeClr val="bg1"/>
                </a:solidFill>
                <a:latin typeface="Arial"/>
                <a:cs typeface="Arial"/>
              </a:rPr>
              <a:t>Subtraction </a:t>
            </a:r>
            <a:r>
              <a:rPr sz="3200" dirty="0">
                <a:solidFill>
                  <a:schemeClr val="bg1"/>
                </a:solidFill>
                <a:latin typeface="Arial"/>
                <a:cs typeface="Arial"/>
              </a:rPr>
              <a:t>of </a:t>
            </a:r>
            <a:r>
              <a:rPr sz="3200" spc="-267" dirty="0">
                <a:solidFill>
                  <a:schemeClr val="bg1"/>
                </a:solidFill>
                <a:latin typeface="Arial"/>
                <a:cs typeface="Arial"/>
              </a:rPr>
              <a:t>Complex</a:t>
            </a:r>
            <a:r>
              <a:rPr sz="3200" spc="253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-387" dirty="0">
                <a:solidFill>
                  <a:schemeClr val="bg1"/>
                </a:solidFill>
                <a:latin typeface="Arial"/>
                <a:cs typeface="Arial"/>
              </a:rPr>
              <a:t>numbers</a:t>
            </a:r>
            <a:endParaRPr sz="3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443642" marR="6773" indent="-427556">
              <a:spcBef>
                <a:spcPts val="947"/>
              </a:spcBef>
              <a:buClr>
                <a:srgbClr val="DA1F28"/>
              </a:buClr>
              <a:buSzPct val="60344"/>
              <a:buFont typeface="Wingdings"/>
              <a:buChar char=""/>
              <a:tabLst>
                <a:tab pos="444489" algn="l"/>
              </a:tabLst>
            </a:pPr>
            <a:r>
              <a:rPr sz="3200" spc="-13" dirty="0">
                <a:solidFill>
                  <a:schemeClr val="bg1"/>
                </a:solidFill>
                <a:latin typeface="Arial"/>
                <a:cs typeface="Arial"/>
              </a:rPr>
              <a:t>If </a:t>
            </a:r>
            <a:r>
              <a:rPr sz="3200" spc="-20" dirty="0">
                <a:solidFill>
                  <a:schemeClr val="bg1"/>
                </a:solidFill>
                <a:latin typeface="Arial"/>
                <a:cs typeface="Arial"/>
              </a:rPr>
              <a:t>a </a:t>
            </a:r>
            <a:r>
              <a:rPr sz="3200" spc="320" dirty="0">
                <a:solidFill>
                  <a:schemeClr val="bg1"/>
                </a:solidFill>
                <a:latin typeface="Arial"/>
                <a:cs typeface="Arial"/>
              </a:rPr>
              <a:t>+ </a:t>
            </a:r>
            <a:r>
              <a:rPr sz="3200" spc="-13" dirty="0">
                <a:solidFill>
                  <a:schemeClr val="bg1"/>
                </a:solidFill>
                <a:latin typeface="Arial"/>
                <a:cs typeface="Arial"/>
              </a:rPr>
              <a:t>bi </a:t>
            </a:r>
            <a:r>
              <a:rPr sz="3200" spc="-167" dirty="0">
                <a:solidFill>
                  <a:schemeClr val="bg1"/>
                </a:solidFill>
                <a:latin typeface="Arial"/>
                <a:cs typeface="Arial"/>
              </a:rPr>
              <a:t>and </a:t>
            </a:r>
            <a:r>
              <a:rPr sz="3200" spc="-447" dirty="0">
                <a:solidFill>
                  <a:schemeClr val="bg1"/>
                </a:solidFill>
                <a:latin typeface="Arial"/>
                <a:cs typeface="Arial"/>
              </a:rPr>
              <a:t>c </a:t>
            </a:r>
            <a:r>
              <a:rPr sz="3200" spc="320" dirty="0">
                <a:solidFill>
                  <a:schemeClr val="bg1"/>
                </a:solidFill>
                <a:latin typeface="Arial"/>
                <a:cs typeface="Arial"/>
              </a:rPr>
              <a:t>+ </a:t>
            </a:r>
            <a:r>
              <a:rPr sz="3200" spc="-13" dirty="0">
                <a:solidFill>
                  <a:schemeClr val="bg1"/>
                </a:solidFill>
                <a:latin typeface="Arial"/>
                <a:cs typeface="Arial"/>
              </a:rPr>
              <a:t>di </a:t>
            </a:r>
            <a:r>
              <a:rPr sz="3200" spc="-80" dirty="0">
                <a:solidFill>
                  <a:schemeClr val="bg1"/>
                </a:solidFill>
                <a:latin typeface="Arial"/>
                <a:cs typeface="Arial"/>
              </a:rPr>
              <a:t>are </a:t>
            </a:r>
            <a:r>
              <a:rPr sz="3200" spc="-180" dirty="0">
                <a:solidFill>
                  <a:schemeClr val="bg1"/>
                </a:solidFill>
                <a:latin typeface="Arial"/>
                <a:cs typeface="Arial"/>
              </a:rPr>
              <a:t>two </a:t>
            </a:r>
            <a:r>
              <a:rPr sz="3200" spc="-240" dirty="0">
                <a:solidFill>
                  <a:schemeClr val="bg1"/>
                </a:solidFill>
                <a:latin typeface="Arial"/>
                <a:cs typeface="Arial"/>
              </a:rPr>
              <a:t>complex </a:t>
            </a:r>
            <a:r>
              <a:rPr sz="3200" spc="-347" dirty="0">
                <a:solidFill>
                  <a:schemeClr val="bg1"/>
                </a:solidFill>
                <a:latin typeface="Arial"/>
                <a:cs typeface="Arial"/>
              </a:rPr>
              <a:t>numbers </a:t>
            </a:r>
            <a:r>
              <a:rPr sz="3200" spc="-293" dirty="0">
                <a:solidFill>
                  <a:schemeClr val="bg1"/>
                </a:solidFill>
                <a:latin typeface="Arial"/>
                <a:cs typeface="Arial"/>
              </a:rPr>
              <a:t>then  </a:t>
            </a:r>
            <a:r>
              <a:rPr sz="3200" spc="-213" dirty="0">
                <a:solidFill>
                  <a:schemeClr val="bg1"/>
                </a:solidFill>
                <a:latin typeface="Arial"/>
                <a:cs typeface="Arial"/>
              </a:rPr>
              <a:t>subtraction </a:t>
            </a:r>
            <a:r>
              <a:rPr sz="3200" dirty="0">
                <a:solidFill>
                  <a:schemeClr val="bg1"/>
                </a:solidFill>
                <a:latin typeface="Arial"/>
                <a:cs typeface="Arial"/>
              </a:rPr>
              <a:t>of </a:t>
            </a:r>
            <a:r>
              <a:rPr sz="3200" spc="-240" dirty="0">
                <a:solidFill>
                  <a:schemeClr val="bg1"/>
                </a:solidFill>
                <a:latin typeface="Arial"/>
                <a:cs typeface="Arial"/>
              </a:rPr>
              <a:t>complex </a:t>
            </a:r>
            <a:r>
              <a:rPr sz="3200" spc="-347" dirty="0">
                <a:solidFill>
                  <a:schemeClr val="bg1"/>
                </a:solidFill>
                <a:latin typeface="Arial"/>
                <a:cs typeface="Arial"/>
              </a:rPr>
              <a:t>numbers </a:t>
            </a:r>
            <a:r>
              <a:rPr sz="3200" spc="-73" dirty="0">
                <a:solidFill>
                  <a:schemeClr val="bg1"/>
                </a:solidFill>
                <a:latin typeface="Arial"/>
                <a:cs typeface="Arial"/>
              </a:rPr>
              <a:t>are</a:t>
            </a:r>
            <a:r>
              <a:rPr sz="3200" spc="33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-227" dirty="0">
                <a:solidFill>
                  <a:schemeClr val="bg1"/>
                </a:solidFill>
                <a:latin typeface="Arial"/>
                <a:cs typeface="Arial"/>
              </a:rPr>
              <a:t>,</a:t>
            </a:r>
            <a:endParaRPr sz="3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2345208">
              <a:spcBef>
                <a:spcPts val="947"/>
              </a:spcBef>
            </a:pPr>
            <a:r>
              <a:rPr sz="3200" b="1" spc="-113" dirty="0">
                <a:solidFill>
                  <a:schemeClr val="bg1"/>
                </a:solidFill>
                <a:latin typeface="Trebuchet MS"/>
                <a:cs typeface="Trebuchet MS"/>
              </a:rPr>
              <a:t>(a </a:t>
            </a:r>
            <a:r>
              <a:rPr sz="3200" b="1" spc="313" dirty="0">
                <a:solidFill>
                  <a:schemeClr val="bg1"/>
                </a:solidFill>
                <a:latin typeface="Trebuchet MS"/>
                <a:cs typeface="Trebuchet MS"/>
              </a:rPr>
              <a:t>+ </a:t>
            </a:r>
            <a:r>
              <a:rPr sz="3200" b="1" spc="-187" dirty="0">
                <a:solidFill>
                  <a:schemeClr val="bg1"/>
                </a:solidFill>
                <a:latin typeface="Trebuchet MS"/>
                <a:cs typeface="Trebuchet MS"/>
              </a:rPr>
              <a:t>bi) </a:t>
            </a:r>
            <a:r>
              <a:rPr sz="3200" b="1" spc="-213" dirty="0">
                <a:solidFill>
                  <a:schemeClr val="bg1"/>
                </a:solidFill>
                <a:latin typeface="Trebuchet MS"/>
                <a:cs typeface="Trebuchet MS"/>
              </a:rPr>
              <a:t>- </a:t>
            </a:r>
            <a:r>
              <a:rPr sz="3200" b="1" spc="-313" dirty="0">
                <a:solidFill>
                  <a:schemeClr val="bg1"/>
                </a:solidFill>
                <a:latin typeface="Trebuchet MS"/>
                <a:cs typeface="Trebuchet MS"/>
              </a:rPr>
              <a:t>(c </a:t>
            </a:r>
            <a:r>
              <a:rPr sz="3200" b="1" spc="313" dirty="0">
                <a:solidFill>
                  <a:schemeClr val="bg1"/>
                </a:solidFill>
                <a:latin typeface="Trebuchet MS"/>
                <a:cs typeface="Trebuchet MS"/>
              </a:rPr>
              <a:t>+ </a:t>
            </a:r>
            <a:r>
              <a:rPr sz="3200" b="1" spc="-187" dirty="0">
                <a:solidFill>
                  <a:schemeClr val="bg1"/>
                </a:solidFill>
                <a:latin typeface="Trebuchet MS"/>
                <a:cs typeface="Trebuchet MS"/>
              </a:rPr>
              <a:t>di) </a:t>
            </a:r>
            <a:r>
              <a:rPr sz="3200" b="1" spc="313" dirty="0">
                <a:solidFill>
                  <a:schemeClr val="bg1"/>
                </a:solidFill>
                <a:latin typeface="Trebuchet MS"/>
                <a:cs typeface="Trebuchet MS"/>
              </a:rPr>
              <a:t>= </a:t>
            </a:r>
            <a:r>
              <a:rPr sz="3200" b="1" spc="-113" dirty="0">
                <a:solidFill>
                  <a:schemeClr val="bg1"/>
                </a:solidFill>
                <a:latin typeface="Trebuchet MS"/>
                <a:cs typeface="Trebuchet MS"/>
              </a:rPr>
              <a:t>(a </a:t>
            </a:r>
            <a:r>
              <a:rPr sz="3200" b="1" spc="-213" dirty="0">
                <a:solidFill>
                  <a:schemeClr val="bg1"/>
                </a:solidFill>
                <a:latin typeface="Trebuchet MS"/>
                <a:cs typeface="Trebuchet MS"/>
              </a:rPr>
              <a:t>- </a:t>
            </a:r>
            <a:r>
              <a:rPr sz="3200" b="1" spc="-313" dirty="0">
                <a:solidFill>
                  <a:schemeClr val="bg1"/>
                </a:solidFill>
                <a:latin typeface="Trebuchet MS"/>
                <a:cs typeface="Trebuchet MS"/>
              </a:rPr>
              <a:t>c) </a:t>
            </a:r>
            <a:r>
              <a:rPr sz="3200" b="1" spc="313" dirty="0">
                <a:solidFill>
                  <a:schemeClr val="bg1"/>
                </a:solidFill>
                <a:latin typeface="Trebuchet MS"/>
                <a:cs typeface="Trebuchet MS"/>
              </a:rPr>
              <a:t>+</a:t>
            </a:r>
            <a:r>
              <a:rPr sz="3200" b="1" spc="-807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-200" dirty="0">
                <a:solidFill>
                  <a:schemeClr val="bg1"/>
                </a:solidFill>
                <a:latin typeface="Trebuchet MS"/>
                <a:cs typeface="Trebuchet MS"/>
              </a:rPr>
              <a:t>(b </a:t>
            </a:r>
            <a:r>
              <a:rPr sz="3200" b="1" spc="-213" dirty="0">
                <a:solidFill>
                  <a:schemeClr val="bg1"/>
                </a:solidFill>
                <a:latin typeface="Trebuchet MS"/>
                <a:cs typeface="Trebuchet MS"/>
              </a:rPr>
              <a:t>- </a:t>
            </a:r>
            <a:r>
              <a:rPr sz="3200" b="1" spc="-187" dirty="0">
                <a:solidFill>
                  <a:schemeClr val="bg1"/>
                </a:solidFill>
                <a:latin typeface="Trebuchet MS"/>
                <a:cs typeface="Trebuchet MS"/>
              </a:rPr>
              <a:t>d)i</a:t>
            </a:r>
            <a:endParaRPr sz="32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 marL="443642" indent="-427556">
              <a:spcBef>
                <a:spcPts val="927"/>
              </a:spcBef>
              <a:buClr>
                <a:srgbClr val="DA1F28"/>
              </a:buClr>
              <a:buSzPct val="60344"/>
              <a:buFont typeface="Wingdings"/>
              <a:buChar char=""/>
              <a:tabLst>
                <a:tab pos="444489" algn="l"/>
              </a:tabLst>
            </a:pPr>
            <a:r>
              <a:rPr sz="3200" b="1" spc="-227" dirty="0">
                <a:solidFill>
                  <a:schemeClr val="bg1"/>
                </a:solidFill>
                <a:latin typeface="Trebuchet MS"/>
                <a:cs typeface="Trebuchet MS"/>
              </a:rPr>
              <a:t>Example:</a:t>
            </a:r>
            <a:endParaRPr sz="32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 marL="16933">
              <a:spcBef>
                <a:spcPts val="933"/>
              </a:spcBef>
            </a:pPr>
            <a:r>
              <a:rPr sz="3200" spc="-127" dirty="0">
                <a:solidFill>
                  <a:schemeClr val="bg1"/>
                </a:solidFill>
                <a:latin typeface="Arial"/>
                <a:cs typeface="Arial"/>
              </a:rPr>
              <a:t>(3 </a:t>
            </a:r>
            <a:r>
              <a:rPr sz="3200" spc="320" dirty="0">
                <a:solidFill>
                  <a:schemeClr val="bg1"/>
                </a:solidFill>
                <a:latin typeface="Arial"/>
                <a:cs typeface="Arial"/>
              </a:rPr>
              <a:t>+ </a:t>
            </a:r>
            <a:r>
              <a:rPr sz="3200" spc="-93" dirty="0">
                <a:solidFill>
                  <a:schemeClr val="bg1"/>
                </a:solidFill>
                <a:latin typeface="Arial"/>
                <a:cs typeface="Arial"/>
              </a:rPr>
              <a:t>2i) </a:t>
            </a:r>
            <a:r>
              <a:rPr sz="3200" dirty="0">
                <a:solidFill>
                  <a:schemeClr val="bg1"/>
                </a:solidFill>
                <a:latin typeface="Arial"/>
                <a:cs typeface="Arial"/>
              </a:rPr>
              <a:t>- </a:t>
            </a:r>
            <a:r>
              <a:rPr sz="3200" spc="-127" dirty="0">
                <a:solidFill>
                  <a:schemeClr val="bg1"/>
                </a:solidFill>
                <a:latin typeface="Arial"/>
                <a:cs typeface="Arial"/>
              </a:rPr>
              <a:t>(2 </a:t>
            </a:r>
            <a:r>
              <a:rPr sz="3200" spc="320" dirty="0">
                <a:solidFill>
                  <a:schemeClr val="bg1"/>
                </a:solidFill>
                <a:latin typeface="Arial"/>
                <a:cs typeface="Arial"/>
              </a:rPr>
              <a:t>+ </a:t>
            </a:r>
            <a:r>
              <a:rPr sz="3200" spc="-93" dirty="0">
                <a:solidFill>
                  <a:schemeClr val="bg1"/>
                </a:solidFill>
                <a:latin typeface="Arial"/>
                <a:cs typeface="Arial"/>
              </a:rPr>
              <a:t>3i) </a:t>
            </a:r>
            <a:r>
              <a:rPr sz="3200" spc="320" dirty="0">
                <a:solidFill>
                  <a:schemeClr val="bg1"/>
                </a:solidFill>
                <a:latin typeface="Arial"/>
                <a:cs typeface="Arial"/>
              </a:rPr>
              <a:t>= </a:t>
            </a:r>
            <a:r>
              <a:rPr sz="3200" spc="-133" dirty="0">
                <a:solidFill>
                  <a:schemeClr val="bg1"/>
                </a:solidFill>
                <a:latin typeface="Arial"/>
                <a:cs typeface="Arial"/>
              </a:rPr>
              <a:t>(3 </a:t>
            </a:r>
            <a:r>
              <a:rPr sz="3200" dirty="0">
                <a:solidFill>
                  <a:schemeClr val="bg1"/>
                </a:solidFill>
                <a:latin typeface="Arial"/>
                <a:cs typeface="Arial"/>
              </a:rPr>
              <a:t>- </a:t>
            </a:r>
            <a:r>
              <a:rPr sz="3200" spc="-127" dirty="0">
                <a:solidFill>
                  <a:schemeClr val="bg1"/>
                </a:solidFill>
                <a:latin typeface="Arial"/>
                <a:cs typeface="Arial"/>
              </a:rPr>
              <a:t>2) </a:t>
            </a:r>
            <a:r>
              <a:rPr sz="3200" spc="320" dirty="0">
                <a:solidFill>
                  <a:schemeClr val="bg1"/>
                </a:solidFill>
                <a:latin typeface="Arial"/>
                <a:cs typeface="Arial"/>
              </a:rPr>
              <a:t>+ </a:t>
            </a:r>
            <a:r>
              <a:rPr sz="3200" spc="-127" dirty="0">
                <a:solidFill>
                  <a:schemeClr val="bg1"/>
                </a:solidFill>
                <a:latin typeface="Arial"/>
                <a:cs typeface="Arial"/>
              </a:rPr>
              <a:t>(2 </a:t>
            </a:r>
            <a:r>
              <a:rPr sz="3200" dirty="0">
                <a:solidFill>
                  <a:schemeClr val="bg1"/>
                </a:solidFill>
                <a:latin typeface="Arial"/>
                <a:cs typeface="Arial"/>
              </a:rPr>
              <a:t>- </a:t>
            </a:r>
            <a:r>
              <a:rPr sz="3200" spc="-87" dirty="0">
                <a:solidFill>
                  <a:schemeClr val="bg1"/>
                </a:solidFill>
                <a:latin typeface="Arial"/>
                <a:cs typeface="Arial"/>
              </a:rPr>
              <a:t>3)i </a:t>
            </a:r>
            <a:r>
              <a:rPr sz="3200" spc="320" dirty="0">
                <a:solidFill>
                  <a:schemeClr val="bg1"/>
                </a:solidFill>
                <a:latin typeface="Arial"/>
                <a:cs typeface="Arial"/>
              </a:rPr>
              <a:t>=</a:t>
            </a:r>
            <a:r>
              <a:rPr sz="3200" spc="-61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-20" dirty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sz="3200" dirty="0">
                <a:solidFill>
                  <a:schemeClr val="bg1"/>
                </a:solidFill>
                <a:latin typeface="Arial"/>
                <a:cs typeface="Arial"/>
              </a:rPr>
              <a:t>- </a:t>
            </a:r>
            <a:r>
              <a:rPr sz="3200" spc="-13" dirty="0">
                <a:solidFill>
                  <a:schemeClr val="bg1"/>
                </a:solidFill>
                <a:latin typeface="Arial"/>
                <a:cs typeface="Arial"/>
              </a:rPr>
              <a:t>1i</a:t>
            </a:r>
            <a:endParaRPr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" name="Shape 48"/>
          <p:cNvSpPr>
            <a:spLocks/>
          </p:cNvSpPr>
          <p:nvPr/>
        </p:nvSpPr>
        <p:spPr>
          <a:xfrm>
            <a:off x="917788" y="526795"/>
            <a:ext cx="8850630" cy="8705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/>
            <a:r>
              <a:rPr lang="en-US" sz="3200" spc="-147" dirty="0" smtClean="0">
                <a:latin typeface="Arial" panose="020B0604020202020204" pitchFamily="34" charset="0"/>
                <a:cs typeface="Arial" panose="020B0604020202020204" pitchFamily="34" charset="0"/>
              </a:rPr>
              <a:t>Algebra </a:t>
            </a:r>
            <a:r>
              <a:rPr lang="en-US" sz="3200" spc="-7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200" spc="-347" dirty="0" smtClean="0">
                <a:latin typeface="Arial" panose="020B0604020202020204" pitchFamily="34" charset="0"/>
                <a:cs typeface="Arial" panose="020B0604020202020204" pitchFamily="34" charset="0"/>
              </a:rPr>
              <a:t>complex</a:t>
            </a:r>
            <a:r>
              <a:rPr lang="en-US" sz="3200" spc="21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-507" dirty="0" smtClean="0">
                <a:latin typeface="Arial" panose="020B0604020202020204" pitchFamily="34" charset="0"/>
                <a:cs typeface="Arial" panose="020B0604020202020204" pitchFamily="34" charset="0"/>
              </a:rPr>
              <a:t>numbers</a:t>
            </a:r>
            <a:endParaRPr lang="ko-KR" altLang="en-US" sz="3200" dirty="0">
              <a:latin typeface="Arial" panose="020B0604020202020204" pitchFamily="34" charset="0"/>
              <a:ea typeface="Segoe UI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>
          <a:xfrm>
            <a:off x="10188632" y="194372"/>
            <a:ext cx="838835" cy="76771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3445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88" y="526795"/>
            <a:ext cx="8223673" cy="878873"/>
          </a:xfrm>
          <a:prstGeom prst="rect">
            <a:avLst/>
          </a:prstGeom>
        </p:spPr>
        <p:txBody>
          <a:bodyPr vert="horz" wrap="square" lIns="0" tIns="16933" rIns="0" bIns="0" numCol="1" rtlCol="0" anchor="t">
            <a:spAutoFit/>
          </a:bodyPr>
          <a:lstStyle/>
          <a:p>
            <a:pPr marL="16933">
              <a:spcBef>
                <a:spcPts val="133"/>
              </a:spcBef>
            </a:pPr>
            <a:r>
              <a:rPr sz="5600" spc="-147" dirty="0"/>
              <a:t>Algebra </a:t>
            </a:r>
            <a:r>
              <a:rPr sz="5600" spc="-7" dirty="0"/>
              <a:t>of </a:t>
            </a:r>
            <a:r>
              <a:rPr sz="5600" spc="-347" dirty="0"/>
              <a:t>complex</a:t>
            </a:r>
            <a:r>
              <a:rPr sz="5600" spc="213" dirty="0"/>
              <a:t> </a:t>
            </a:r>
            <a:r>
              <a:rPr sz="5600" spc="-507" dirty="0"/>
              <a:t>numbers</a:t>
            </a:r>
            <a:endParaRPr sz="5600"/>
          </a:p>
        </p:txBody>
      </p:sp>
      <p:sp>
        <p:nvSpPr>
          <p:cNvPr id="3" name="object 3"/>
          <p:cNvSpPr txBox="1"/>
          <p:nvPr/>
        </p:nvSpPr>
        <p:spPr>
          <a:xfrm>
            <a:off x="917787" y="1685874"/>
            <a:ext cx="10584179" cy="3579612"/>
          </a:xfrm>
          <a:prstGeom prst="rect">
            <a:avLst/>
          </a:prstGeom>
        </p:spPr>
        <p:txBody>
          <a:bodyPr vert="horz" wrap="square" lIns="0" tIns="149013" rIns="0" bIns="0" rtlCol="0">
            <a:spAutoFit/>
          </a:bodyPr>
          <a:lstStyle/>
          <a:p>
            <a:pPr marL="443642" indent="-427556">
              <a:spcBef>
                <a:spcPts val="1173"/>
              </a:spcBef>
              <a:buClr>
                <a:srgbClr val="DA1F28"/>
              </a:buClr>
              <a:buSzPct val="59375"/>
              <a:buFont typeface="Wingdings"/>
              <a:buChar char=""/>
              <a:tabLst>
                <a:tab pos="444489" algn="l"/>
              </a:tabLst>
            </a:pPr>
            <a:r>
              <a:rPr sz="3200" spc="-152" dirty="0">
                <a:solidFill>
                  <a:schemeClr val="bg1"/>
                </a:solidFill>
                <a:latin typeface="Arial"/>
                <a:cs typeface="Arial"/>
              </a:rPr>
              <a:t>Multiplication </a:t>
            </a:r>
            <a:r>
              <a:rPr sz="3200" dirty="0">
                <a:solidFill>
                  <a:schemeClr val="bg1"/>
                </a:solidFill>
                <a:latin typeface="Arial"/>
                <a:cs typeface="Arial"/>
              </a:rPr>
              <a:t>of </a:t>
            </a:r>
            <a:r>
              <a:rPr sz="3200" spc="-267" dirty="0">
                <a:solidFill>
                  <a:schemeClr val="bg1"/>
                </a:solidFill>
                <a:latin typeface="Arial"/>
                <a:cs typeface="Arial"/>
              </a:rPr>
              <a:t>Complex</a:t>
            </a:r>
            <a:r>
              <a:rPr sz="3200" spc="167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-387" dirty="0">
                <a:solidFill>
                  <a:schemeClr val="bg1"/>
                </a:solidFill>
                <a:latin typeface="Arial"/>
                <a:cs typeface="Arial"/>
              </a:rPr>
              <a:t>numbers</a:t>
            </a:r>
            <a:endParaRPr sz="3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443642" marR="177796" indent="-427556">
              <a:spcBef>
                <a:spcPts val="947"/>
              </a:spcBef>
              <a:buClr>
                <a:srgbClr val="DA1F28"/>
              </a:buClr>
              <a:buSzPct val="60344"/>
              <a:buFont typeface="Wingdings"/>
              <a:buChar char=""/>
              <a:tabLst>
                <a:tab pos="444489" algn="l"/>
              </a:tabLst>
            </a:pPr>
            <a:r>
              <a:rPr sz="3200" spc="-13" dirty="0">
                <a:solidFill>
                  <a:schemeClr val="bg1"/>
                </a:solidFill>
                <a:latin typeface="Arial"/>
                <a:cs typeface="Arial"/>
              </a:rPr>
              <a:t>If </a:t>
            </a:r>
            <a:r>
              <a:rPr sz="3200" spc="-20" dirty="0">
                <a:solidFill>
                  <a:schemeClr val="bg1"/>
                </a:solidFill>
                <a:latin typeface="Arial"/>
                <a:cs typeface="Arial"/>
              </a:rPr>
              <a:t>a </a:t>
            </a:r>
            <a:r>
              <a:rPr sz="3200" spc="320" dirty="0">
                <a:solidFill>
                  <a:schemeClr val="bg1"/>
                </a:solidFill>
                <a:latin typeface="Arial"/>
                <a:cs typeface="Arial"/>
              </a:rPr>
              <a:t>+ </a:t>
            </a:r>
            <a:r>
              <a:rPr sz="3200" spc="-13" dirty="0">
                <a:solidFill>
                  <a:schemeClr val="bg1"/>
                </a:solidFill>
                <a:latin typeface="Arial"/>
                <a:cs typeface="Arial"/>
              </a:rPr>
              <a:t>bi </a:t>
            </a:r>
            <a:r>
              <a:rPr sz="3200" spc="-167" dirty="0">
                <a:solidFill>
                  <a:schemeClr val="bg1"/>
                </a:solidFill>
                <a:latin typeface="Arial"/>
                <a:cs typeface="Arial"/>
              </a:rPr>
              <a:t>and </a:t>
            </a:r>
            <a:r>
              <a:rPr sz="3200" spc="-447" dirty="0">
                <a:solidFill>
                  <a:schemeClr val="bg1"/>
                </a:solidFill>
                <a:latin typeface="Arial"/>
                <a:cs typeface="Arial"/>
              </a:rPr>
              <a:t>c </a:t>
            </a:r>
            <a:r>
              <a:rPr sz="3200" spc="320" dirty="0">
                <a:solidFill>
                  <a:schemeClr val="bg1"/>
                </a:solidFill>
                <a:latin typeface="Arial"/>
                <a:cs typeface="Arial"/>
              </a:rPr>
              <a:t>+ </a:t>
            </a:r>
            <a:r>
              <a:rPr sz="3200" spc="-13" dirty="0">
                <a:solidFill>
                  <a:schemeClr val="bg1"/>
                </a:solidFill>
                <a:latin typeface="Arial"/>
                <a:cs typeface="Arial"/>
              </a:rPr>
              <a:t>di </a:t>
            </a:r>
            <a:r>
              <a:rPr sz="3200" spc="-80" dirty="0">
                <a:solidFill>
                  <a:schemeClr val="bg1"/>
                </a:solidFill>
                <a:latin typeface="Arial"/>
                <a:cs typeface="Arial"/>
              </a:rPr>
              <a:t>are </a:t>
            </a:r>
            <a:r>
              <a:rPr sz="3200" spc="-180" dirty="0">
                <a:solidFill>
                  <a:schemeClr val="bg1"/>
                </a:solidFill>
                <a:latin typeface="Arial"/>
                <a:cs typeface="Arial"/>
              </a:rPr>
              <a:t>two </a:t>
            </a:r>
            <a:r>
              <a:rPr sz="3200" spc="-240" dirty="0">
                <a:solidFill>
                  <a:schemeClr val="bg1"/>
                </a:solidFill>
                <a:latin typeface="Arial"/>
                <a:cs typeface="Arial"/>
              </a:rPr>
              <a:t>complex </a:t>
            </a:r>
            <a:r>
              <a:rPr sz="3200" spc="-347" dirty="0">
                <a:solidFill>
                  <a:schemeClr val="bg1"/>
                </a:solidFill>
                <a:latin typeface="Arial"/>
                <a:cs typeface="Arial"/>
              </a:rPr>
              <a:t>numbers </a:t>
            </a:r>
            <a:r>
              <a:rPr sz="3200" spc="-293" dirty="0">
                <a:solidFill>
                  <a:schemeClr val="bg1"/>
                </a:solidFill>
                <a:latin typeface="Arial"/>
                <a:cs typeface="Arial"/>
              </a:rPr>
              <a:t>then  </a:t>
            </a:r>
            <a:r>
              <a:rPr sz="3200" spc="-167" dirty="0">
                <a:solidFill>
                  <a:schemeClr val="bg1"/>
                </a:solidFill>
                <a:latin typeface="Arial"/>
                <a:cs typeface="Arial"/>
              </a:rPr>
              <a:t>multiplication </a:t>
            </a:r>
            <a:r>
              <a:rPr sz="3200" dirty="0">
                <a:solidFill>
                  <a:schemeClr val="bg1"/>
                </a:solidFill>
                <a:latin typeface="Arial"/>
                <a:cs typeface="Arial"/>
              </a:rPr>
              <a:t>of </a:t>
            </a:r>
            <a:r>
              <a:rPr sz="3200" spc="-240" dirty="0">
                <a:solidFill>
                  <a:schemeClr val="bg1"/>
                </a:solidFill>
                <a:latin typeface="Arial"/>
                <a:cs typeface="Arial"/>
              </a:rPr>
              <a:t>complex </a:t>
            </a:r>
            <a:r>
              <a:rPr sz="3200" spc="-347" dirty="0">
                <a:solidFill>
                  <a:schemeClr val="bg1"/>
                </a:solidFill>
                <a:latin typeface="Arial"/>
                <a:cs typeface="Arial"/>
              </a:rPr>
              <a:t>numbers</a:t>
            </a:r>
            <a:r>
              <a:rPr sz="3200" spc="-3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-327" dirty="0">
                <a:solidFill>
                  <a:schemeClr val="bg1"/>
                </a:solidFill>
                <a:latin typeface="Arial"/>
                <a:cs typeface="Arial"/>
              </a:rPr>
              <a:t>is,</a:t>
            </a:r>
            <a:endParaRPr sz="3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1977764">
              <a:spcBef>
                <a:spcPts val="947"/>
              </a:spcBef>
            </a:pPr>
            <a:r>
              <a:rPr sz="3200" b="1" spc="-113" dirty="0">
                <a:solidFill>
                  <a:schemeClr val="bg1"/>
                </a:solidFill>
                <a:latin typeface="Trebuchet MS"/>
                <a:cs typeface="Trebuchet MS"/>
              </a:rPr>
              <a:t>(a</a:t>
            </a:r>
            <a:r>
              <a:rPr sz="3200" b="1" spc="-147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313" dirty="0">
                <a:solidFill>
                  <a:schemeClr val="bg1"/>
                </a:solidFill>
                <a:latin typeface="Trebuchet MS"/>
                <a:cs typeface="Trebuchet MS"/>
              </a:rPr>
              <a:t>+</a:t>
            </a:r>
            <a:r>
              <a:rPr sz="3200" b="1" spc="-140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-240" dirty="0">
                <a:solidFill>
                  <a:schemeClr val="bg1"/>
                </a:solidFill>
                <a:latin typeface="Trebuchet MS"/>
                <a:cs typeface="Trebuchet MS"/>
              </a:rPr>
              <a:t>bi)(c</a:t>
            </a:r>
            <a:r>
              <a:rPr sz="3200" b="1" spc="-127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313" dirty="0">
                <a:solidFill>
                  <a:schemeClr val="bg1"/>
                </a:solidFill>
                <a:latin typeface="Trebuchet MS"/>
                <a:cs typeface="Trebuchet MS"/>
              </a:rPr>
              <a:t>+</a:t>
            </a:r>
            <a:r>
              <a:rPr sz="3200" b="1" spc="-140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-187" dirty="0">
                <a:solidFill>
                  <a:schemeClr val="bg1"/>
                </a:solidFill>
                <a:latin typeface="Trebuchet MS"/>
                <a:cs typeface="Trebuchet MS"/>
              </a:rPr>
              <a:t>di)</a:t>
            </a:r>
            <a:r>
              <a:rPr sz="3200" b="1" spc="-140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313" dirty="0">
                <a:solidFill>
                  <a:schemeClr val="bg1"/>
                </a:solidFill>
                <a:latin typeface="Trebuchet MS"/>
                <a:cs typeface="Trebuchet MS"/>
              </a:rPr>
              <a:t>=</a:t>
            </a:r>
            <a:r>
              <a:rPr sz="3200" b="1" spc="-140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-213" dirty="0">
                <a:solidFill>
                  <a:schemeClr val="bg1"/>
                </a:solidFill>
                <a:latin typeface="Trebuchet MS"/>
                <a:cs typeface="Trebuchet MS"/>
              </a:rPr>
              <a:t>(ac</a:t>
            </a:r>
            <a:r>
              <a:rPr sz="3200" b="1" spc="-133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-207" dirty="0">
                <a:solidFill>
                  <a:schemeClr val="bg1"/>
                </a:solidFill>
                <a:latin typeface="Trebuchet MS"/>
                <a:cs typeface="Trebuchet MS"/>
              </a:rPr>
              <a:t>-bd)</a:t>
            </a:r>
            <a:r>
              <a:rPr sz="3200" b="1" spc="-127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313" dirty="0">
                <a:solidFill>
                  <a:schemeClr val="bg1"/>
                </a:solidFill>
                <a:latin typeface="Trebuchet MS"/>
                <a:cs typeface="Trebuchet MS"/>
              </a:rPr>
              <a:t>+</a:t>
            </a:r>
            <a:r>
              <a:rPr sz="3200" b="1" spc="-147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-213" dirty="0">
                <a:solidFill>
                  <a:schemeClr val="bg1"/>
                </a:solidFill>
                <a:latin typeface="Trebuchet MS"/>
                <a:cs typeface="Trebuchet MS"/>
              </a:rPr>
              <a:t>(</a:t>
            </a:r>
            <a:r>
              <a:rPr sz="3200" b="1" spc="-120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-107" dirty="0">
                <a:solidFill>
                  <a:schemeClr val="bg1"/>
                </a:solidFill>
                <a:latin typeface="Trebuchet MS"/>
                <a:cs typeface="Trebuchet MS"/>
              </a:rPr>
              <a:t>ad</a:t>
            </a:r>
            <a:r>
              <a:rPr sz="3200" b="1" spc="-167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313" dirty="0">
                <a:solidFill>
                  <a:schemeClr val="bg1"/>
                </a:solidFill>
                <a:latin typeface="Trebuchet MS"/>
                <a:cs typeface="Trebuchet MS"/>
              </a:rPr>
              <a:t>+</a:t>
            </a:r>
            <a:r>
              <a:rPr sz="3200" b="1" spc="-127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-247" dirty="0">
                <a:solidFill>
                  <a:schemeClr val="bg1"/>
                </a:solidFill>
                <a:latin typeface="Trebuchet MS"/>
                <a:cs typeface="Trebuchet MS"/>
              </a:rPr>
              <a:t>bc)i</a:t>
            </a:r>
            <a:endParaRPr sz="32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 marL="16933">
              <a:spcBef>
                <a:spcPts val="927"/>
              </a:spcBef>
            </a:pPr>
            <a:r>
              <a:rPr sz="3200" b="1" spc="-227" dirty="0">
                <a:solidFill>
                  <a:schemeClr val="bg1"/>
                </a:solidFill>
                <a:latin typeface="Trebuchet MS"/>
                <a:cs typeface="Trebuchet MS"/>
              </a:rPr>
              <a:t>Example:</a:t>
            </a:r>
            <a:endParaRPr sz="32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 marL="443642" indent="-427556">
              <a:spcBef>
                <a:spcPts val="960"/>
              </a:spcBef>
              <a:buClr>
                <a:srgbClr val="DA1F28"/>
              </a:buClr>
              <a:buSzPct val="60344"/>
              <a:buFont typeface="Wingdings"/>
              <a:buChar char=""/>
              <a:tabLst>
                <a:tab pos="444489" algn="l"/>
              </a:tabLst>
            </a:pPr>
            <a:r>
              <a:rPr sz="3200" spc="-127" dirty="0">
                <a:solidFill>
                  <a:schemeClr val="bg1"/>
                </a:solidFill>
                <a:latin typeface="Arial"/>
                <a:cs typeface="Arial"/>
              </a:rPr>
              <a:t>(2 </a:t>
            </a:r>
            <a:r>
              <a:rPr sz="3200" spc="320" dirty="0">
                <a:solidFill>
                  <a:schemeClr val="bg1"/>
                </a:solidFill>
                <a:latin typeface="Arial"/>
                <a:cs typeface="Arial"/>
              </a:rPr>
              <a:t>+ </a:t>
            </a:r>
            <a:r>
              <a:rPr sz="3200" spc="-107" dirty="0">
                <a:solidFill>
                  <a:schemeClr val="bg1"/>
                </a:solidFill>
                <a:latin typeface="Arial"/>
                <a:cs typeface="Arial"/>
              </a:rPr>
              <a:t>3i)(4 </a:t>
            </a:r>
            <a:r>
              <a:rPr sz="3200" spc="320" dirty="0">
                <a:solidFill>
                  <a:schemeClr val="bg1"/>
                </a:solidFill>
                <a:latin typeface="Arial"/>
                <a:cs typeface="Arial"/>
              </a:rPr>
              <a:t>+ </a:t>
            </a:r>
            <a:r>
              <a:rPr sz="3200" spc="-20" dirty="0">
                <a:solidFill>
                  <a:schemeClr val="bg1"/>
                </a:solidFill>
                <a:latin typeface="Arial"/>
                <a:cs typeface="Arial"/>
              </a:rPr>
              <a:t>5i)=(2x4- </a:t>
            </a:r>
            <a:r>
              <a:rPr sz="3200" spc="13" dirty="0">
                <a:solidFill>
                  <a:schemeClr val="bg1"/>
                </a:solidFill>
                <a:latin typeface="Arial"/>
                <a:cs typeface="Arial"/>
              </a:rPr>
              <a:t>3x5)+(2x5+ </a:t>
            </a:r>
            <a:r>
              <a:rPr sz="3200" spc="-53" dirty="0">
                <a:solidFill>
                  <a:schemeClr val="bg1"/>
                </a:solidFill>
                <a:latin typeface="Arial"/>
                <a:cs typeface="Arial"/>
              </a:rPr>
              <a:t>3x4)i</a:t>
            </a:r>
            <a:r>
              <a:rPr sz="3200" spc="-62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80" dirty="0">
                <a:solidFill>
                  <a:schemeClr val="bg1"/>
                </a:solidFill>
                <a:latin typeface="Arial"/>
                <a:cs typeface="Arial"/>
              </a:rPr>
              <a:t>=-7+22i</a:t>
            </a:r>
            <a:endParaRPr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" name="Shape 48"/>
          <p:cNvSpPr>
            <a:spLocks/>
          </p:cNvSpPr>
          <p:nvPr/>
        </p:nvSpPr>
        <p:spPr>
          <a:xfrm>
            <a:off x="917788" y="526795"/>
            <a:ext cx="8850630" cy="8705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/>
            <a:r>
              <a:rPr lang="en-US" sz="3200" spc="-147" dirty="0" smtClean="0">
                <a:latin typeface="Arial" panose="020B0604020202020204" pitchFamily="34" charset="0"/>
                <a:cs typeface="Arial" panose="020B0604020202020204" pitchFamily="34" charset="0"/>
              </a:rPr>
              <a:t>Algebra </a:t>
            </a:r>
            <a:r>
              <a:rPr lang="en-US" sz="3200" spc="-7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200" spc="-347" dirty="0" smtClean="0">
                <a:latin typeface="Arial" panose="020B0604020202020204" pitchFamily="34" charset="0"/>
                <a:cs typeface="Arial" panose="020B0604020202020204" pitchFamily="34" charset="0"/>
              </a:rPr>
              <a:t>complex</a:t>
            </a:r>
            <a:r>
              <a:rPr lang="en-US" sz="3200" spc="21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-507" dirty="0" smtClean="0">
                <a:latin typeface="Arial" panose="020B0604020202020204" pitchFamily="34" charset="0"/>
                <a:cs typeface="Arial" panose="020B0604020202020204" pitchFamily="34" charset="0"/>
              </a:rPr>
              <a:t>numbers</a:t>
            </a:r>
            <a:endParaRPr lang="ko-KR" altLang="en-US" sz="3200" dirty="0">
              <a:latin typeface="Arial" panose="020B0604020202020204" pitchFamily="34" charset="0"/>
              <a:ea typeface="Segoe UI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>
          <a:xfrm>
            <a:off x="10147689" y="194372"/>
            <a:ext cx="838835" cy="76771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436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88" y="526795"/>
            <a:ext cx="8223673" cy="878873"/>
          </a:xfrm>
          <a:prstGeom prst="rect">
            <a:avLst/>
          </a:prstGeom>
        </p:spPr>
        <p:txBody>
          <a:bodyPr vert="horz" wrap="square" lIns="0" tIns="16933" rIns="0" bIns="0" numCol="1" rtlCol="0" anchor="t">
            <a:spAutoFit/>
          </a:bodyPr>
          <a:lstStyle/>
          <a:p>
            <a:pPr marL="16933">
              <a:spcBef>
                <a:spcPts val="133"/>
              </a:spcBef>
            </a:pPr>
            <a:r>
              <a:rPr sz="5600" spc="-147" dirty="0"/>
              <a:t>Algebra </a:t>
            </a:r>
            <a:r>
              <a:rPr sz="5600" spc="-7" dirty="0"/>
              <a:t>of </a:t>
            </a:r>
            <a:r>
              <a:rPr sz="5600" spc="-347" dirty="0"/>
              <a:t>complex</a:t>
            </a:r>
            <a:r>
              <a:rPr sz="5600" spc="213" dirty="0"/>
              <a:t> </a:t>
            </a:r>
            <a:r>
              <a:rPr sz="5600" spc="-507" dirty="0"/>
              <a:t>numbers</a:t>
            </a:r>
            <a:endParaRPr sz="5600"/>
          </a:p>
        </p:txBody>
      </p:sp>
      <p:sp>
        <p:nvSpPr>
          <p:cNvPr id="3" name="object 3"/>
          <p:cNvSpPr txBox="1"/>
          <p:nvPr/>
        </p:nvSpPr>
        <p:spPr>
          <a:xfrm>
            <a:off x="917788" y="1685873"/>
            <a:ext cx="10413153" cy="1927878"/>
          </a:xfrm>
          <a:prstGeom prst="rect">
            <a:avLst/>
          </a:prstGeom>
        </p:spPr>
        <p:txBody>
          <a:bodyPr vert="horz" wrap="square" lIns="0" tIns="149013" rIns="0" bIns="0" rtlCol="0">
            <a:spAutoFit/>
          </a:bodyPr>
          <a:lstStyle/>
          <a:p>
            <a:pPr marL="443642" indent="-427556">
              <a:spcBef>
                <a:spcPts val="1173"/>
              </a:spcBef>
              <a:buClr>
                <a:srgbClr val="DA1F28"/>
              </a:buClr>
              <a:buSzPct val="59375"/>
              <a:buFont typeface="Wingdings"/>
              <a:buChar char=""/>
              <a:tabLst>
                <a:tab pos="444489" algn="l"/>
              </a:tabLst>
            </a:pPr>
            <a:r>
              <a:rPr sz="3600" spc="-280" dirty="0">
                <a:solidFill>
                  <a:schemeClr val="bg1"/>
                </a:solidFill>
                <a:latin typeface="Arial"/>
                <a:cs typeface="Arial"/>
              </a:rPr>
              <a:t>Division </a:t>
            </a:r>
            <a:r>
              <a:rPr sz="3600" dirty="0">
                <a:solidFill>
                  <a:schemeClr val="bg1"/>
                </a:solidFill>
                <a:latin typeface="Arial"/>
                <a:cs typeface="Arial"/>
              </a:rPr>
              <a:t>of </a:t>
            </a:r>
            <a:r>
              <a:rPr sz="3600" spc="-260" dirty="0">
                <a:solidFill>
                  <a:schemeClr val="bg1"/>
                </a:solidFill>
                <a:latin typeface="Arial"/>
                <a:cs typeface="Arial"/>
              </a:rPr>
              <a:t>Complex</a:t>
            </a:r>
            <a:r>
              <a:rPr sz="3600" spc="287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600" spc="-387" dirty="0">
                <a:solidFill>
                  <a:schemeClr val="bg1"/>
                </a:solidFill>
                <a:latin typeface="Arial"/>
                <a:cs typeface="Arial"/>
              </a:rPr>
              <a:t>numbers</a:t>
            </a:r>
            <a:endParaRPr sz="36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443642" marR="6773" indent="-427556">
              <a:spcBef>
                <a:spcPts val="947"/>
              </a:spcBef>
              <a:buClr>
                <a:srgbClr val="DA1F28"/>
              </a:buClr>
              <a:buSzPct val="60344"/>
              <a:buFont typeface="Wingdings"/>
              <a:buChar char=""/>
              <a:tabLst>
                <a:tab pos="444489" algn="l"/>
              </a:tabLst>
            </a:pPr>
            <a:r>
              <a:rPr sz="3600" spc="-13" dirty="0">
                <a:solidFill>
                  <a:schemeClr val="bg1"/>
                </a:solidFill>
                <a:latin typeface="Arial"/>
                <a:cs typeface="Arial"/>
              </a:rPr>
              <a:t>If </a:t>
            </a:r>
            <a:r>
              <a:rPr sz="3600" spc="-20" dirty="0">
                <a:solidFill>
                  <a:schemeClr val="bg1"/>
                </a:solidFill>
                <a:latin typeface="Arial"/>
                <a:cs typeface="Arial"/>
              </a:rPr>
              <a:t>a </a:t>
            </a:r>
            <a:r>
              <a:rPr sz="3600" spc="320" dirty="0">
                <a:solidFill>
                  <a:schemeClr val="bg1"/>
                </a:solidFill>
                <a:latin typeface="Arial"/>
                <a:cs typeface="Arial"/>
              </a:rPr>
              <a:t>+ </a:t>
            </a:r>
            <a:r>
              <a:rPr sz="3600" spc="-13" dirty="0">
                <a:solidFill>
                  <a:schemeClr val="bg1"/>
                </a:solidFill>
                <a:latin typeface="Arial"/>
                <a:cs typeface="Arial"/>
              </a:rPr>
              <a:t>bi </a:t>
            </a:r>
            <a:r>
              <a:rPr sz="3600" spc="-167" dirty="0">
                <a:solidFill>
                  <a:schemeClr val="bg1"/>
                </a:solidFill>
                <a:latin typeface="Arial"/>
                <a:cs typeface="Arial"/>
              </a:rPr>
              <a:t>and </a:t>
            </a:r>
            <a:r>
              <a:rPr sz="3600" spc="-447" dirty="0">
                <a:solidFill>
                  <a:schemeClr val="bg1"/>
                </a:solidFill>
                <a:latin typeface="Arial"/>
                <a:cs typeface="Arial"/>
              </a:rPr>
              <a:t>c </a:t>
            </a:r>
            <a:r>
              <a:rPr sz="3600" spc="320" dirty="0">
                <a:solidFill>
                  <a:schemeClr val="bg1"/>
                </a:solidFill>
                <a:latin typeface="Arial"/>
                <a:cs typeface="Arial"/>
              </a:rPr>
              <a:t>+ </a:t>
            </a:r>
            <a:r>
              <a:rPr sz="3600" spc="-13" dirty="0">
                <a:solidFill>
                  <a:schemeClr val="bg1"/>
                </a:solidFill>
                <a:latin typeface="Arial"/>
                <a:cs typeface="Arial"/>
              </a:rPr>
              <a:t>di </a:t>
            </a:r>
            <a:r>
              <a:rPr sz="3600" spc="-80" dirty="0">
                <a:solidFill>
                  <a:schemeClr val="bg1"/>
                </a:solidFill>
                <a:latin typeface="Arial"/>
                <a:cs typeface="Arial"/>
              </a:rPr>
              <a:t>are </a:t>
            </a:r>
            <a:r>
              <a:rPr sz="3600" spc="-180" dirty="0">
                <a:solidFill>
                  <a:schemeClr val="bg1"/>
                </a:solidFill>
                <a:latin typeface="Arial"/>
                <a:cs typeface="Arial"/>
              </a:rPr>
              <a:t>two </a:t>
            </a:r>
            <a:r>
              <a:rPr sz="3600" spc="-240" dirty="0">
                <a:solidFill>
                  <a:schemeClr val="bg1"/>
                </a:solidFill>
                <a:latin typeface="Arial"/>
                <a:cs typeface="Arial"/>
              </a:rPr>
              <a:t>complex </a:t>
            </a:r>
            <a:r>
              <a:rPr sz="3600" spc="-347" dirty="0">
                <a:solidFill>
                  <a:schemeClr val="bg1"/>
                </a:solidFill>
                <a:latin typeface="Arial"/>
                <a:cs typeface="Arial"/>
              </a:rPr>
              <a:t>numbers </a:t>
            </a:r>
            <a:r>
              <a:rPr sz="3600" spc="-293" dirty="0">
                <a:solidFill>
                  <a:schemeClr val="bg1"/>
                </a:solidFill>
                <a:latin typeface="Arial"/>
                <a:cs typeface="Arial"/>
              </a:rPr>
              <a:t>then  </a:t>
            </a:r>
            <a:r>
              <a:rPr sz="3600" spc="-260" dirty="0">
                <a:solidFill>
                  <a:schemeClr val="bg1"/>
                </a:solidFill>
                <a:latin typeface="Arial"/>
                <a:cs typeface="Arial"/>
              </a:rPr>
              <a:t>Division </a:t>
            </a:r>
            <a:r>
              <a:rPr sz="3600" dirty="0">
                <a:solidFill>
                  <a:schemeClr val="bg1"/>
                </a:solidFill>
                <a:latin typeface="Arial"/>
                <a:cs typeface="Arial"/>
              </a:rPr>
              <a:t>of </a:t>
            </a:r>
            <a:r>
              <a:rPr sz="3600" spc="-240" dirty="0">
                <a:solidFill>
                  <a:schemeClr val="bg1"/>
                </a:solidFill>
                <a:latin typeface="Arial"/>
                <a:cs typeface="Arial"/>
              </a:rPr>
              <a:t>complex </a:t>
            </a:r>
            <a:r>
              <a:rPr sz="3600" spc="-347" dirty="0">
                <a:solidFill>
                  <a:schemeClr val="bg1"/>
                </a:solidFill>
                <a:latin typeface="Arial"/>
                <a:cs typeface="Arial"/>
              </a:rPr>
              <a:t>numbers</a:t>
            </a:r>
            <a:r>
              <a:rPr sz="3600" spc="-193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600" spc="-327" dirty="0" smtClean="0">
                <a:solidFill>
                  <a:schemeClr val="bg1"/>
                </a:solidFill>
                <a:latin typeface="Arial"/>
                <a:cs typeface="Arial"/>
              </a:rPr>
              <a:t>is</a:t>
            </a:r>
            <a:endParaRPr sz="3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98439" y="4005262"/>
            <a:ext cx="5175065" cy="888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5" name="Shape 48"/>
          <p:cNvSpPr>
            <a:spLocks/>
          </p:cNvSpPr>
          <p:nvPr/>
        </p:nvSpPr>
        <p:spPr>
          <a:xfrm>
            <a:off x="917788" y="526795"/>
            <a:ext cx="8850630" cy="8705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/>
            <a:r>
              <a:rPr lang="en-US" sz="3200" spc="-147" dirty="0" smtClean="0">
                <a:latin typeface="Arial" panose="020B0604020202020204" pitchFamily="34" charset="0"/>
                <a:cs typeface="Arial" panose="020B0604020202020204" pitchFamily="34" charset="0"/>
              </a:rPr>
              <a:t>Algebra </a:t>
            </a:r>
            <a:r>
              <a:rPr lang="en-US" sz="3200" spc="-7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200" spc="-347" dirty="0" smtClean="0">
                <a:latin typeface="Arial" panose="020B0604020202020204" pitchFamily="34" charset="0"/>
                <a:cs typeface="Arial" panose="020B0604020202020204" pitchFamily="34" charset="0"/>
              </a:rPr>
              <a:t>complex</a:t>
            </a:r>
            <a:r>
              <a:rPr lang="en-US" sz="3200" spc="21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-507" dirty="0" smtClean="0">
                <a:latin typeface="Arial" panose="020B0604020202020204" pitchFamily="34" charset="0"/>
                <a:cs typeface="Arial" panose="020B0604020202020204" pitchFamily="34" charset="0"/>
              </a:rPr>
              <a:t>numbers</a:t>
            </a:r>
            <a:endParaRPr lang="ko-KR" altLang="en-US" sz="3200" dirty="0">
              <a:latin typeface="Arial" panose="020B0604020202020204" pitchFamily="34" charset="0"/>
              <a:ea typeface="Segoe UI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>
          <a:xfrm>
            <a:off x="10174984" y="194372"/>
            <a:ext cx="838835" cy="76771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39850"/>
          <a:stretch/>
        </p:blipFill>
        <p:spPr>
          <a:xfrm>
            <a:off x="7199488" y="3798610"/>
            <a:ext cx="3394913" cy="2449417"/>
          </a:xfrm>
          <a:prstGeom prst="rect">
            <a:avLst/>
          </a:prstGeom>
          <a:ln w="38100" cap="sq">
            <a:solidFill>
              <a:schemeClr val="accent4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12908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87" y="526795"/>
            <a:ext cx="9408160" cy="878873"/>
          </a:xfrm>
          <a:prstGeom prst="rect">
            <a:avLst/>
          </a:prstGeom>
        </p:spPr>
        <p:txBody>
          <a:bodyPr vert="horz" wrap="square" lIns="0" tIns="16933" rIns="0" bIns="0" numCol="1" rtlCol="0" anchor="t">
            <a:spAutoFit/>
          </a:bodyPr>
          <a:lstStyle/>
          <a:p>
            <a:pPr marL="16933">
              <a:spcBef>
                <a:spcPts val="133"/>
              </a:spcBef>
            </a:pPr>
            <a:r>
              <a:rPr sz="5600" spc="-347" dirty="0"/>
              <a:t>Complex </a:t>
            </a:r>
            <a:r>
              <a:rPr sz="5600" spc="-393" dirty="0"/>
              <a:t>Plane </a:t>
            </a:r>
            <a:endParaRPr sz="5333" dirty="0"/>
          </a:p>
        </p:txBody>
      </p:sp>
      <p:sp>
        <p:nvSpPr>
          <p:cNvPr id="3" name="object 3"/>
          <p:cNvSpPr txBox="1"/>
          <p:nvPr/>
        </p:nvSpPr>
        <p:spPr>
          <a:xfrm>
            <a:off x="917787" y="1819655"/>
            <a:ext cx="5858933" cy="131061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6933" marR="6773">
              <a:spcBef>
                <a:spcPts val="140"/>
              </a:spcBef>
            </a:pPr>
            <a:r>
              <a:rPr lang="en-US" sz="2800" spc="-233" dirty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sz="2800" spc="-233" dirty="0" smtClean="0">
                <a:solidFill>
                  <a:schemeClr val="bg1"/>
                </a:solidFill>
                <a:latin typeface="Arial"/>
                <a:cs typeface="Arial"/>
              </a:rPr>
              <a:t>wo </a:t>
            </a:r>
            <a:r>
              <a:rPr sz="2800" spc="-247" dirty="0">
                <a:solidFill>
                  <a:schemeClr val="bg1"/>
                </a:solidFill>
                <a:latin typeface="Arial"/>
                <a:cs typeface="Arial"/>
              </a:rPr>
              <a:t>perpendicular  </a:t>
            </a:r>
            <a:r>
              <a:rPr sz="2800" spc="-220" dirty="0">
                <a:solidFill>
                  <a:schemeClr val="bg1"/>
                </a:solidFill>
                <a:latin typeface="Arial"/>
                <a:cs typeface="Arial"/>
              </a:rPr>
              <a:t>coordinate </a:t>
            </a:r>
            <a:r>
              <a:rPr sz="2800" spc="-353" dirty="0" err="1" smtClean="0">
                <a:solidFill>
                  <a:schemeClr val="bg1"/>
                </a:solidFill>
                <a:latin typeface="Arial"/>
                <a:cs typeface="Arial"/>
              </a:rPr>
              <a:t>ax</a:t>
            </a:r>
            <a:r>
              <a:rPr lang="en-US" sz="2800" spc="-353" dirty="0" err="1" smtClean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sz="2800" spc="-353" dirty="0" err="1" smtClean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sz="2800" spc="-353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sz="2800" spc="-313" dirty="0">
                <a:solidFill>
                  <a:schemeClr val="bg1"/>
                </a:solidFill>
                <a:latin typeface="Arial"/>
                <a:cs typeface="Arial"/>
              </a:rPr>
              <a:t>the </a:t>
            </a:r>
            <a:r>
              <a:rPr sz="2800" spc="-193" dirty="0">
                <a:solidFill>
                  <a:schemeClr val="bg1"/>
                </a:solidFill>
                <a:latin typeface="Arial"/>
                <a:cs typeface="Arial"/>
              </a:rPr>
              <a:t>horizontal  </a:t>
            </a:r>
            <a:r>
              <a:rPr sz="2800" spc="-173" dirty="0">
                <a:solidFill>
                  <a:schemeClr val="bg1"/>
                </a:solidFill>
                <a:latin typeface="Arial"/>
                <a:cs typeface="Arial"/>
              </a:rPr>
              <a:t>x-axis, </a:t>
            </a:r>
            <a:r>
              <a:rPr sz="2800" spc="-227" dirty="0">
                <a:solidFill>
                  <a:schemeClr val="bg1"/>
                </a:solidFill>
                <a:latin typeface="Arial"/>
                <a:cs typeface="Arial"/>
              </a:rPr>
              <a:t>called </a:t>
            </a:r>
            <a:r>
              <a:rPr sz="2800" spc="-313" dirty="0">
                <a:solidFill>
                  <a:schemeClr val="bg1"/>
                </a:solidFill>
                <a:latin typeface="Arial"/>
                <a:cs typeface="Arial"/>
              </a:rPr>
              <a:t>the </a:t>
            </a:r>
            <a:r>
              <a:rPr sz="2800" b="1" spc="-293" dirty="0">
                <a:solidFill>
                  <a:schemeClr val="bg1"/>
                </a:solidFill>
                <a:latin typeface="Arial"/>
                <a:cs typeface="Arial"/>
              </a:rPr>
              <a:t>real </a:t>
            </a:r>
            <a:r>
              <a:rPr sz="2800" b="1" spc="-367" dirty="0">
                <a:solidFill>
                  <a:schemeClr val="bg1"/>
                </a:solidFill>
                <a:latin typeface="Arial"/>
                <a:cs typeface="Arial"/>
              </a:rPr>
              <a:t>axis</a:t>
            </a:r>
            <a:r>
              <a:rPr sz="2800" spc="-367" dirty="0">
                <a:solidFill>
                  <a:schemeClr val="bg1"/>
                </a:solidFill>
                <a:latin typeface="Arial"/>
                <a:cs typeface="Arial"/>
              </a:rPr>
              <a:t>,  </a:t>
            </a:r>
            <a:r>
              <a:rPr sz="2800" spc="-300" dirty="0">
                <a:solidFill>
                  <a:schemeClr val="bg1"/>
                </a:solidFill>
                <a:latin typeface="Arial"/>
                <a:cs typeface="Arial"/>
              </a:rPr>
              <a:t>and </a:t>
            </a:r>
            <a:r>
              <a:rPr sz="2800" spc="-320" dirty="0">
                <a:solidFill>
                  <a:schemeClr val="bg1"/>
                </a:solidFill>
                <a:latin typeface="Arial"/>
                <a:cs typeface="Arial"/>
              </a:rPr>
              <a:t>the </a:t>
            </a:r>
            <a:r>
              <a:rPr sz="2800" spc="-193" dirty="0">
                <a:solidFill>
                  <a:schemeClr val="bg1"/>
                </a:solidFill>
                <a:latin typeface="Arial"/>
                <a:cs typeface="Arial"/>
              </a:rPr>
              <a:t>vertical </a:t>
            </a:r>
            <a:r>
              <a:rPr sz="2800" spc="-207" dirty="0">
                <a:solidFill>
                  <a:schemeClr val="bg1"/>
                </a:solidFill>
                <a:latin typeface="Arial"/>
                <a:cs typeface="Arial"/>
              </a:rPr>
              <a:t>y-axis, </a:t>
            </a:r>
            <a:r>
              <a:rPr sz="2800" spc="-227" dirty="0">
                <a:solidFill>
                  <a:schemeClr val="bg1"/>
                </a:solidFill>
                <a:latin typeface="Arial"/>
                <a:cs typeface="Arial"/>
              </a:rPr>
              <a:t>called  </a:t>
            </a:r>
            <a:r>
              <a:rPr sz="2800" spc="-313" dirty="0">
                <a:solidFill>
                  <a:schemeClr val="bg1"/>
                </a:solidFill>
                <a:latin typeface="Arial"/>
                <a:cs typeface="Arial"/>
              </a:rPr>
              <a:t>the </a:t>
            </a:r>
            <a:r>
              <a:rPr sz="2800" b="1" spc="-420" dirty="0">
                <a:solidFill>
                  <a:schemeClr val="bg1"/>
                </a:solidFill>
                <a:latin typeface="Arial"/>
                <a:cs typeface="Arial"/>
              </a:rPr>
              <a:t>imaginary</a:t>
            </a:r>
            <a:r>
              <a:rPr sz="2800" b="1" spc="-56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800" b="1" spc="-407" dirty="0">
                <a:solidFill>
                  <a:schemeClr val="bg1"/>
                </a:solidFill>
                <a:latin typeface="Arial"/>
                <a:cs typeface="Arial"/>
              </a:rPr>
              <a:t>axis</a:t>
            </a:r>
            <a:r>
              <a:rPr sz="2800" spc="-407" dirty="0">
                <a:solidFill>
                  <a:schemeClr val="bg1"/>
                </a:solidFill>
                <a:latin typeface="Arial"/>
                <a:cs typeface="Arial"/>
              </a:rPr>
              <a:t>.</a:t>
            </a:r>
            <a:endParaRPr sz="28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195421" y="2284914"/>
            <a:ext cx="4180856" cy="35824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5" name="Shape 48"/>
          <p:cNvSpPr>
            <a:spLocks/>
          </p:cNvSpPr>
          <p:nvPr/>
        </p:nvSpPr>
        <p:spPr>
          <a:xfrm>
            <a:off x="917787" y="535083"/>
            <a:ext cx="8850630" cy="8705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/>
            <a:r>
              <a:rPr lang="en-US" sz="3200" spc="-147" dirty="0" smtClean="0">
                <a:latin typeface="Arial" panose="020B0604020202020204" pitchFamily="34" charset="0"/>
                <a:cs typeface="Arial" panose="020B0604020202020204" pitchFamily="34" charset="0"/>
              </a:rPr>
              <a:t>Complex plane</a:t>
            </a:r>
            <a:endParaRPr lang="ko-KR" altLang="en-US" sz="3200" dirty="0">
              <a:latin typeface="Arial" panose="020B0604020202020204" pitchFamily="34" charset="0"/>
              <a:ea typeface="Segoe UI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>
          <a:xfrm>
            <a:off x="10185295" y="198516"/>
            <a:ext cx="838835" cy="76771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4261" t="12156" r="3009"/>
          <a:stretch/>
        </p:blipFill>
        <p:spPr>
          <a:xfrm>
            <a:off x="2019868" y="3544257"/>
            <a:ext cx="4380931" cy="3001976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xmlns="" val="67765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87" y="526795"/>
            <a:ext cx="8293100" cy="878873"/>
          </a:xfrm>
          <a:prstGeom prst="rect">
            <a:avLst/>
          </a:prstGeom>
        </p:spPr>
        <p:txBody>
          <a:bodyPr vert="horz" wrap="square" lIns="0" tIns="16933" rIns="0" bIns="0" numCol="1" rtlCol="0" anchor="t">
            <a:spAutoFit/>
          </a:bodyPr>
          <a:lstStyle/>
          <a:p>
            <a:pPr marL="16933">
              <a:spcBef>
                <a:spcPts val="133"/>
              </a:spcBef>
            </a:pPr>
            <a:r>
              <a:rPr sz="5600" spc="-347" dirty="0"/>
              <a:t>Complex </a:t>
            </a:r>
            <a:r>
              <a:rPr sz="5600" spc="-320" dirty="0"/>
              <a:t>Conjugate</a:t>
            </a:r>
            <a:r>
              <a:rPr sz="5600" spc="293" dirty="0"/>
              <a:t> </a:t>
            </a:r>
            <a:r>
              <a:rPr sz="5600" spc="-460" dirty="0"/>
              <a:t>Numbers</a:t>
            </a:r>
            <a:endParaRPr sz="5600"/>
          </a:p>
        </p:txBody>
      </p:sp>
      <p:sp>
        <p:nvSpPr>
          <p:cNvPr id="3" name="object 3"/>
          <p:cNvSpPr/>
          <p:nvPr/>
        </p:nvSpPr>
        <p:spPr>
          <a:xfrm>
            <a:off x="7419537" y="2785324"/>
            <a:ext cx="4280171" cy="2933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4" name="object 4"/>
          <p:cNvSpPr/>
          <p:nvPr/>
        </p:nvSpPr>
        <p:spPr>
          <a:xfrm>
            <a:off x="2018747" y="3514415"/>
            <a:ext cx="145627" cy="0"/>
          </a:xfrm>
          <a:custGeom>
            <a:avLst/>
            <a:gdLst/>
            <a:ahLst/>
            <a:cxnLst/>
            <a:rect l="l" t="t" r="r" b="b"/>
            <a:pathLst>
              <a:path w="109219">
                <a:moveTo>
                  <a:pt x="0" y="0"/>
                </a:moveTo>
                <a:lnTo>
                  <a:pt x="109133" y="0"/>
                </a:lnTo>
              </a:path>
            </a:pathLst>
          </a:custGeom>
          <a:ln w="11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5" name="object 5"/>
          <p:cNvSpPr/>
          <p:nvPr/>
        </p:nvSpPr>
        <p:spPr>
          <a:xfrm>
            <a:off x="5676997" y="1990977"/>
            <a:ext cx="145627" cy="0"/>
          </a:xfrm>
          <a:custGeom>
            <a:avLst/>
            <a:gdLst/>
            <a:ahLst/>
            <a:cxnLst/>
            <a:rect l="l" t="t" r="r" b="b"/>
            <a:pathLst>
              <a:path w="109220">
                <a:moveTo>
                  <a:pt x="0" y="0"/>
                </a:moveTo>
                <a:lnTo>
                  <a:pt x="109179" y="0"/>
                </a:lnTo>
              </a:path>
            </a:pathLst>
          </a:custGeom>
          <a:ln w="120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6" name="object 6"/>
          <p:cNvSpPr/>
          <p:nvPr/>
        </p:nvSpPr>
        <p:spPr>
          <a:xfrm>
            <a:off x="3245428" y="6161505"/>
            <a:ext cx="159173" cy="0"/>
          </a:xfrm>
          <a:custGeom>
            <a:avLst/>
            <a:gdLst/>
            <a:ahLst/>
            <a:cxnLst/>
            <a:rect l="l" t="t" r="r" b="b"/>
            <a:pathLst>
              <a:path w="119380">
                <a:moveTo>
                  <a:pt x="0" y="0"/>
                </a:moveTo>
                <a:lnTo>
                  <a:pt x="118760" y="0"/>
                </a:lnTo>
              </a:path>
            </a:pathLst>
          </a:custGeom>
          <a:ln w="1235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7" name="object 7"/>
          <p:cNvSpPr txBox="1"/>
          <p:nvPr/>
        </p:nvSpPr>
        <p:spPr>
          <a:xfrm>
            <a:off x="917787" y="1970441"/>
            <a:ext cx="5877560" cy="3626291"/>
          </a:xfrm>
          <a:prstGeom prst="rect">
            <a:avLst/>
          </a:prstGeom>
        </p:spPr>
        <p:txBody>
          <a:bodyPr vert="horz" wrap="square" lIns="0" tIns="77892" rIns="0" bIns="0" rtlCol="0">
            <a:spAutoFit/>
          </a:bodyPr>
          <a:lstStyle/>
          <a:p>
            <a:pPr marL="443642" marR="319185" indent="-427556">
              <a:lnSpc>
                <a:spcPts val="3893"/>
              </a:lnSpc>
              <a:spcBef>
                <a:spcPts val="612"/>
              </a:spcBef>
              <a:buClr>
                <a:srgbClr val="DA1F28"/>
              </a:buClr>
              <a:buSzPct val="59259"/>
              <a:buFont typeface="Wingdings"/>
              <a:buChar char=""/>
              <a:tabLst>
                <a:tab pos="443642" algn="l"/>
                <a:tab pos="444489" algn="l"/>
              </a:tabLst>
            </a:pPr>
            <a:r>
              <a:rPr sz="3200" spc="-420" dirty="0">
                <a:solidFill>
                  <a:schemeClr val="bg1"/>
                </a:solidFill>
                <a:latin typeface="Arial"/>
                <a:cs typeface="Arial"/>
              </a:rPr>
              <a:t>The </a:t>
            </a:r>
            <a:r>
              <a:rPr sz="3200" spc="-227" dirty="0">
                <a:solidFill>
                  <a:schemeClr val="bg1"/>
                </a:solidFill>
                <a:latin typeface="Arial"/>
                <a:cs typeface="Arial"/>
              </a:rPr>
              <a:t>complex </a:t>
            </a:r>
            <a:r>
              <a:rPr sz="3200" spc="-200" dirty="0">
                <a:solidFill>
                  <a:schemeClr val="bg1"/>
                </a:solidFill>
                <a:latin typeface="Arial"/>
                <a:cs typeface="Arial"/>
              </a:rPr>
              <a:t>conjugate </a:t>
            </a:r>
            <a:r>
              <a:rPr sz="3200" i="1" spc="-20" baseline="3787" dirty="0">
                <a:solidFill>
                  <a:schemeClr val="bg1"/>
                </a:solidFill>
                <a:latin typeface="Times New Roman"/>
                <a:cs typeface="Times New Roman"/>
              </a:rPr>
              <a:t>z </a:t>
            </a:r>
            <a:r>
              <a:rPr sz="3200" spc="-7" dirty="0">
                <a:solidFill>
                  <a:schemeClr val="bg1"/>
                </a:solidFill>
                <a:latin typeface="Arial"/>
                <a:cs typeface="Arial"/>
              </a:rPr>
              <a:t>of  </a:t>
            </a:r>
            <a:r>
              <a:rPr sz="3200" spc="-227" dirty="0">
                <a:solidFill>
                  <a:schemeClr val="bg1"/>
                </a:solidFill>
                <a:latin typeface="Arial"/>
                <a:cs typeface="Arial"/>
              </a:rPr>
              <a:t>complex </a:t>
            </a:r>
            <a:r>
              <a:rPr sz="3200" spc="-280" dirty="0">
                <a:solidFill>
                  <a:schemeClr val="bg1"/>
                </a:solidFill>
                <a:latin typeface="Arial"/>
                <a:cs typeface="Arial"/>
              </a:rPr>
              <a:t>number </a:t>
            </a:r>
            <a:r>
              <a:rPr sz="3200" spc="-400" dirty="0">
                <a:solidFill>
                  <a:schemeClr val="bg1"/>
                </a:solidFill>
                <a:latin typeface="Arial"/>
                <a:cs typeface="Arial"/>
              </a:rPr>
              <a:t>Z </a:t>
            </a:r>
            <a:r>
              <a:rPr sz="3200" spc="293" dirty="0">
                <a:solidFill>
                  <a:schemeClr val="bg1"/>
                </a:solidFill>
                <a:latin typeface="Arial"/>
                <a:cs typeface="Arial"/>
              </a:rPr>
              <a:t>= </a:t>
            </a:r>
            <a:r>
              <a:rPr sz="3200" dirty="0">
                <a:solidFill>
                  <a:schemeClr val="bg1"/>
                </a:solidFill>
                <a:latin typeface="Arial"/>
                <a:cs typeface="Arial"/>
              </a:rPr>
              <a:t>x </a:t>
            </a:r>
            <a:r>
              <a:rPr sz="3200" spc="293" dirty="0">
                <a:solidFill>
                  <a:schemeClr val="bg1"/>
                </a:solidFill>
                <a:latin typeface="Arial"/>
                <a:cs typeface="Arial"/>
              </a:rPr>
              <a:t>+ </a:t>
            </a:r>
            <a:r>
              <a:rPr sz="3200" spc="-80" dirty="0">
                <a:solidFill>
                  <a:schemeClr val="bg1"/>
                </a:solidFill>
                <a:latin typeface="Arial"/>
                <a:cs typeface="Arial"/>
              </a:rPr>
              <a:t>yi,  </a:t>
            </a:r>
            <a:r>
              <a:rPr sz="3200" spc="-313" dirty="0">
                <a:solidFill>
                  <a:schemeClr val="bg1"/>
                </a:solidFill>
                <a:latin typeface="Arial"/>
                <a:cs typeface="Arial"/>
              </a:rPr>
              <a:t>is</a:t>
            </a:r>
            <a:endParaRPr sz="3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1085398">
              <a:spcBef>
                <a:spcPts val="293"/>
              </a:spcBef>
            </a:pPr>
            <a:r>
              <a:rPr sz="3200" i="1" spc="53" dirty="0">
                <a:solidFill>
                  <a:schemeClr val="bg1"/>
                </a:solidFill>
                <a:latin typeface="Times New Roman"/>
                <a:cs typeface="Times New Roman"/>
              </a:rPr>
              <a:t>z </a:t>
            </a:r>
            <a:r>
              <a:rPr sz="3200" spc="73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3200" spc="7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i="1" spc="60" dirty="0">
                <a:solidFill>
                  <a:schemeClr val="bg1"/>
                </a:solidFill>
                <a:latin typeface="Times New Roman"/>
                <a:cs typeface="Times New Roman"/>
              </a:rPr>
              <a:t>x </a:t>
            </a:r>
            <a:r>
              <a:rPr sz="3200" spc="73" dirty="0">
                <a:solidFill>
                  <a:schemeClr val="bg1"/>
                </a:solidFill>
                <a:latin typeface="Symbol"/>
                <a:cs typeface="Symbol"/>
              </a:rPr>
              <a:t></a:t>
            </a:r>
            <a:r>
              <a:rPr sz="3200" spc="-38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i="1" spc="-100" dirty="0">
                <a:solidFill>
                  <a:schemeClr val="bg1"/>
                </a:solidFill>
                <a:latin typeface="Times New Roman"/>
                <a:cs typeface="Times New Roman"/>
              </a:rPr>
              <a:t>yi</a:t>
            </a:r>
            <a:endParaRPr sz="32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43642" marR="6773" indent="-427556">
              <a:lnSpc>
                <a:spcPct val="90000"/>
              </a:lnSpc>
              <a:spcBef>
                <a:spcPts val="1880"/>
              </a:spcBef>
              <a:buClr>
                <a:srgbClr val="DA1F28"/>
              </a:buClr>
              <a:buSzPct val="59259"/>
              <a:buFont typeface="Wingdings"/>
              <a:buChar char=""/>
              <a:tabLst>
                <a:tab pos="443642" algn="l"/>
                <a:tab pos="444489" algn="l"/>
              </a:tabLst>
            </a:pPr>
            <a:r>
              <a:rPr sz="3200" spc="-127" dirty="0">
                <a:solidFill>
                  <a:schemeClr val="bg1"/>
                </a:solidFill>
                <a:latin typeface="Arial"/>
                <a:cs typeface="Arial"/>
              </a:rPr>
              <a:t>It </a:t>
            </a:r>
            <a:r>
              <a:rPr sz="3200" spc="-313" dirty="0">
                <a:solidFill>
                  <a:schemeClr val="bg1"/>
                </a:solidFill>
                <a:latin typeface="Arial"/>
                <a:cs typeface="Arial"/>
              </a:rPr>
              <a:t>is </a:t>
            </a:r>
            <a:r>
              <a:rPr sz="3200" spc="-113" dirty="0">
                <a:solidFill>
                  <a:schemeClr val="bg1"/>
                </a:solidFill>
                <a:latin typeface="Arial"/>
                <a:cs typeface="Arial"/>
              </a:rPr>
              <a:t>obtained </a:t>
            </a:r>
            <a:r>
              <a:rPr sz="3200" spc="-140" dirty="0">
                <a:solidFill>
                  <a:schemeClr val="bg1"/>
                </a:solidFill>
                <a:latin typeface="Arial"/>
                <a:cs typeface="Arial"/>
              </a:rPr>
              <a:t>geometrically  </a:t>
            </a:r>
            <a:r>
              <a:rPr sz="3200" spc="-100" dirty="0">
                <a:solidFill>
                  <a:schemeClr val="bg1"/>
                </a:solidFill>
                <a:latin typeface="Arial"/>
                <a:cs typeface="Arial"/>
              </a:rPr>
              <a:t>by </a:t>
            </a:r>
            <a:r>
              <a:rPr sz="3200" spc="-113" dirty="0">
                <a:solidFill>
                  <a:schemeClr val="bg1"/>
                </a:solidFill>
                <a:latin typeface="Arial"/>
                <a:cs typeface="Arial"/>
              </a:rPr>
              <a:t>reflecting </a:t>
            </a:r>
            <a:r>
              <a:rPr sz="3200" spc="-220" dirty="0">
                <a:solidFill>
                  <a:schemeClr val="bg1"/>
                </a:solidFill>
                <a:latin typeface="Arial"/>
                <a:cs typeface="Arial"/>
              </a:rPr>
              <a:t>the </a:t>
            </a:r>
            <a:r>
              <a:rPr sz="3200" spc="-140" dirty="0">
                <a:solidFill>
                  <a:schemeClr val="bg1"/>
                </a:solidFill>
                <a:latin typeface="Arial"/>
                <a:cs typeface="Arial"/>
              </a:rPr>
              <a:t>point </a:t>
            </a:r>
            <a:r>
              <a:rPr sz="3200" i="1" spc="-227" dirty="0">
                <a:solidFill>
                  <a:schemeClr val="bg1"/>
                </a:solidFill>
                <a:latin typeface="Arial"/>
                <a:cs typeface="Arial"/>
              </a:rPr>
              <a:t>z </a:t>
            </a:r>
            <a:r>
              <a:rPr sz="3200" spc="-227" dirty="0">
                <a:solidFill>
                  <a:schemeClr val="bg1"/>
                </a:solidFill>
                <a:latin typeface="Arial"/>
                <a:cs typeface="Arial"/>
              </a:rPr>
              <a:t>in  </a:t>
            </a:r>
            <a:r>
              <a:rPr sz="3200" spc="-220" dirty="0">
                <a:solidFill>
                  <a:schemeClr val="bg1"/>
                </a:solidFill>
                <a:latin typeface="Arial"/>
                <a:cs typeface="Arial"/>
              </a:rPr>
              <a:t>the </a:t>
            </a:r>
            <a:r>
              <a:rPr sz="3200" spc="-60" dirty="0">
                <a:solidFill>
                  <a:schemeClr val="bg1"/>
                </a:solidFill>
                <a:latin typeface="Arial"/>
                <a:cs typeface="Arial"/>
              </a:rPr>
              <a:t>real </a:t>
            </a:r>
            <a:r>
              <a:rPr sz="3200" spc="-173" dirty="0">
                <a:solidFill>
                  <a:schemeClr val="bg1"/>
                </a:solidFill>
                <a:latin typeface="Arial"/>
                <a:cs typeface="Arial"/>
              </a:rPr>
              <a:t>axis. </a:t>
            </a:r>
            <a:r>
              <a:rPr sz="3200" i="1" spc="-253" dirty="0">
                <a:solidFill>
                  <a:schemeClr val="bg1"/>
                </a:solidFill>
                <a:latin typeface="Arial"/>
                <a:cs typeface="Arial"/>
              </a:rPr>
              <a:t>Figure </a:t>
            </a:r>
            <a:r>
              <a:rPr sz="3200" i="1" spc="-493" dirty="0">
                <a:solidFill>
                  <a:schemeClr val="bg1"/>
                </a:solidFill>
                <a:latin typeface="Arial"/>
                <a:cs typeface="Arial"/>
              </a:rPr>
              <a:t>shows </a:t>
            </a:r>
            <a:r>
              <a:rPr sz="3200" i="1" spc="-272" dirty="0">
                <a:solidFill>
                  <a:schemeClr val="bg1"/>
                </a:solidFill>
                <a:latin typeface="Arial"/>
                <a:cs typeface="Arial"/>
              </a:rPr>
              <a:t>this  </a:t>
            </a:r>
            <a:r>
              <a:rPr sz="3200" i="1" spc="-13" dirty="0">
                <a:solidFill>
                  <a:schemeClr val="bg1"/>
                </a:solidFill>
                <a:latin typeface="Arial"/>
                <a:cs typeface="Arial"/>
              </a:rPr>
              <a:t>for </a:t>
            </a:r>
            <a:r>
              <a:rPr sz="3200" i="1" spc="-227" dirty="0">
                <a:solidFill>
                  <a:schemeClr val="bg1"/>
                </a:solidFill>
                <a:latin typeface="Arial"/>
                <a:cs typeface="Arial"/>
              </a:rPr>
              <a:t>z </a:t>
            </a:r>
            <a:r>
              <a:rPr sz="3200" i="1" spc="293" dirty="0">
                <a:solidFill>
                  <a:schemeClr val="bg1"/>
                </a:solidFill>
                <a:latin typeface="Arial"/>
                <a:cs typeface="Arial"/>
              </a:rPr>
              <a:t>= </a:t>
            </a:r>
            <a:r>
              <a:rPr sz="3200" i="1" spc="-20" dirty="0">
                <a:solidFill>
                  <a:schemeClr val="bg1"/>
                </a:solidFill>
                <a:latin typeface="Arial"/>
                <a:cs typeface="Arial"/>
              </a:rPr>
              <a:t>5 </a:t>
            </a:r>
            <a:r>
              <a:rPr sz="3200" i="1" spc="293" dirty="0">
                <a:solidFill>
                  <a:schemeClr val="bg1"/>
                </a:solidFill>
                <a:latin typeface="Arial"/>
                <a:cs typeface="Arial"/>
              </a:rPr>
              <a:t>+ </a:t>
            </a:r>
            <a:r>
              <a:rPr sz="3200" i="1" spc="-13" dirty="0">
                <a:solidFill>
                  <a:schemeClr val="bg1"/>
                </a:solidFill>
                <a:latin typeface="Arial"/>
                <a:cs typeface="Arial"/>
              </a:rPr>
              <a:t>2i </a:t>
            </a:r>
            <a:r>
              <a:rPr sz="3200" i="1" spc="-280" dirty="0">
                <a:solidFill>
                  <a:schemeClr val="bg1"/>
                </a:solidFill>
                <a:latin typeface="Arial"/>
                <a:cs typeface="Arial"/>
              </a:rPr>
              <a:t>and </a:t>
            </a:r>
            <a:r>
              <a:rPr sz="3200" i="1" spc="-220" dirty="0">
                <a:solidFill>
                  <a:schemeClr val="bg1"/>
                </a:solidFill>
                <a:latin typeface="Arial"/>
                <a:cs typeface="Arial"/>
              </a:rPr>
              <a:t>its  </a:t>
            </a:r>
            <a:r>
              <a:rPr sz="3200" i="1" spc="-240" dirty="0">
                <a:solidFill>
                  <a:schemeClr val="bg1"/>
                </a:solidFill>
                <a:latin typeface="Arial"/>
                <a:cs typeface="Arial"/>
              </a:rPr>
              <a:t>conjugate </a:t>
            </a:r>
            <a:r>
              <a:rPr sz="3200" i="1" spc="49" baseline="3546" dirty="0">
                <a:solidFill>
                  <a:schemeClr val="bg1"/>
                </a:solidFill>
                <a:latin typeface="Times New Roman"/>
                <a:cs typeface="Times New Roman"/>
              </a:rPr>
              <a:t>z </a:t>
            </a:r>
            <a:r>
              <a:rPr sz="3200" i="1" spc="300" dirty="0">
                <a:solidFill>
                  <a:schemeClr val="bg1"/>
                </a:solidFill>
                <a:latin typeface="Arial"/>
                <a:cs typeface="Arial"/>
              </a:rPr>
              <a:t>= </a:t>
            </a:r>
            <a:r>
              <a:rPr sz="3200" i="1" spc="-20" dirty="0">
                <a:solidFill>
                  <a:schemeClr val="bg1"/>
                </a:solidFill>
                <a:latin typeface="Arial"/>
                <a:cs typeface="Arial"/>
              </a:rPr>
              <a:t>5 </a:t>
            </a:r>
            <a:r>
              <a:rPr sz="3200" i="1" dirty="0">
                <a:solidFill>
                  <a:schemeClr val="bg1"/>
                </a:solidFill>
                <a:latin typeface="Arial"/>
                <a:cs typeface="Arial"/>
              </a:rPr>
              <a:t>-</a:t>
            </a:r>
            <a:r>
              <a:rPr sz="3200" i="1" spc="-16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i="1" spc="-87" dirty="0">
                <a:solidFill>
                  <a:schemeClr val="bg1"/>
                </a:solidFill>
                <a:latin typeface="Arial"/>
                <a:cs typeface="Arial"/>
              </a:rPr>
              <a:t>2i.</a:t>
            </a:r>
            <a:endParaRPr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Shape 48"/>
          <p:cNvSpPr>
            <a:spLocks/>
          </p:cNvSpPr>
          <p:nvPr/>
        </p:nvSpPr>
        <p:spPr>
          <a:xfrm>
            <a:off x="917787" y="526795"/>
            <a:ext cx="8850630" cy="8705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/>
            <a:r>
              <a:rPr lang="en-US" sz="3200" dirty="0">
                <a:latin typeface="Segoe UI" charset="0"/>
                <a:ea typeface="Segoe UI" charset="0"/>
              </a:rPr>
              <a:t>Complex Conjugate Numbers</a:t>
            </a:r>
            <a:endParaRPr lang="ko-KR" altLang="en-US" sz="3200" dirty="0">
              <a:latin typeface="Segoe UI" charset="0"/>
              <a:ea typeface="Segoe UI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>
          <a:xfrm>
            <a:off x="10161337" y="194372"/>
            <a:ext cx="838835" cy="76771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947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87" y="526795"/>
            <a:ext cx="8293100" cy="878873"/>
          </a:xfrm>
          <a:prstGeom prst="rect">
            <a:avLst/>
          </a:prstGeom>
        </p:spPr>
        <p:txBody>
          <a:bodyPr vert="horz" wrap="square" lIns="0" tIns="16933" rIns="0" bIns="0" numCol="1" rtlCol="0" anchor="t">
            <a:spAutoFit/>
          </a:bodyPr>
          <a:lstStyle/>
          <a:p>
            <a:pPr marL="16933">
              <a:spcBef>
                <a:spcPts val="133"/>
              </a:spcBef>
            </a:pPr>
            <a:r>
              <a:rPr sz="5600" spc="-347" dirty="0"/>
              <a:t>Complex </a:t>
            </a:r>
            <a:r>
              <a:rPr sz="5600" spc="-320" dirty="0"/>
              <a:t>Conjugate</a:t>
            </a:r>
            <a:r>
              <a:rPr sz="5600" spc="293" dirty="0"/>
              <a:t> </a:t>
            </a:r>
            <a:r>
              <a:rPr sz="5600" spc="-460" dirty="0"/>
              <a:t>Numbers</a:t>
            </a:r>
            <a:endParaRPr sz="5600"/>
          </a:p>
        </p:txBody>
      </p:sp>
      <p:sp>
        <p:nvSpPr>
          <p:cNvPr id="3" name="object 3"/>
          <p:cNvSpPr/>
          <p:nvPr/>
        </p:nvSpPr>
        <p:spPr>
          <a:xfrm>
            <a:off x="3040685" y="2729468"/>
            <a:ext cx="146473" cy="0"/>
          </a:xfrm>
          <a:custGeom>
            <a:avLst/>
            <a:gdLst/>
            <a:ahLst/>
            <a:cxnLst/>
            <a:rect l="l" t="t" r="r" b="b"/>
            <a:pathLst>
              <a:path w="109855">
                <a:moveTo>
                  <a:pt x="0" y="0"/>
                </a:moveTo>
                <a:lnTo>
                  <a:pt x="109402" y="0"/>
                </a:lnTo>
              </a:path>
            </a:pathLst>
          </a:custGeom>
          <a:ln w="115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4" name="object 4"/>
          <p:cNvSpPr/>
          <p:nvPr/>
        </p:nvSpPr>
        <p:spPr>
          <a:xfrm>
            <a:off x="3034645" y="3289599"/>
            <a:ext cx="146473" cy="0"/>
          </a:xfrm>
          <a:custGeom>
            <a:avLst/>
            <a:gdLst/>
            <a:ahLst/>
            <a:cxnLst/>
            <a:rect l="l" t="t" r="r" b="b"/>
            <a:pathLst>
              <a:path w="109855">
                <a:moveTo>
                  <a:pt x="0" y="0"/>
                </a:moveTo>
                <a:lnTo>
                  <a:pt x="109379" y="0"/>
                </a:lnTo>
              </a:path>
            </a:pathLst>
          </a:custGeom>
          <a:ln w="115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5" name="object 5"/>
          <p:cNvSpPr/>
          <p:nvPr/>
        </p:nvSpPr>
        <p:spPr>
          <a:xfrm>
            <a:off x="3634463" y="4434792"/>
            <a:ext cx="226060" cy="0"/>
          </a:xfrm>
          <a:custGeom>
            <a:avLst/>
            <a:gdLst/>
            <a:ahLst/>
            <a:cxnLst/>
            <a:rect l="l" t="t" r="r" b="b"/>
            <a:pathLst>
              <a:path w="169544">
                <a:moveTo>
                  <a:pt x="0" y="0"/>
                </a:moveTo>
                <a:lnTo>
                  <a:pt x="168941" y="0"/>
                </a:lnTo>
              </a:path>
            </a:pathLst>
          </a:custGeom>
          <a:ln w="115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6" name="object 6"/>
          <p:cNvSpPr/>
          <p:nvPr/>
        </p:nvSpPr>
        <p:spPr>
          <a:xfrm>
            <a:off x="4597878" y="4302644"/>
            <a:ext cx="146473" cy="0"/>
          </a:xfrm>
          <a:custGeom>
            <a:avLst/>
            <a:gdLst/>
            <a:ahLst/>
            <a:cxnLst/>
            <a:rect l="l" t="t" r="r" b="b"/>
            <a:pathLst>
              <a:path w="109854">
                <a:moveTo>
                  <a:pt x="0" y="0"/>
                </a:moveTo>
                <a:lnTo>
                  <a:pt x="109264" y="0"/>
                </a:lnTo>
              </a:path>
            </a:pathLst>
          </a:custGeom>
          <a:ln w="115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7" name="object 7"/>
          <p:cNvSpPr/>
          <p:nvPr/>
        </p:nvSpPr>
        <p:spPr>
          <a:xfrm>
            <a:off x="7453467" y="4434623"/>
            <a:ext cx="336972" cy="0"/>
          </a:xfrm>
          <a:custGeom>
            <a:avLst/>
            <a:gdLst/>
            <a:ahLst/>
            <a:cxnLst/>
            <a:rect l="l" t="t" r="r" b="b"/>
            <a:pathLst>
              <a:path w="252729">
                <a:moveTo>
                  <a:pt x="0" y="0"/>
                </a:moveTo>
                <a:lnTo>
                  <a:pt x="252402" y="0"/>
                </a:lnTo>
              </a:path>
            </a:pathLst>
          </a:custGeom>
          <a:ln w="115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8" name="object 8"/>
          <p:cNvSpPr/>
          <p:nvPr/>
        </p:nvSpPr>
        <p:spPr>
          <a:xfrm>
            <a:off x="8516344" y="4308372"/>
            <a:ext cx="146473" cy="0"/>
          </a:xfrm>
          <a:custGeom>
            <a:avLst/>
            <a:gdLst/>
            <a:ahLst/>
            <a:cxnLst/>
            <a:rect l="l" t="t" r="r" b="b"/>
            <a:pathLst>
              <a:path w="109854">
                <a:moveTo>
                  <a:pt x="0" y="0"/>
                </a:moveTo>
                <a:lnTo>
                  <a:pt x="109851" y="0"/>
                </a:lnTo>
              </a:path>
            </a:pathLst>
          </a:custGeom>
          <a:ln w="115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9" name="object 9"/>
          <p:cNvSpPr txBox="1"/>
          <p:nvPr/>
        </p:nvSpPr>
        <p:spPr>
          <a:xfrm>
            <a:off x="917787" y="1832991"/>
            <a:ext cx="8702887" cy="3332686"/>
          </a:xfrm>
          <a:prstGeom prst="rect">
            <a:avLst/>
          </a:prstGeom>
        </p:spPr>
        <p:txBody>
          <a:bodyPr vert="horz" wrap="square" lIns="0" tIns="222673" rIns="0" bIns="0" rtlCol="0">
            <a:spAutoFit/>
          </a:bodyPr>
          <a:lstStyle/>
          <a:p>
            <a:pPr marL="596885" indent="-563865">
              <a:spcBef>
                <a:spcPts val="1753"/>
              </a:spcBef>
              <a:buClr>
                <a:srgbClr val="DA1F28"/>
              </a:buClr>
              <a:buSzPct val="60344"/>
              <a:buFont typeface="Wingdings" pitchFamily="2" charset="2"/>
              <a:buChar char="q"/>
              <a:tabLst>
                <a:tab pos="596885" algn="l"/>
                <a:tab pos="597730" algn="l"/>
              </a:tabLst>
            </a:pPr>
            <a:r>
              <a:rPr lang="en-US" sz="3200" spc="-447" dirty="0" smtClean="0">
                <a:solidFill>
                  <a:schemeClr val="bg1"/>
                </a:solidFill>
                <a:latin typeface="Arial"/>
                <a:cs typeface="Arial"/>
              </a:rPr>
              <a:t>By  addition and subtraction:  </a:t>
            </a:r>
            <a:endParaRPr sz="3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1611166" marR="23706">
              <a:lnSpc>
                <a:spcPct val="125099"/>
              </a:lnSpc>
              <a:spcBef>
                <a:spcPts val="347"/>
              </a:spcBef>
            </a:pPr>
            <a:r>
              <a:rPr sz="2933" i="1" spc="27" smtClean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2933" i="1" spc="-167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40" dirty="0">
                <a:solidFill>
                  <a:schemeClr val="bg1"/>
                </a:solidFill>
                <a:latin typeface="Symbol"/>
                <a:cs typeface="Symbol"/>
              </a:rPr>
              <a:t></a:t>
            </a:r>
            <a:r>
              <a:rPr sz="2933" spc="-9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i="1" spc="27" dirty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2933" i="1" spc="14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40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2933" spc="-14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60" dirty="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sz="2933" i="1" spc="60" dirty="0">
                <a:solidFill>
                  <a:schemeClr val="bg1"/>
                </a:solidFill>
                <a:latin typeface="Times New Roman"/>
                <a:cs typeface="Times New Roman"/>
              </a:rPr>
              <a:t>a</a:t>
            </a:r>
            <a:r>
              <a:rPr sz="2933" i="1" spc="-22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40" dirty="0">
                <a:solidFill>
                  <a:schemeClr val="bg1"/>
                </a:solidFill>
                <a:latin typeface="Symbol"/>
                <a:cs typeface="Symbol"/>
              </a:rPr>
              <a:t></a:t>
            </a:r>
            <a:r>
              <a:rPr sz="2933" spc="-32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i="1" spc="40" dirty="0">
                <a:solidFill>
                  <a:schemeClr val="bg1"/>
                </a:solidFill>
                <a:latin typeface="Times New Roman"/>
                <a:cs typeface="Times New Roman"/>
              </a:rPr>
              <a:t>bi</a:t>
            </a:r>
            <a:r>
              <a:rPr sz="2933" spc="40" dirty="0">
                <a:solidFill>
                  <a:schemeClr val="bg1"/>
                </a:solidFill>
                <a:latin typeface="Times New Roman"/>
                <a:cs typeface="Times New Roman"/>
              </a:rPr>
              <a:t>)</a:t>
            </a:r>
            <a:r>
              <a:rPr sz="2933" spc="-272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40" dirty="0">
                <a:solidFill>
                  <a:schemeClr val="bg1"/>
                </a:solidFill>
                <a:latin typeface="Symbol"/>
                <a:cs typeface="Symbol"/>
              </a:rPr>
              <a:t></a:t>
            </a:r>
            <a:r>
              <a:rPr sz="2933" spc="-28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60" dirty="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sz="2933" i="1" spc="60" dirty="0">
                <a:solidFill>
                  <a:schemeClr val="bg1"/>
                </a:solidFill>
                <a:latin typeface="Times New Roman"/>
                <a:cs typeface="Times New Roman"/>
              </a:rPr>
              <a:t>a</a:t>
            </a:r>
            <a:r>
              <a:rPr sz="2933" i="1" spc="-22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40" dirty="0">
                <a:solidFill>
                  <a:schemeClr val="bg1"/>
                </a:solidFill>
                <a:latin typeface="Symbol"/>
                <a:cs typeface="Symbol"/>
              </a:rPr>
              <a:t></a:t>
            </a:r>
            <a:r>
              <a:rPr sz="2933" spc="-36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i="1" spc="40" dirty="0">
                <a:solidFill>
                  <a:schemeClr val="bg1"/>
                </a:solidFill>
                <a:latin typeface="Times New Roman"/>
                <a:cs typeface="Times New Roman"/>
              </a:rPr>
              <a:t>bi</a:t>
            </a:r>
            <a:r>
              <a:rPr sz="2933" spc="40" dirty="0">
                <a:solidFill>
                  <a:schemeClr val="bg1"/>
                </a:solidFill>
                <a:latin typeface="Times New Roman"/>
                <a:cs typeface="Times New Roman"/>
              </a:rPr>
              <a:t>)</a:t>
            </a:r>
            <a:r>
              <a:rPr sz="2933" spc="-8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40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2933" spc="-13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53" dirty="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sz="2933" i="1" spc="53" dirty="0">
                <a:solidFill>
                  <a:schemeClr val="bg1"/>
                </a:solidFill>
                <a:latin typeface="Times New Roman"/>
                <a:cs typeface="Times New Roman"/>
              </a:rPr>
              <a:t>a</a:t>
            </a:r>
            <a:r>
              <a:rPr sz="2933" i="1" spc="-22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40" dirty="0">
                <a:solidFill>
                  <a:schemeClr val="bg1"/>
                </a:solidFill>
                <a:latin typeface="Symbol"/>
                <a:cs typeface="Symbol"/>
              </a:rPr>
              <a:t></a:t>
            </a:r>
            <a:r>
              <a:rPr sz="2933" spc="-23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i="1" spc="60" dirty="0">
                <a:solidFill>
                  <a:schemeClr val="bg1"/>
                </a:solidFill>
                <a:latin typeface="Times New Roman"/>
                <a:cs typeface="Times New Roman"/>
              </a:rPr>
              <a:t>a</a:t>
            </a:r>
            <a:r>
              <a:rPr sz="2933" spc="60" dirty="0">
                <a:solidFill>
                  <a:schemeClr val="bg1"/>
                </a:solidFill>
                <a:latin typeface="Times New Roman"/>
                <a:cs typeface="Times New Roman"/>
              </a:rPr>
              <a:t>)</a:t>
            </a:r>
            <a:r>
              <a:rPr sz="2933" spc="-272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40" dirty="0">
                <a:solidFill>
                  <a:schemeClr val="bg1"/>
                </a:solidFill>
                <a:latin typeface="Symbol"/>
                <a:cs typeface="Symbol"/>
              </a:rPr>
              <a:t></a:t>
            </a:r>
            <a:r>
              <a:rPr sz="2933" spc="-28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7" dirty="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sz="2933" i="1" spc="7" dirty="0">
                <a:solidFill>
                  <a:schemeClr val="bg1"/>
                </a:solidFill>
                <a:latin typeface="Times New Roman"/>
                <a:cs typeface="Times New Roman"/>
              </a:rPr>
              <a:t>b</a:t>
            </a:r>
            <a:r>
              <a:rPr sz="2933" i="1" spc="-26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40" dirty="0">
                <a:solidFill>
                  <a:schemeClr val="bg1"/>
                </a:solidFill>
                <a:latin typeface="Symbol"/>
                <a:cs typeface="Symbol"/>
              </a:rPr>
              <a:t></a:t>
            </a:r>
            <a:r>
              <a:rPr sz="2933" spc="-37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i="1" spc="13" dirty="0">
                <a:solidFill>
                  <a:schemeClr val="bg1"/>
                </a:solidFill>
                <a:latin typeface="Times New Roman"/>
                <a:cs typeface="Times New Roman"/>
              </a:rPr>
              <a:t>b</a:t>
            </a:r>
            <a:r>
              <a:rPr sz="2933" spc="13" dirty="0">
                <a:solidFill>
                  <a:schemeClr val="bg1"/>
                </a:solidFill>
                <a:latin typeface="Times New Roman"/>
                <a:cs typeface="Times New Roman"/>
              </a:rPr>
              <a:t>)</a:t>
            </a:r>
            <a:r>
              <a:rPr sz="2933" i="1" spc="13" dirty="0">
                <a:solidFill>
                  <a:schemeClr val="bg1"/>
                </a:solidFill>
                <a:latin typeface="Times New Roman"/>
                <a:cs typeface="Times New Roman"/>
              </a:rPr>
              <a:t>i</a:t>
            </a:r>
            <a:r>
              <a:rPr sz="2933" i="1" spc="-1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40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2933" spc="-8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40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r>
              <a:rPr sz="2933" i="1" spc="40" dirty="0">
                <a:solidFill>
                  <a:schemeClr val="bg1"/>
                </a:solidFill>
                <a:latin typeface="Times New Roman"/>
                <a:cs typeface="Times New Roman"/>
              </a:rPr>
              <a:t>a  </a:t>
            </a:r>
            <a:r>
              <a:rPr sz="2933" i="1" spc="27" dirty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2933" i="1" spc="-16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40" dirty="0">
                <a:solidFill>
                  <a:schemeClr val="bg1"/>
                </a:solidFill>
                <a:latin typeface="Symbol"/>
                <a:cs typeface="Symbol"/>
              </a:rPr>
              <a:t></a:t>
            </a:r>
            <a:r>
              <a:rPr sz="2933" spc="-14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i="1" spc="27" dirty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2933" i="1" spc="13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40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2933" spc="-14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53" dirty="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sz="2933" i="1" spc="53" dirty="0">
                <a:solidFill>
                  <a:schemeClr val="bg1"/>
                </a:solidFill>
                <a:latin typeface="Times New Roman"/>
                <a:cs typeface="Times New Roman"/>
              </a:rPr>
              <a:t>a</a:t>
            </a:r>
            <a:r>
              <a:rPr sz="2933" i="1" spc="-22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40" dirty="0">
                <a:solidFill>
                  <a:schemeClr val="bg1"/>
                </a:solidFill>
                <a:latin typeface="Symbol"/>
                <a:cs typeface="Symbol"/>
              </a:rPr>
              <a:t></a:t>
            </a:r>
            <a:r>
              <a:rPr sz="2933" spc="-32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i="1" spc="40" dirty="0">
                <a:solidFill>
                  <a:schemeClr val="bg1"/>
                </a:solidFill>
                <a:latin typeface="Times New Roman"/>
                <a:cs typeface="Times New Roman"/>
              </a:rPr>
              <a:t>bi</a:t>
            </a:r>
            <a:r>
              <a:rPr sz="2933" spc="40" dirty="0">
                <a:solidFill>
                  <a:schemeClr val="bg1"/>
                </a:solidFill>
                <a:latin typeface="Times New Roman"/>
                <a:cs typeface="Times New Roman"/>
              </a:rPr>
              <a:t>)</a:t>
            </a:r>
            <a:r>
              <a:rPr sz="2933" spc="-26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40" dirty="0">
                <a:solidFill>
                  <a:schemeClr val="bg1"/>
                </a:solidFill>
                <a:latin typeface="Symbol"/>
                <a:cs typeface="Symbol"/>
              </a:rPr>
              <a:t></a:t>
            </a:r>
            <a:r>
              <a:rPr sz="2933" spc="-32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60" dirty="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sz="2933" i="1" spc="60" dirty="0">
                <a:solidFill>
                  <a:schemeClr val="bg1"/>
                </a:solidFill>
                <a:latin typeface="Times New Roman"/>
                <a:cs typeface="Times New Roman"/>
              </a:rPr>
              <a:t>a</a:t>
            </a:r>
            <a:r>
              <a:rPr sz="2933" i="1" spc="-22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40" dirty="0">
                <a:solidFill>
                  <a:schemeClr val="bg1"/>
                </a:solidFill>
                <a:latin typeface="Symbol"/>
                <a:cs typeface="Symbol"/>
              </a:rPr>
              <a:t></a:t>
            </a:r>
            <a:r>
              <a:rPr sz="2933" spc="-36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i="1" spc="40" dirty="0">
                <a:solidFill>
                  <a:schemeClr val="bg1"/>
                </a:solidFill>
                <a:latin typeface="Times New Roman"/>
                <a:cs typeface="Times New Roman"/>
              </a:rPr>
              <a:t>bi</a:t>
            </a:r>
            <a:r>
              <a:rPr sz="2933" spc="40" dirty="0">
                <a:solidFill>
                  <a:schemeClr val="bg1"/>
                </a:solidFill>
                <a:latin typeface="Times New Roman"/>
                <a:cs typeface="Times New Roman"/>
              </a:rPr>
              <a:t>)</a:t>
            </a:r>
            <a:r>
              <a:rPr sz="2933" spc="-8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40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2933" spc="-14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60" dirty="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sz="2933" i="1" spc="60" dirty="0">
                <a:solidFill>
                  <a:schemeClr val="bg1"/>
                </a:solidFill>
                <a:latin typeface="Times New Roman"/>
                <a:cs typeface="Times New Roman"/>
              </a:rPr>
              <a:t>a</a:t>
            </a:r>
            <a:r>
              <a:rPr sz="2933" i="1" spc="-22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40" dirty="0">
                <a:solidFill>
                  <a:schemeClr val="bg1"/>
                </a:solidFill>
                <a:latin typeface="Symbol"/>
                <a:cs typeface="Symbol"/>
              </a:rPr>
              <a:t></a:t>
            </a:r>
            <a:r>
              <a:rPr sz="2933" spc="-272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i="1" spc="53" dirty="0">
                <a:solidFill>
                  <a:schemeClr val="bg1"/>
                </a:solidFill>
                <a:latin typeface="Times New Roman"/>
                <a:cs typeface="Times New Roman"/>
              </a:rPr>
              <a:t>a</a:t>
            </a:r>
            <a:r>
              <a:rPr sz="2933" spc="53" dirty="0">
                <a:solidFill>
                  <a:schemeClr val="bg1"/>
                </a:solidFill>
                <a:latin typeface="Times New Roman"/>
                <a:cs typeface="Times New Roman"/>
              </a:rPr>
              <a:t>)</a:t>
            </a:r>
            <a:r>
              <a:rPr sz="2933" spc="-272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40" dirty="0">
                <a:solidFill>
                  <a:schemeClr val="bg1"/>
                </a:solidFill>
                <a:latin typeface="Symbol"/>
                <a:cs typeface="Symbol"/>
              </a:rPr>
              <a:t></a:t>
            </a:r>
            <a:r>
              <a:rPr sz="2933" spc="-272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7" dirty="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sz="2933" i="1" spc="7" dirty="0">
                <a:solidFill>
                  <a:schemeClr val="bg1"/>
                </a:solidFill>
                <a:latin typeface="Times New Roman"/>
                <a:cs typeface="Times New Roman"/>
              </a:rPr>
              <a:t>b</a:t>
            </a:r>
            <a:r>
              <a:rPr sz="2933" i="1" spc="-26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40" dirty="0">
                <a:solidFill>
                  <a:schemeClr val="bg1"/>
                </a:solidFill>
                <a:latin typeface="Symbol"/>
                <a:cs typeface="Symbol"/>
              </a:rPr>
              <a:t></a:t>
            </a:r>
            <a:r>
              <a:rPr sz="2933" spc="-32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i="1" spc="13" dirty="0">
                <a:solidFill>
                  <a:schemeClr val="bg1"/>
                </a:solidFill>
                <a:latin typeface="Times New Roman"/>
                <a:cs typeface="Times New Roman"/>
              </a:rPr>
              <a:t>b</a:t>
            </a:r>
            <a:r>
              <a:rPr sz="2933" spc="13" dirty="0">
                <a:solidFill>
                  <a:schemeClr val="bg1"/>
                </a:solidFill>
                <a:latin typeface="Times New Roman"/>
                <a:cs typeface="Times New Roman"/>
              </a:rPr>
              <a:t>)</a:t>
            </a:r>
            <a:r>
              <a:rPr sz="2933" i="1" spc="13" dirty="0">
                <a:solidFill>
                  <a:schemeClr val="bg1"/>
                </a:solidFill>
                <a:latin typeface="Times New Roman"/>
                <a:cs typeface="Times New Roman"/>
              </a:rPr>
              <a:t>i</a:t>
            </a:r>
            <a:r>
              <a:rPr sz="2933" i="1" spc="-1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40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2933" spc="-9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-7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r>
              <a:rPr sz="2933" i="1" spc="-7" dirty="0">
                <a:solidFill>
                  <a:schemeClr val="bg1"/>
                </a:solidFill>
                <a:latin typeface="Times New Roman"/>
                <a:cs typeface="Times New Roman"/>
              </a:rPr>
              <a:t>b</a:t>
            </a:r>
            <a:endParaRPr sz="2933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spcBef>
                <a:spcPts val="7"/>
              </a:spcBef>
            </a:pPr>
            <a:endParaRPr sz="4933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2757524" marR="785687" indent="-1617940">
              <a:lnSpc>
                <a:spcPct val="65200"/>
              </a:lnSpc>
              <a:tabLst>
                <a:tab pos="4946103" algn="l"/>
                <a:tab pos="6576742" algn="l"/>
              </a:tabLst>
            </a:pPr>
            <a:r>
              <a:rPr sz="2933" spc="13" dirty="0">
                <a:solidFill>
                  <a:schemeClr val="bg1"/>
                </a:solidFill>
                <a:latin typeface="Times New Roman"/>
                <a:cs typeface="Times New Roman"/>
              </a:rPr>
              <a:t>Re </a:t>
            </a:r>
            <a:r>
              <a:rPr sz="2933" i="1" spc="27" dirty="0">
                <a:solidFill>
                  <a:schemeClr val="bg1"/>
                </a:solidFill>
                <a:latin typeface="Times New Roman"/>
                <a:cs typeface="Times New Roman"/>
              </a:rPr>
              <a:t>z </a:t>
            </a:r>
            <a:r>
              <a:rPr sz="2933" spc="33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2933" spc="3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i="1" spc="27" dirty="0">
                <a:solidFill>
                  <a:schemeClr val="bg1"/>
                </a:solidFill>
                <a:latin typeface="Times New Roman"/>
                <a:cs typeface="Times New Roman"/>
              </a:rPr>
              <a:t>x </a:t>
            </a:r>
            <a:r>
              <a:rPr sz="2933" spc="33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2933" spc="3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4400" spc="49" baseline="35353" dirty="0">
                <a:solidFill>
                  <a:schemeClr val="bg1"/>
                </a:solidFill>
                <a:latin typeface="Times New Roman"/>
                <a:cs typeface="Times New Roman"/>
              </a:rPr>
              <a:t>1 </a:t>
            </a:r>
            <a:r>
              <a:rPr sz="2933" spc="120" dirty="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sz="2933" i="1" spc="120" dirty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2933" i="1" spc="-52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33" dirty="0">
                <a:solidFill>
                  <a:schemeClr val="bg1"/>
                </a:solidFill>
                <a:latin typeface="Symbol"/>
                <a:cs typeface="Symbol"/>
              </a:rPr>
              <a:t></a:t>
            </a:r>
            <a:r>
              <a:rPr sz="2933" spc="-9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i="1" spc="87" dirty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2933" spc="87" dirty="0">
                <a:solidFill>
                  <a:schemeClr val="bg1"/>
                </a:solidFill>
                <a:latin typeface="Times New Roman"/>
                <a:cs typeface="Times New Roman"/>
              </a:rPr>
              <a:t>),	</a:t>
            </a:r>
            <a:r>
              <a:rPr sz="2933" spc="27" dirty="0">
                <a:solidFill>
                  <a:schemeClr val="bg1"/>
                </a:solidFill>
                <a:latin typeface="Times New Roman"/>
                <a:cs typeface="Times New Roman"/>
              </a:rPr>
              <a:t>Im </a:t>
            </a:r>
            <a:r>
              <a:rPr sz="2933" i="1" spc="27" dirty="0">
                <a:solidFill>
                  <a:schemeClr val="bg1"/>
                </a:solidFill>
                <a:latin typeface="Times New Roman"/>
                <a:cs typeface="Times New Roman"/>
              </a:rPr>
              <a:t>z </a:t>
            </a:r>
            <a:r>
              <a:rPr sz="2933" spc="33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2933" spc="3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i="1" spc="27" dirty="0">
                <a:solidFill>
                  <a:schemeClr val="bg1"/>
                </a:solidFill>
                <a:latin typeface="Times New Roman"/>
                <a:cs typeface="Times New Roman"/>
              </a:rPr>
              <a:t>y </a:t>
            </a:r>
            <a:r>
              <a:rPr sz="2933" spc="33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2933" spc="3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4400" spc="49" baseline="35353" dirty="0">
                <a:solidFill>
                  <a:schemeClr val="bg1"/>
                </a:solidFill>
                <a:latin typeface="Times New Roman"/>
                <a:cs typeface="Times New Roman"/>
              </a:rPr>
              <a:t>1 </a:t>
            </a:r>
            <a:r>
              <a:rPr sz="2933" spc="120" dirty="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sz="2933" i="1" spc="120" dirty="0">
                <a:solidFill>
                  <a:schemeClr val="bg1"/>
                </a:solidFill>
                <a:latin typeface="Times New Roman"/>
                <a:cs typeface="Times New Roman"/>
              </a:rPr>
              <a:t>z </a:t>
            </a:r>
            <a:r>
              <a:rPr sz="2933" spc="33" dirty="0">
                <a:solidFill>
                  <a:schemeClr val="bg1"/>
                </a:solidFill>
                <a:latin typeface="Symbol"/>
                <a:cs typeface="Symbol"/>
              </a:rPr>
              <a:t></a:t>
            </a:r>
            <a:r>
              <a:rPr sz="2933" spc="-1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i="1" spc="133" dirty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2933" spc="133" dirty="0">
                <a:solidFill>
                  <a:schemeClr val="bg1"/>
                </a:solidFill>
                <a:latin typeface="Times New Roman"/>
                <a:cs typeface="Times New Roman"/>
              </a:rPr>
              <a:t>)  </a:t>
            </a:r>
            <a:r>
              <a:rPr sz="2933" spc="33" dirty="0">
                <a:solidFill>
                  <a:schemeClr val="bg1"/>
                </a:solidFill>
                <a:latin typeface="Times New Roman"/>
                <a:cs typeface="Times New Roman"/>
              </a:rPr>
              <a:t>2		</a:t>
            </a:r>
            <a:r>
              <a:rPr sz="2933" spc="-13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r>
              <a:rPr sz="2933" i="1" spc="-13" dirty="0">
                <a:solidFill>
                  <a:schemeClr val="bg1"/>
                </a:solidFill>
                <a:latin typeface="Times New Roman"/>
                <a:cs typeface="Times New Roman"/>
              </a:rPr>
              <a:t>i</a:t>
            </a:r>
            <a:endParaRPr sz="2933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0" name="Shape 48"/>
          <p:cNvSpPr>
            <a:spLocks/>
          </p:cNvSpPr>
          <p:nvPr/>
        </p:nvSpPr>
        <p:spPr>
          <a:xfrm>
            <a:off x="917787" y="526795"/>
            <a:ext cx="8850630" cy="8705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/>
            <a:r>
              <a:rPr lang="en-US" sz="3200" dirty="0">
                <a:latin typeface="Segoe UI" charset="0"/>
                <a:ea typeface="Segoe UI" charset="0"/>
              </a:rPr>
              <a:t>Complex Conjugate Numbers</a:t>
            </a:r>
            <a:endParaRPr lang="ko-KR" altLang="en-US" sz="3200" dirty="0">
              <a:latin typeface="Segoe UI" charset="0"/>
              <a:ea typeface="Segoe UI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7"/>
          </p:nvPr>
        </p:nvSpPr>
        <p:spPr>
          <a:xfrm>
            <a:off x="10202279" y="194372"/>
            <a:ext cx="838835" cy="76771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2998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87" y="526795"/>
            <a:ext cx="8293100" cy="878873"/>
          </a:xfrm>
          <a:prstGeom prst="rect">
            <a:avLst/>
          </a:prstGeom>
        </p:spPr>
        <p:txBody>
          <a:bodyPr vert="horz" wrap="square" lIns="0" tIns="16933" rIns="0" bIns="0" numCol="1" rtlCol="0" anchor="t">
            <a:spAutoFit/>
          </a:bodyPr>
          <a:lstStyle/>
          <a:p>
            <a:pPr marL="16933">
              <a:spcBef>
                <a:spcPts val="133"/>
              </a:spcBef>
            </a:pPr>
            <a:r>
              <a:rPr sz="5600" spc="-347" dirty="0"/>
              <a:t>Complex </a:t>
            </a:r>
            <a:r>
              <a:rPr sz="5600" spc="-320" dirty="0"/>
              <a:t>Conjugate</a:t>
            </a:r>
            <a:r>
              <a:rPr sz="5600" spc="293" dirty="0"/>
              <a:t> </a:t>
            </a:r>
            <a:r>
              <a:rPr sz="5600" spc="-460" dirty="0"/>
              <a:t>Numbers</a:t>
            </a:r>
            <a:endParaRPr sz="5600"/>
          </a:p>
        </p:txBody>
      </p:sp>
      <p:sp>
        <p:nvSpPr>
          <p:cNvPr id="3" name="object 3"/>
          <p:cNvSpPr/>
          <p:nvPr/>
        </p:nvSpPr>
        <p:spPr>
          <a:xfrm>
            <a:off x="3398631" y="4832555"/>
            <a:ext cx="147319" cy="0"/>
          </a:xfrm>
          <a:custGeom>
            <a:avLst/>
            <a:gdLst/>
            <a:ahLst/>
            <a:cxnLst/>
            <a:rect l="l" t="t" r="r" b="b"/>
            <a:pathLst>
              <a:path w="110489">
                <a:moveTo>
                  <a:pt x="0" y="0"/>
                </a:moveTo>
                <a:lnTo>
                  <a:pt x="109882" y="0"/>
                </a:lnTo>
              </a:path>
            </a:pathLst>
          </a:custGeom>
          <a:ln w="112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4" name="object 4"/>
          <p:cNvSpPr/>
          <p:nvPr/>
        </p:nvSpPr>
        <p:spPr>
          <a:xfrm>
            <a:off x="5822696" y="5498504"/>
            <a:ext cx="146473" cy="0"/>
          </a:xfrm>
          <a:custGeom>
            <a:avLst/>
            <a:gdLst/>
            <a:ahLst/>
            <a:cxnLst/>
            <a:rect l="l" t="t" r="r" b="b"/>
            <a:pathLst>
              <a:path w="109854">
                <a:moveTo>
                  <a:pt x="0" y="0"/>
                </a:moveTo>
                <a:lnTo>
                  <a:pt x="109381" y="0"/>
                </a:lnTo>
              </a:path>
            </a:pathLst>
          </a:custGeom>
          <a:ln w="114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5" name="object 5"/>
          <p:cNvSpPr/>
          <p:nvPr/>
        </p:nvSpPr>
        <p:spPr>
          <a:xfrm>
            <a:off x="6372775" y="5407150"/>
            <a:ext cx="0" cy="447887"/>
          </a:xfrm>
          <a:custGeom>
            <a:avLst/>
            <a:gdLst/>
            <a:ahLst/>
            <a:cxnLst/>
            <a:rect l="l" t="t" r="r" b="b"/>
            <a:pathLst>
              <a:path h="335914">
                <a:moveTo>
                  <a:pt x="0" y="0"/>
                </a:moveTo>
                <a:lnTo>
                  <a:pt x="0" y="335497"/>
                </a:lnTo>
              </a:path>
            </a:pathLst>
          </a:custGeom>
          <a:ln w="116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6" name="object 6"/>
          <p:cNvSpPr/>
          <p:nvPr/>
        </p:nvSpPr>
        <p:spPr>
          <a:xfrm>
            <a:off x="6611919" y="5407150"/>
            <a:ext cx="0" cy="447887"/>
          </a:xfrm>
          <a:custGeom>
            <a:avLst/>
            <a:gdLst/>
            <a:ahLst/>
            <a:cxnLst/>
            <a:rect l="l" t="t" r="r" b="b"/>
            <a:pathLst>
              <a:path h="335914">
                <a:moveTo>
                  <a:pt x="0" y="0"/>
                </a:moveTo>
                <a:lnTo>
                  <a:pt x="0" y="335497"/>
                </a:lnTo>
              </a:path>
            </a:pathLst>
          </a:custGeom>
          <a:ln w="116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7" name="object 7"/>
          <p:cNvSpPr txBox="1"/>
          <p:nvPr/>
        </p:nvSpPr>
        <p:spPr>
          <a:xfrm>
            <a:off x="883920" y="1819655"/>
            <a:ext cx="10695093" cy="4019177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477508" marR="40639" indent="-427556">
              <a:spcBef>
                <a:spcPts val="140"/>
              </a:spcBef>
              <a:buClr>
                <a:srgbClr val="DA1F28"/>
              </a:buClr>
              <a:buSzPct val="60344"/>
              <a:buFont typeface="Wingdings"/>
              <a:buChar char=""/>
              <a:tabLst>
                <a:tab pos="478355" algn="l"/>
              </a:tabLst>
            </a:pPr>
            <a:r>
              <a:rPr sz="3867" spc="-533" dirty="0">
                <a:solidFill>
                  <a:schemeClr val="bg1"/>
                </a:solidFill>
                <a:latin typeface="Arial"/>
                <a:cs typeface="Arial"/>
              </a:rPr>
              <a:t>The </a:t>
            </a:r>
            <a:r>
              <a:rPr sz="3867" spc="-293" dirty="0">
                <a:solidFill>
                  <a:schemeClr val="bg1"/>
                </a:solidFill>
                <a:latin typeface="Arial"/>
                <a:cs typeface="Arial"/>
              </a:rPr>
              <a:t>complex </a:t>
            </a:r>
            <a:r>
              <a:rPr sz="3867" spc="-247" dirty="0">
                <a:solidFill>
                  <a:schemeClr val="bg1"/>
                </a:solidFill>
                <a:latin typeface="Arial"/>
                <a:cs typeface="Arial"/>
              </a:rPr>
              <a:t>conjugate </a:t>
            </a:r>
            <a:r>
              <a:rPr sz="3867" spc="-333" dirty="0">
                <a:solidFill>
                  <a:schemeClr val="bg1"/>
                </a:solidFill>
                <a:latin typeface="Arial"/>
                <a:cs typeface="Arial"/>
              </a:rPr>
              <a:t>is </a:t>
            </a:r>
            <a:r>
              <a:rPr sz="3867" b="1" spc="-413" dirty="0">
                <a:solidFill>
                  <a:schemeClr val="bg1"/>
                </a:solidFill>
                <a:latin typeface="Arial"/>
                <a:cs typeface="Arial"/>
              </a:rPr>
              <a:t>important </a:t>
            </a:r>
            <a:r>
              <a:rPr sz="3867" spc="-413" dirty="0">
                <a:solidFill>
                  <a:schemeClr val="bg1"/>
                </a:solidFill>
                <a:latin typeface="Arial"/>
                <a:cs typeface="Arial"/>
              </a:rPr>
              <a:t>because </a:t>
            </a:r>
            <a:r>
              <a:rPr sz="3867" spc="-27" dirty="0">
                <a:solidFill>
                  <a:schemeClr val="bg1"/>
                </a:solidFill>
                <a:latin typeface="Arial"/>
                <a:cs typeface="Arial"/>
              </a:rPr>
              <a:t>it </a:t>
            </a:r>
            <a:r>
              <a:rPr sz="3867" spc="-287" dirty="0">
                <a:solidFill>
                  <a:schemeClr val="bg1"/>
                </a:solidFill>
                <a:latin typeface="Arial"/>
                <a:cs typeface="Arial"/>
              </a:rPr>
              <a:t>permits  </a:t>
            </a:r>
            <a:r>
              <a:rPr sz="3867" spc="-553" dirty="0" smtClean="0">
                <a:solidFill>
                  <a:schemeClr val="bg1"/>
                </a:solidFill>
                <a:latin typeface="Arial"/>
                <a:cs typeface="Arial"/>
              </a:rPr>
              <a:t>us</a:t>
            </a:r>
            <a:r>
              <a:rPr lang="en-US" sz="3867" spc="-553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867" spc="-553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867" spc="-120" dirty="0">
                <a:solidFill>
                  <a:schemeClr val="bg1"/>
                </a:solidFill>
                <a:latin typeface="Arial"/>
                <a:cs typeface="Arial"/>
              </a:rPr>
              <a:t>to </a:t>
            </a:r>
            <a:r>
              <a:rPr sz="3867" spc="-333" dirty="0">
                <a:solidFill>
                  <a:schemeClr val="bg1"/>
                </a:solidFill>
                <a:latin typeface="Arial"/>
                <a:cs typeface="Arial"/>
              </a:rPr>
              <a:t>switch </a:t>
            </a:r>
            <a:r>
              <a:rPr sz="3867" spc="-167" dirty="0">
                <a:solidFill>
                  <a:schemeClr val="bg1"/>
                </a:solidFill>
                <a:latin typeface="Arial"/>
                <a:cs typeface="Arial"/>
              </a:rPr>
              <a:t>from </a:t>
            </a:r>
            <a:r>
              <a:rPr sz="3867" spc="-293" dirty="0">
                <a:solidFill>
                  <a:schemeClr val="bg1"/>
                </a:solidFill>
                <a:latin typeface="Arial"/>
                <a:cs typeface="Arial"/>
              </a:rPr>
              <a:t>complex </a:t>
            </a:r>
            <a:r>
              <a:rPr sz="3867" spc="-120" dirty="0">
                <a:solidFill>
                  <a:schemeClr val="bg1"/>
                </a:solidFill>
                <a:latin typeface="Arial"/>
                <a:cs typeface="Arial"/>
              </a:rPr>
              <a:t>to </a:t>
            </a:r>
            <a:r>
              <a:rPr sz="3867" spc="-180" dirty="0">
                <a:solidFill>
                  <a:schemeClr val="bg1"/>
                </a:solidFill>
                <a:latin typeface="Arial"/>
                <a:cs typeface="Arial"/>
              </a:rPr>
              <a:t>real. </a:t>
            </a:r>
            <a:r>
              <a:rPr sz="3867" spc="-267" dirty="0">
                <a:solidFill>
                  <a:schemeClr val="bg1"/>
                </a:solidFill>
                <a:latin typeface="Arial"/>
                <a:cs typeface="Arial"/>
              </a:rPr>
              <a:t>Indeed, </a:t>
            </a:r>
            <a:r>
              <a:rPr sz="3867" spc="-272" dirty="0">
                <a:solidFill>
                  <a:schemeClr val="bg1"/>
                </a:solidFill>
                <a:latin typeface="Arial"/>
                <a:cs typeface="Arial"/>
              </a:rPr>
              <a:t>by  </a:t>
            </a:r>
            <a:r>
              <a:rPr sz="3867" spc="-193" dirty="0">
                <a:solidFill>
                  <a:schemeClr val="bg1"/>
                </a:solidFill>
                <a:latin typeface="Arial"/>
                <a:cs typeface="Arial"/>
              </a:rPr>
              <a:t>multiplication </a:t>
            </a:r>
            <a:r>
              <a:rPr sz="3867" spc="-313" dirty="0">
                <a:solidFill>
                  <a:schemeClr val="bg1"/>
                </a:solidFill>
                <a:latin typeface="Arial"/>
                <a:cs typeface="Arial"/>
              </a:rPr>
              <a:t>the </a:t>
            </a:r>
            <a:r>
              <a:rPr sz="3867" spc="-293" dirty="0">
                <a:solidFill>
                  <a:schemeClr val="bg1"/>
                </a:solidFill>
                <a:latin typeface="Arial"/>
                <a:cs typeface="Arial"/>
              </a:rPr>
              <a:t>complex </a:t>
            </a:r>
            <a:r>
              <a:rPr sz="3867" spc="-373" dirty="0">
                <a:solidFill>
                  <a:schemeClr val="bg1"/>
                </a:solidFill>
                <a:latin typeface="Arial"/>
                <a:cs typeface="Arial"/>
              </a:rPr>
              <a:t>number </a:t>
            </a:r>
            <a:r>
              <a:rPr sz="3867" spc="-240" dirty="0">
                <a:solidFill>
                  <a:schemeClr val="bg1"/>
                </a:solidFill>
                <a:latin typeface="Arial"/>
                <a:cs typeface="Arial"/>
              </a:rPr>
              <a:t>with </a:t>
            </a:r>
            <a:r>
              <a:rPr sz="3867" spc="-272" dirty="0">
                <a:solidFill>
                  <a:schemeClr val="bg1"/>
                </a:solidFill>
                <a:latin typeface="Arial"/>
                <a:cs typeface="Arial"/>
              </a:rPr>
              <a:t>it’s</a:t>
            </a:r>
            <a:r>
              <a:rPr sz="3867" spc="-173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867" spc="-253" dirty="0">
                <a:solidFill>
                  <a:schemeClr val="bg1"/>
                </a:solidFill>
                <a:latin typeface="Arial"/>
                <a:cs typeface="Arial"/>
              </a:rPr>
              <a:t>conjugate.</a:t>
            </a:r>
            <a:endParaRPr sz="3867" dirty="0">
              <a:solidFill>
                <a:schemeClr val="bg1"/>
              </a:solidFill>
              <a:latin typeface="Arial"/>
              <a:cs typeface="Arial"/>
            </a:endParaRPr>
          </a:p>
          <a:p>
            <a:pPr marL="186262">
              <a:spcBef>
                <a:spcPts val="927"/>
              </a:spcBef>
            </a:pPr>
            <a:r>
              <a:rPr sz="3867" spc="-380" dirty="0">
                <a:solidFill>
                  <a:schemeClr val="bg1"/>
                </a:solidFill>
                <a:latin typeface="Arial"/>
                <a:cs typeface="Arial"/>
              </a:rPr>
              <a:t>Let </a:t>
            </a:r>
            <a:r>
              <a:rPr sz="3867" spc="-240" dirty="0">
                <a:solidFill>
                  <a:schemeClr val="bg1"/>
                </a:solidFill>
                <a:latin typeface="Arial"/>
                <a:cs typeface="Arial"/>
              </a:rPr>
              <a:t>z </a:t>
            </a:r>
            <a:r>
              <a:rPr sz="3867" spc="320" dirty="0">
                <a:solidFill>
                  <a:schemeClr val="bg1"/>
                </a:solidFill>
                <a:latin typeface="Arial"/>
                <a:cs typeface="Arial"/>
              </a:rPr>
              <a:t>= </a:t>
            </a:r>
            <a:r>
              <a:rPr sz="3867" spc="-33" dirty="0">
                <a:solidFill>
                  <a:schemeClr val="bg1"/>
                </a:solidFill>
                <a:latin typeface="Arial"/>
                <a:cs typeface="Arial"/>
              </a:rPr>
              <a:t>a+bi, </a:t>
            </a:r>
            <a:r>
              <a:rPr sz="3867" spc="-353" dirty="0">
                <a:solidFill>
                  <a:schemeClr val="bg1"/>
                </a:solidFill>
                <a:latin typeface="Arial"/>
                <a:cs typeface="Arial"/>
              </a:rPr>
              <a:t>then</a:t>
            </a:r>
            <a:r>
              <a:rPr sz="3867" spc="-447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867" spc="-27" dirty="0">
                <a:solidFill>
                  <a:schemeClr val="bg1"/>
                </a:solidFill>
                <a:latin typeface="Arial"/>
                <a:cs typeface="Arial"/>
              </a:rPr>
              <a:t>:</a:t>
            </a:r>
            <a:endParaRPr sz="3867" dirty="0">
              <a:solidFill>
                <a:schemeClr val="bg1"/>
              </a:solidFill>
              <a:latin typeface="Arial"/>
              <a:cs typeface="Arial"/>
            </a:endParaRPr>
          </a:p>
          <a:p>
            <a:pPr marR="5080" algn="ctr">
              <a:spcBef>
                <a:spcPts val="2887"/>
              </a:spcBef>
            </a:pPr>
            <a:r>
              <a:rPr sz="2933" i="1" spc="27" dirty="0">
                <a:solidFill>
                  <a:schemeClr val="bg1"/>
                </a:solidFill>
                <a:latin typeface="Times New Roman"/>
                <a:cs typeface="Times New Roman"/>
              </a:rPr>
              <a:t>zz</a:t>
            </a:r>
            <a:r>
              <a:rPr sz="2933" i="1" spc="1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80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2933" spc="-17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73" dirty="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sz="2933" i="1" spc="73" dirty="0">
                <a:solidFill>
                  <a:schemeClr val="bg1"/>
                </a:solidFill>
                <a:latin typeface="Times New Roman"/>
                <a:cs typeface="Times New Roman"/>
              </a:rPr>
              <a:t>a</a:t>
            </a:r>
            <a:r>
              <a:rPr sz="2933" i="1" spc="-26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80" dirty="0">
                <a:solidFill>
                  <a:schemeClr val="bg1"/>
                </a:solidFill>
                <a:latin typeface="Symbol"/>
                <a:cs typeface="Symbol"/>
              </a:rPr>
              <a:t></a:t>
            </a:r>
            <a:r>
              <a:rPr sz="2933" spc="-36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i="1" spc="47" dirty="0">
                <a:solidFill>
                  <a:schemeClr val="bg1"/>
                </a:solidFill>
                <a:latin typeface="Times New Roman"/>
                <a:cs typeface="Times New Roman"/>
              </a:rPr>
              <a:t>bi</a:t>
            </a:r>
            <a:r>
              <a:rPr sz="2933" spc="47" dirty="0">
                <a:solidFill>
                  <a:schemeClr val="bg1"/>
                </a:solidFill>
                <a:latin typeface="Times New Roman"/>
                <a:cs typeface="Times New Roman"/>
              </a:rPr>
              <a:t>)(</a:t>
            </a:r>
            <a:r>
              <a:rPr sz="2933" i="1" spc="47" dirty="0">
                <a:solidFill>
                  <a:schemeClr val="bg1"/>
                </a:solidFill>
                <a:latin typeface="Times New Roman"/>
                <a:cs typeface="Times New Roman"/>
              </a:rPr>
              <a:t>a</a:t>
            </a:r>
            <a:r>
              <a:rPr sz="2933" i="1" spc="-26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80" dirty="0">
                <a:solidFill>
                  <a:schemeClr val="bg1"/>
                </a:solidFill>
                <a:latin typeface="Symbol"/>
                <a:cs typeface="Symbol"/>
              </a:rPr>
              <a:t></a:t>
            </a:r>
            <a:r>
              <a:rPr sz="2933" spc="-4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i="1" spc="47" dirty="0">
                <a:solidFill>
                  <a:schemeClr val="bg1"/>
                </a:solidFill>
                <a:latin typeface="Times New Roman"/>
                <a:cs typeface="Times New Roman"/>
              </a:rPr>
              <a:t>bi</a:t>
            </a:r>
            <a:r>
              <a:rPr sz="2933" spc="47" dirty="0">
                <a:solidFill>
                  <a:schemeClr val="bg1"/>
                </a:solidFill>
                <a:latin typeface="Times New Roman"/>
                <a:cs typeface="Times New Roman"/>
              </a:rPr>
              <a:t>)</a:t>
            </a:r>
            <a:r>
              <a:rPr sz="2933" spc="-10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80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2933" spc="-13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i="1" spc="107" dirty="0">
                <a:solidFill>
                  <a:schemeClr val="bg1"/>
                </a:solidFill>
                <a:latin typeface="Times New Roman"/>
                <a:cs typeface="Times New Roman"/>
              </a:rPr>
              <a:t>a</a:t>
            </a:r>
            <a:r>
              <a:rPr sz="2500" spc="160" baseline="44444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r>
              <a:rPr sz="2500" spc="420" baseline="44444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113" dirty="0">
                <a:solidFill>
                  <a:schemeClr val="bg1"/>
                </a:solidFill>
                <a:latin typeface="Symbol"/>
                <a:cs typeface="Symbol"/>
              </a:rPr>
              <a:t></a:t>
            </a:r>
            <a:r>
              <a:rPr sz="2933" spc="113" dirty="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sz="2933" i="1" spc="113" dirty="0">
                <a:solidFill>
                  <a:schemeClr val="bg1"/>
                </a:solidFill>
                <a:latin typeface="Times New Roman"/>
                <a:cs typeface="Times New Roman"/>
              </a:rPr>
              <a:t>bi</a:t>
            </a:r>
            <a:r>
              <a:rPr sz="2933" spc="113" dirty="0">
                <a:solidFill>
                  <a:schemeClr val="bg1"/>
                </a:solidFill>
                <a:latin typeface="Times New Roman"/>
                <a:cs typeface="Times New Roman"/>
              </a:rPr>
              <a:t>)</a:t>
            </a:r>
            <a:r>
              <a:rPr sz="2500" spc="169" baseline="44444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r>
              <a:rPr sz="2500" spc="709" baseline="44444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80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2933" spc="-13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i="1" spc="107" dirty="0">
                <a:solidFill>
                  <a:schemeClr val="bg1"/>
                </a:solidFill>
                <a:latin typeface="Times New Roman"/>
                <a:cs typeface="Times New Roman"/>
              </a:rPr>
              <a:t>a</a:t>
            </a:r>
            <a:r>
              <a:rPr sz="2500" spc="160" baseline="44444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r>
              <a:rPr sz="2500" spc="420" baseline="44444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80" dirty="0">
                <a:solidFill>
                  <a:schemeClr val="bg1"/>
                </a:solidFill>
                <a:latin typeface="Symbol"/>
                <a:cs typeface="Symbol"/>
              </a:rPr>
              <a:t></a:t>
            </a:r>
            <a:r>
              <a:rPr sz="2933" spc="-36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i="1" spc="87" dirty="0">
                <a:solidFill>
                  <a:schemeClr val="bg1"/>
                </a:solidFill>
                <a:latin typeface="Times New Roman"/>
                <a:cs typeface="Times New Roman"/>
              </a:rPr>
              <a:t>b</a:t>
            </a:r>
            <a:r>
              <a:rPr sz="2500" spc="129" baseline="44444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sz="2500" baseline="44444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R="18626" algn="ctr">
              <a:spcBef>
                <a:spcPts val="1773"/>
              </a:spcBef>
            </a:pPr>
            <a:r>
              <a:rPr sz="2933" i="1" spc="13" dirty="0">
                <a:solidFill>
                  <a:schemeClr val="bg1"/>
                </a:solidFill>
                <a:latin typeface="Times New Roman"/>
                <a:cs typeface="Times New Roman"/>
              </a:rPr>
              <a:t>zz </a:t>
            </a:r>
            <a:r>
              <a:rPr sz="2933" spc="33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2933" spc="33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sz="2933" i="1" spc="20" dirty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2933" i="1" spc="-31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500" spc="59" baseline="60000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sz="2500" baseline="600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8" name="Shape 48"/>
          <p:cNvSpPr>
            <a:spLocks/>
          </p:cNvSpPr>
          <p:nvPr/>
        </p:nvSpPr>
        <p:spPr>
          <a:xfrm>
            <a:off x="917787" y="526795"/>
            <a:ext cx="8850630" cy="8705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/>
            <a:r>
              <a:rPr lang="en-US" sz="3200" dirty="0">
                <a:latin typeface="Segoe UI" charset="0"/>
                <a:ea typeface="Segoe UI" charset="0"/>
              </a:rPr>
              <a:t>Complex Conjugate Numbers</a:t>
            </a:r>
            <a:endParaRPr lang="ko-KR" altLang="en-US" sz="3200" dirty="0">
              <a:latin typeface="Segoe UI" charset="0"/>
              <a:ea typeface="Segoe UI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>
          <a:xfrm>
            <a:off x="10161336" y="194372"/>
            <a:ext cx="838835" cy="76771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621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>
            <p:ph type="sldNum" idx="12"/>
          </p:nvPr>
        </p:nvSpPr>
        <p:spPr>
          <a:xfrm>
            <a:off x="10352405" y="295910"/>
            <a:ext cx="838835" cy="768350"/>
          </a:xfrm>
          <a:prstGeom prst="rect">
            <a:avLst/>
          </a:prstGeom>
        </p:spPr>
        <p:txBody>
          <a:bodyPr vert="horz" wrap="square" lIns="91440" tIns="45720" rIns="91440" bIns="45720" numCol="1" anchor="b">
            <a:noAutofit/>
          </a:bodyPr>
          <a:lstStyle/>
          <a:p>
            <a:pPr marL="0" indent="0" latinLnBrk="0">
              <a:buFontTx/>
              <a:buNone/>
            </a:pPr>
            <a:fld id="{B9320F77-B9A0-41C5-862A-B4B631284C64}" type="slidenum">
              <a:rPr lang="en-US" sz="2800"/>
              <a:pPr marL="0" indent="0" latinLnBrk="0">
                <a:buFontTx/>
                <a:buNone/>
              </a:pPr>
              <a:t>1</a:t>
            </a:fld>
            <a:endParaRPr lang="ko-KR" altLang="en-US" sz="2800"/>
          </a:p>
        </p:txBody>
      </p:sp>
      <p:sp>
        <p:nvSpPr>
          <p:cNvPr id="5" name="Shape 36"/>
          <p:cNvSpPr>
            <a:spLocks/>
          </p:cNvSpPr>
          <p:nvPr/>
        </p:nvSpPr>
        <p:spPr>
          <a:xfrm>
            <a:off x="1135380" y="722630"/>
            <a:ext cx="8850630" cy="8705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hangingPunct="1"/>
            <a:r>
              <a:rPr lang="en-US" sz="3200">
                <a:latin typeface="Segoe UI" charset="0"/>
                <a:ea typeface="Segoe UI" charset="0"/>
              </a:rPr>
              <a:t>Instructor</a:t>
            </a:r>
            <a:endParaRPr lang="ko-KR" altLang="en-US" sz="3200">
              <a:latin typeface="Segoe UI" charset="0"/>
              <a:ea typeface="Segoe UI" charset="0"/>
            </a:endParaRPr>
          </a:p>
        </p:txBody>
      </p:sp>
      <p:sp>
        <p:nvSpPr>
          <p:cNvPr id="6" name="Text Box 43"/>
          <p:cNvSpPr txBox="1">
            <a:spLocks/>
          </p:cNvSpPr>
          <p:nvPr/>
        </p:nvSpPr>
        <p:spPr>
          <a:xfrm>
            <a:off x="1179830" y="2177264"/>
            <a:ext cx="8806180" cy="323024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0" indent="0" algn="l" hangingPunct="1"/>
            <a:r>
              <a:rPr lang="en-US" sz="2800" dirty="0">
                <a:solidFill>
                  <a:schemeClr val="bg1"/>
                </a:solidFill>
                <a:latin typeface="Segoe UI" charset="0"/>
                <a:ea typeface="Segoe UI" charset="0"/>
              </a:rPr>
              <a:t>Naeema Amjad</a:t>
            </a:r>
            <a:endParaRPr lang="ko-KR" altLang="en-US" sz="2800" dirty="0">
              <a:solidFill>
                <a:schemeClr val="bg1"/>
              </a:solidFill>
              <a:latin typeface="Segoe UI" charset="0"/>
              <a:ea typeface="Segoe UI" charset="0"/>
            </a:endParaRPr>
          </a:p>
          <a:p>
            <a:pPr marL="0" indent="0" algn="l" hangingPunct="1"/>
            <a:endParaRPr lang="ko-KR" altLang="en-US" sz="2800" dirty="0">
              <a:solidFill>
                <a:schemeClr val="bg1"/>
              </a:solidFill>
              <a:latin typeface="Segoe UI" charset="0"/>
              <a:ea typeface="Segoe UI" charset="0"/>
            </a:endParaRPr>
          </a:p>
          <a:p>
            <a:pPr marL="0" indent="0" algn="l" hangingPunct="1"/>
            <a:r>
              <a:rPr lang="en-US" sz="3600" dirty="0">
                <a:solidFill>
                  <a:srgbClr val="C00000"/>
                </a:solidFill>
                <a:latin typeface="Segoe UI" charset="0"/>
                <a:ea typeface="Segoe UI" charset="0"/>
              </a:rPr>
              <a:t>Education: </a:t>
            </a:r>
            <a:endParaRPr lang="ko-KR" altLang="en-US" sz="3600" dirty="0">
              <a:solidFill>
                <a:srgbClr val="C00000"/>
              </a:solidFill>
              <a:latin typeface="Segoe UI" charset="0"/>
              <a:ea typeface="Segoe UI" charset="0"/>
            </a:endParaRPr>
          </a:p>
          <a:p>
            <a:pPr marL="0" indent="0" algn="l" hangingPunct="1"/>
            <a:endParaRPr lang="ko-KR" altLang="en-US" sz="2800" dirty="0">
              <a:solidFill>
                <a:schemeClr val="bg1"/>
              </a:solidFill>
              <a:latin typeface="Segoe UI" charset="0"/>
              <a:ea typeface="Segoe UI" charset="0"/>
            </a:endParaRPr>
          </a:p>
          <a:p>
            <a:pPr marL="0" indent="0" algn="l" hangingPunct="1">
              <a:lnSpc>
                <a:spcPct val="100000"/>
              </a:lnSpc>
              <a:buFontTx/>
              <a:buNone/>
            </a:pPr>
            <a:r>
              <a:rPr lang="en-US" sz="2800" dirty="0">
                <a:solidFill>
                  <a:schemeClr val="bg1"/>
                </a:solidFill>
                <a:latin typeface="Segoe UI" charset="0"/>
                <a:ea typeface="Segoe UI" charset="0"/>
              </a:rPr>
              <a:t>B.S from International Islamic University </a:t>
            </a:r>
            <a:r>
              <a:rPr lang="en-US" sz="2800" dirty="0" smtClean="0">
                <a:solidFill>
                  <a:schemeClr val="bg1"/>
                </a:solidFill>
                <a:latin typeface="Segoe UI" charset="0"/>
                <a:ea typeface="Segoe UI" charset="0"/>
              </a:rPr>
              <a:t>Islamabad</a:t>
            </a:r>
            <a:endParaRPr lang="ko-KR" altLang="en-US" sz="2800" dirty="0">
              <a:solidFill>
                <a:schemeClr val="bg1"/>
              </a:solidFill>
              <a:latin typeface="Segoe UI" charset="0"/>
              <a:ea typeface="Segoe UI" charset="0"/>
            </a:endParaRPr>
          </a:p>
          <a:p>
            <a:pPr marL="0" indent="0" algn="l" hangingPunct="1">
              <a:lnSpc>
                <a:spcPct val="100000"/>
              </a:lnSpc>
              <a:buFontTx/>
              <a:buNone/>
            </a:pPr>
            <a:endParaRPr lang="ko-KR" altLang="en-US" sz="2800" dirty="0">
              <a:solidFill>
                <a:schemeClr val="bg1"/>
              </a:solidFill>
              <a:latin typeface="Segoe UI" charset="0"/>
              <a:ea typeface="Segoe UI" charset="0"/>
            </a:endParaRPr>
          </a:p>
          <a:p>
            <a:pPr marL="0" indent="0" algn="l" hangingPunct="1">
              <a:lnSpc>
                <a:spcPct val="100000"/>
              </a:lnSpc>
              <a:buFontTx/>
              <a:buNone/>
            </a:pPr>
            <a:r>
              <a:rPr lang="en-US" sz="2800" dirty="0" smtClean="0">
                <a:solidFill>
                  <a:schemeClr val="bg1"/>
                </a:solidFill>
                <a:latin typeface="Segoe UI" charset="0"/>
                <a:ea typeface="Segoe UI" charset="0"/>
              </a:rPr>
              <a:t>M.Phil. </a:t>
            </a:r>
            <a:r>
              <a:rPr lang="en-US" sz="2800" dirty="0">
                <a:solidFill>
                  <a:schemeClr val="bg1"/>
                </a:solidFill>
                <a:latin typeface="Segoe UI" charset="0"/>
                <a:ea typeface="Segoe UI" charset="0"/>
              </a:rPr>
              <a:t>from University Of Sargodha, </a:t>
            </a:r>
            <a:r>
              <a:rPr lang="en-US" sz="2800" dirty="0" smtClean="0">
                <a:solidFill>
                  <a:schemeClr val="bg1"/>
                </a:solidFill>
                <a:latin typeface="Segoe UI" charset="0"/>
                <a:ea typeface="Segoe UI" charset="0"/>
              </a:rPr>
              <a:t>Sargodha</a:t>
            </a:r>
            <a:endParaRPr lang="ko-KR" altLang="en-US" sz="2800" dirty="0">
              <a:solidFill>
                <a:schemeClr val="bg1"/>
              </a:solidFill>
              <a:latin typeface="Segoe UI" charset="0"/>
              <a:ea typeface="Segoe UI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87" y="526795"/>
            <a:ext cx="8293100" cy="878873"/>
          </a:xfrm>
          <a:prstGeom prst="rect">
            <a:avLst/>
          </a:prstGeom>
        </p:spPr>
        <p:txBody>
          <a:bodyPr vert="horz" wrap="square" lIns="0" tIns="16933" rIns="0" bIns="0" numCol="1" rtlCol="0" anchor="t">
            <a:spAutoFit/>
          </a:bodyPr>
          <a:lstStyle/>
          <a:p>
            <a:pPr marL="16933">
              <a:spcBef>
                <a:spcPts val="133"/>
              </a:spcBef>
            </a:pPr>
            <a:r>
              <a:rPr sz="5600" spc="-347" dirty="0"/>
              <a:t>Complex </a:t>
            </a:r>
            <a:r>
              <a:rPr sz="5600" spc="-320" dirty="0"/>
              <a:t>Conjugate</a:t>
            </a:r>
            <a:r>
              <a:rPr sz="5600" spc="293" dirty="0"/>
              <a:t> </a:t>
            </a:r>
            <a:r>
              <a:rPr sz="5600" spc="-460" dirty="0"/>
              <a:t>Numbers</a:t>
            </a:r>
            <a:endParaRPr sz="5600"/>
          </a:p>
        </p:txBody>
      </p:sp>
      <p:sp>
        <p:nvSpPr>
          <p:cNvPr id="3" name="object 3"/>
          <p:cNvSpPr/>
          <p:nvPr/>
        </p:nvSpPr>
        <p:spPr>
          <a:xfrm>
            <a:off x="1277902" y="4689475"/>
            <a:ext cx="7678249" cy="10937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917787" y="1819655"/>
            <a:ext cx="10480887" cy="3593291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443642" marR="6773" indent="-427556">
              <a:spcBef>
                <a:spcPts val="140"/>
              </a:spcBef>
              <a:buClr>
                <a:srgbClr val="DA1F28"/>
              </a:buClr>
              <a:buSzPct val="60344"/>
              <a:buFont typeface="Wingdings"/>
              <a:buChar char=""/>
              <a:tabLst>
                <a:tab pos="444489" algn="l"/>
              </a:tabLst>
            </a:pPr>
            <a:r>
              <a:rPr sz="3600" spc="-433" dirty="0">
                <a:solidFill>
                  <a:schemeClr val="bg1"/>
                </a:solidFill>
                <a:latin typeface="Arial"/>
                <a:cs typeface="Arial"/>
              </a:rPr>
              <a:t>So </a:t>
            </a:r>
            <a:r>
              <a:rPr sz="3600" spc="-447" dirty="0">
                <a:solidFill>
                  <a:schemeClr val="bg1"/>
                </a:solidFill>
                <a:latin typeface="Arial"/>
                <a:cs typeface="Arial"/>
              </a:rPr>
              <a:t>when </a:t>
            </a:r>
            <a:r>
              <a:rPr sz="3600" spc="-313" dirty="0">
                <a:solidFill>
                  <a:schemeClr val="bg1"/>
                </a:solidFill>
                <a:latin typeface="Arial"/>
                <a:cs typeface="Arial"/>
              </a:rPr>
              <a:t>you </a:t>
            </a:r>
            <a:r>
              <a:rPr sz="3600" spc="-407" dirty="0">
                <a:solidFill>
                  <a:schemeClr val="bg1"/>
                </a:solidFill>
                <a:latin typeface="Arial"/>
                <a:cs typeface="Arial"/>
              </a:rPr>
              <a:t>need </a:t>
            </a:r>
            <a:r>
              <a:rPr sz="3600" spc="-120" dirty="0">
                <a:solidFill>
                  <a:schemeClr val="bg1"/>
                </a:solidFill>
                <a:latin typeface="Arial"/>
                <a:cs typeface="Arial"/>
              </a:rPr>
              <a:t>to </a:t>
            </a:r>
            <a:r>
              <a:rPr sz="3600" b="1" spc="-360" dirty="0">
                <a:solidFill>
                  <a:schemeClr val="bg1"/>
                </a:solidFill>
                <a:latin typeface="Arial"/>
                <a:cs typeface="Arial"/>
              </a:rPr>
              <a:t>divide </a:t>
            </a:r>
            <a:r>
              <a:rPr sz="3600" spc="-380" dirty="0">
                <a:solidFill>
                  <a:schemeClr val="bg1"/>
                </a:solidFill>
                <a:latin typeface="Arial"/>
                <a:cs typeface="Arial"/>
              </a:rPr>
              <a:t>one </a:t>
            </a:r>
            <a:r>
              <a:rPr sz="3600" spc="-293" dirty="0">
                <a:solidFill>
                  <a:schemeClr val="bg1"/>
                </a:solidFill>
                <a:latin typeface="Arial"/>
                <a:cs typeface="Arial"/>
              </a:rPr>
              <a:t>complex </a:t>
            </a:r>
            <a:r>
              <a:rPr sz="3600" spc="-373" dirty="0">
                <a:solidFill>
                  <a:schemeClr val="bg1"/>
                </a:solidFill>
                <a:latin typeface="Arial"/>
                <a:cs typeface="Arial"/>
              </a:rPr>
              <a:t>number </a:t>
            </a:r>
            <a:r>
              <a:rPr sz="3600" spc="-272" dirty="0">
                <a:solidFill>
                  <a:schemeClr val="bg1"/>
                </a:solidFill>
                <a:latin typeface="Arial"/>
                <a:cs typeface="Arial"/>
              </a:rPr>
              <a:t>by  </a:t>
            </a:r>
            <a:r>
              <a:rPr sz="3600" spc="-313" dirty="0">
                <a:solidFill>
                  <a:schemeClr val="bg1"/>
                </a:solidFill>
                <a:latin typeface="Arial"/>
                <a:cs typeface="Arial"/>
              </a:rPr>
              <a:t>another, you </a:t>
            </a:r>
            <a:r>
              <a:rPr sz="3600" b="1" spc="-400" dirty="0">
                <a:solidFill>
                  <a:schemeClr val="bg1"/>
                </a:solidFill>
                <a:latin typeface="Arial"/>
                <a:cs typeface="Arial"/>
              </a:rPr>
              <a:t>multiply </a:t>
            </a:r>
            <a:r>
              <a:rPr sz="3600" spc="-313" dirty="0">
                <a:solidFill>
                  <a:schemeClr val="bg1"/>
                </a:solidFill>
                <a:latin typeface="Arial"/>
                <a:cs typeface="Arial"/>
              </a:rPr>
              <a:t>the </a:t>
            </a:r>
            <a:r>
              <a:rPr sz="3600" spc="-272" dirty="0">
                <a:solidFill>
                  <a:schemeClr val="bg1"/>
                </a:solidFill>
                <a:latin typeface="Arial"/>
                <a:cs typeface="Arial"/>
              </a:rPr>
              <a:t>numerator </a:t>
            </a:r>
            <a:r>
              <a:rPr sz="3600" spc="-300" dirty="0">
                <a:solidFill>
                  <a:schemeClr val="bg1"/>
                </a:solidFill>
                <a:latin typeface="Arial"/>
                <a:cs typeface="Arial"/>
              </a:rPr>
              <a:t>and </a:t>
            </a:r>
            <a:r>
              <a:rPr sz="3600" spc="-260" dirty="0">
                <a:solidFill>
                  <a:schemeClr val="bg1"/>
                </a:solidFill>
                <a:latin typeface="Arial"/>
                <a:cs typeface="Arial"/>
              </a:rPr>
              <a:t>denominator  </a:t>
            </a:r>
            <a:r>
              <a:rPr sz="3600" dirty="0">
                <a:solidFill>
                  <a:schemeClr val="bg1"/>
                </a:solidFill>
                <a:latin typeface="Arial"/>
                <a:cs typeface="Arial"/>
              </a:rPr>
              <a:t>of </a:t>
            </a:r>
            <a:r>
              <a:rPr sz="3600" spc="-313" dirty="0">
                <a:solidFill>
                  <a:schemeClr val="bg1"/>
                </a:solidFill>
                <a:latin typeface="Arial"/>
                <a:cs typeface="Arial"/>
              </a:rPr>
              <a:t>the </a:t>
            </a:r>
            <a:r>
              <a:rPr sz="3600" spc="-260" dirty="0">
                <a:solidFill>
                  <a:schemeClr val="bg1"/>
                </a:solidFill>
                <a:latin typeface="Arial"/>
                <a:cs typeface="Arial"/>
              </a:rPr>
              <a:t>problem </a:t>
            </a:r>
            <a:r>
              <a:rPr sz="3600" spc="-272" dirty="0">
                <a:solidFill>
                  <a:schemeClr val="bg1"/>
                </a:solidFill>
                <a:latin typeface="Arial"/>
                <a:cs typeface="Arial"/>
              </a:rPr>
              <a:t>by </a:t>
            </a:r>
            <a:r>
              <a:rPr sz="3600" spc="-313" dirty="0">
                <a:solidFill>
                  <a:schemeClr val="bg1"/>
                </a:solidFill>
                <a:latin typeface="Arial"/>
                <a:cs typeface="Arial"/>
              </a:rPr>
              <a:t>the </a:t>
            </a:r>
            <a:r>
              <a:rPr sz="3600" spc="-247" dirty="0">
                <a:solidFill>
                  <a:schemeClr val="bg1"/>
                </a:solidFill>
                <a:latin typeface="Arial"/>
                <a:cs typeface="Arial"/>
              </a:rPr>
              <a:t>conjugate </a:t>
            </a:r>
            <a:r>
              <a:rPr sz="3600" dirty="0">
                <a:solidFill>
                  <a:schemeClr val="bg1"/>
                </a:solidFill>
                <a:latin typeface="Arial"/>
                <a:cs typeface="Arial"/>
              </a:rPr>
              <a:t>of </a:t>
            </a:r>
            <a:r>
              <a:rPr sz="3600" spc="-313" dirty="0">
                <a:solidFill>
                  <a:schemeClr val="bg1"/>
                </a:solidFill>
                <a:latin typeface="Arial"/>
                <a:cs typeface="Arial"/>
              </a:rPr>
              <a:t>the</a:t>
            </a:r>
            <a:r>
              <a:rPr sz="3600" spc="327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600" spc="-287" dirty="0">
                <a:solidFill>
                  <a:schemeClr val="bg1"/>
                </a:solidFill>
                <a:latin typeface="Arial"/>
                <a:cs typeface="Arial"/>
              </a:rPr>
              <a:t>denominator.</a:t>
            </a:r>
            <a:endParaRPr sz="36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443642" indent="-427556">
              <a:spcBef>
                <a:spcPts val="927"/>
              </a:spcBef>
              <a:buClr>
                <a:srgbClr val="DA1F28"/>
              </a:buClr>
              <a:buSzPct val="60344"/>
              <a:buFont typeface="Wingdings"/>
              <a:buChar char=""/>
              <a:tabLst>
                <a:tab pos="444489" algn="l"/>
              </a:tabLst>
            </a:pPr>
            <a:r>
              <a:rPr sz="3600" spc="-253" dirty="0">
                <a:solidFill>
                  <a:schemeClr val="bg1"/>
                </a:solidFill>
                <a:latin typeface="Arial"/>
                <a:cs typeface="Arial"/>
              </a:rPr>
              <a:t>Example </a:t>
            </a:r>
            <a:r>
              <a:rPr sz="3600" spc="-227" dirty="0">
                <a:solidFill>
                  <a:schemeClr val="bg1"/>
                </a:solidFill>
                <a:latin typeface="Arial"/>
                <a:cs typeface="Arial"/>
              </a:rPr>
              <a:t>: </a:t>
            </a:r>
            <a:r>
              <a:rPr sz="3600" spc="-160" dirty="0">
                <a:solidFill>
                  <a:schemeClr val="bg1"/>
                </a:solidFill>
                <a:latin typeface="Arial"/>
                <a:cs typeface="Arial"/>
              </a:rPr>
              <a:t>Divide </a:t>
            </a:r>
            <a:r>
              <a:rPr sz="3600" spc="-13" dirty="0">
                <a:solidFill>
                  <a:schemeClr val="bg1"/>
                </a:solidFill>
                <a:latin typeface="Arial"/>
                <a:cs typeface="Arial"/>
              </a:rPr>
              <a:t>10 </a:t>
            </a:r>
            <a:r>
              <a:rPr sz="3600" spc="320" dirty="0">
                <a:solidFill>
                  <a:schemeClr val="bg1"/>
                </a:solidFill>
                <a:latin typeface="Arial"/>
                <a:cs typeface="Arial"/>
              </a:rPr>
              <a:t>+ </a:t>
            </a:r>
            <a:r>
              <a:rPr sz="3600" spc="-13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sz="3600" i="1" spc="-13" dirty="0">
                <a:solidFill>
                  <a:schemeClr val="bg1"/>
                </a:solidFill>
                <a:latin typeface="Arial"/>
                <a:cs typeface="Arial"/>
              </a:rPr>
              <a:t>i </a:t>
            </a:r>
            <a:r>
              <a:rPr sz="3600" spc="-100" dirty="0">
                <a:solidFill>
                  <a:schemeClr val="bg1"/>
                </a:solidFill>
                <a:latin typeface="Arial"/>
                <a:cs typeface="Arial"/>
              </a:rPr>
              <a:t>by </a:t>
            </a:r>
            <a:r>
              <a:rPr sz="3600" spc="-20" dirty="0">
                <a:solidFill>
                  <a:schemeClr val="bg1"/>
                </a:solidFill>
                <a:latin typeface="Arial"/>
                <a:cs typeface="Arial"/>
              </a:rPr>
              <a:t>4 </a:t>
            </a:r>
            <a:r>
              <a:rPr sz="3600" spc="-220" dirty="0">
                <a:solidFill>
                  <a:schemeClr val="bg1"/>
                </a:solidFill>
                <a:latin typeface="Arial"/>
                <a:cs typeface="Arial"/>
              </a:rPr>
              <a:t>–</a:t>
            </a:r>
            <a:r>
              <a:rPr sz="3600" spc="30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600" spc="-87" dirty="0">
                <a:solidFill>
                  <a:schemeClr val="bg1"/>
                </a:solidFill>
                <a:latin typeface="Arial"/>
                <a:cs typeface="Arial"/>
              </a:rPr>
              <a:t>3</a:t>
            </a:r>
            <a:r>
              <a:rPr sz="3600" i="1" spc="-87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sz="3600" spc="-87" dirty="0">
                <a:solidFill>
                  <a:schemeClr val="bg1"/>
                </a:solidFill>
                <a:latin typeface="Arial"/>
                <a:cs typeface="Arial"/>
              </a:rPr>
              <a:t>.</a:t>
            </a:r>
            <a:endParaRPr sz="3600" dirty="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spcBef>
                <a:spcPts val="60"/>
              </a:spcBef>
            </a:pPr>
            <a:endParaRPr sz="5067" dirty="0">
              <a:solidFill>
                <a:schemeClr val="bg1"/>
              </a:solidFill>
              <a:latin typeface="Arial"/>
              <a:cs typeface="Arial"/>
            </a:endParaRPr>
          </a:p>
          <a:p>
            <a:pPr marR="952476" algn="r">
              <a:spcBef>
                <a:spcPts val="7"/>
              </a:spcBef>
            </a:pPr>
            <a:r>
              <a:rPr sz="2933" spc="73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2933" spc="-49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152" dirty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r>
              <a:rPr sz="2933" spc="152" dirty="0">
                <a:solidFill>
                  <a:schemeClr val="bg1"/>
                </a:solidFill>
                <a:latin typeface="Symbol"/>
                <a:cs typeface="Symbol"/>
              </a:rPr>
              <a:t></a:t>
            </a:r>
            <a:r>
              <a:rPr sz="2933" spc="-339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933" spc="-7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r>
              <a:rPr sz="2933" i="1" spc="-7" dirty="0">
                <a:solidFill>
                  <a:schemeClr val="bg1"/>
                </a:solidFill>
                <a:latin typeface="Times New Roman"/>
                <a:cs typeface="Times New Roman"/>
              </a:rPr>
              <a:t>i</a:t>
            </a:r>
            <a:endParaRPr sz="2933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" name="Shape 48"/>
          <p:cNvSpPr>
            <a:spLocks/>
          </p:cNvSpPr>
          <p:nvPr/>
        </p:nvSpPr>
        <p:spPr>
          <a:xfrm>
            <a:off x="917787" y="526795"/>
            <a:ext cx="8850630" cy="8705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/>
            <a:r>
              <a:rPr lang="en-US" sz="3200" dirty="0">
                <a:latin typeface="Segoe UI" charset="0"/>
                <a:ea typeface="Segoe UI" charset="0"/>
              </a:rPr>
              <a:t>Complex Conjugate Numbers</a:t>
            </a:r>
            <a:endParaRPr lang="ko-KR" altLang="en-US" sz="3200" dirty="0">
              <a:latin typeface="Segoe UI" charset="0"/>
              <a:ea typeface="Segoe UI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>
          <a:xfrm>
            <a:off x="10202280" y="295910"/>
            <a:ext cx="838835" cy="76771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1514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87" y="526795"/>
            <a:ext cx="8293100" cy="878873"/>
          </a:xfrm>
          <a:prstGeom prst="rect">
            <a:avLst/>
          </a:prstGeom>
        </p:spPr>
        <p:txBody>
          <a:bodyPr vert="horz" wrap="square" lIns="0" tIns="16933" rIns="0" bIns="0" numCol="1" rtlCol="0" anchor="t">
            <a:spAutoFit/>
          </a:bodyPr>
          <a:lstStyle/>
          <a:p>
            <a:pPr marL="16933">
              <a:spcBef>
                <a:spcPts val="133"/>
              </a:spcBef>
            </a:pPr>
            <a:endParaRPr sz="5600" dirty="0"/>
          </a:p>
        </p:txBody>
      </p:sp>
      <p:sp>
        <p:nvSpPr>
          <p:cNvPr id="3" name="object 3"/>
          <p:cNvSpPr/>
          <p:nvPr/>
        </p:nvSpPr>
        <p:spPr>
          <a:xfrm>
            <a:off x="1497617" y="3033771"/>
            <a:ext cx="1394459" cy="0"/>
          </a:xfrm>
          <a:custGeom>
            <a:avLst/>
            <a:gdLst/>
            <a:ahLst/>
            <a:cxnLst/>
            <a:rect l="l" t="t" r="r" b="b"/>
            <a:pathLst>
              <a:path w="1045844">
                <a:moveTo>
                  <a:pt x="0" y="0"/>
                </a:moveTo>
                <a:lnTo>
                  <a:pt x="1045368" y="0"/>
                </a:lnTo>
              </a:path>
            </a:pathLst>
          </a:custGeom>
          <a:ln w="13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4" name="object 4"/>
          <p:cNvSpPr/>
          <p:nvPr/>
        </p:nvSpPr>
        <p:spPr>
          <a:xfrm>
            <a:off x="3370884" y="3033771"/>
            <a:ext cx="303105" cy="0"/>
          </a:xfrm>
          <a:custGeom>
            <a:avLst/>
            <a:gdLst/>
            <a:ahLst/>
            <a:cxnLst/>
            <a:rect l="l" t="t" r="r" b="b"/>
            <a:pathLst>
              <a:path w="227330">
                <a:moveTo>
                  <a:pt x="0" y="0"/>
                </a:moveTo>
                <a:lnTo>
                  <a:pt x="227015" y="0"/>
                </a:lnTo>
              </a:path>
            </a:pathLst>
          </a:custGeom>
          <a:ln w="13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5" name="object 5"/>
          <p:cNvSpPr/>
          <p:nvPr/>
        </p:nvSpPr>
        <p:spPr>
          <a:xfrm>
            <a:off x="4103120" y="3033771"/>
            <a:ext cx="352213" cy="0"/>
          </a:xfrm>
          <a:custGeom>
            <a:avLst/>
            <a:gdLst/>
            <a:ahLst/>
            <a:cxnLst/>
            <a:rect l="l" t="t" r="r" b="b"/>
            <a:pathLst>
              <a:path w="264160">
                <a:moveTo>
                  <a:pt x="0" y="0"/>
                </a:moveTo>
                <a:lnTo>
                  <a:pt x="263736" y="0"/>
                </a:lnTo>
              </a:path>
            </a:pathLst>
          </a:custGeom>
          <a:ln w="13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6" name="object 6"/>
          <p:cNvSpPr/>
          <p:nvPr/>
        </p:nvSpPr>
        <p:spPr>
          <a:xfrm>
            <a:off x="6129525" y="3030413"/>
            <a:ext cx="1345353" cy="0"/>
          </a:xfrm>
          <a:custGeom>
            <a:avLst/>
            <a:gdLst/>
            <a:ahLst/>
            <a:cxnLst/>
            <a:rect l="l" t="t" r="r" b="b"/>
            <a:pathLst>
              <a:path w="1009014">
                <a:moveTo>
                  <a:pt x="0" y="0"/>
                </a:moveTo>
                <a:lnTo>
                  <a:pt x="1008981" y="0"/>
                </a:lnTo>
              </a:path>
            </a:pathLst>
          </a:custGeom>
          <a:ln w="132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7" name="object 7"/>
          <p:cNvSpPr/>
          <p:nvPr/>
        </p:nvSpPr>
        <p:spPr>
          <a:xfrm>
            <a:off x="7940867" y="3030413"/>
            <a:ext cx="292947" cy="0"/>
          </a:xfrm>
          <a:custGeom>
            <a:avLst/>
            <a:gdLst/>
            <a:ahLst/>
            <a:cxnLst/>
            <a:rect l="l" t="t" r="r" b="b"/>
            <a:pathLst>
              <a:path w="219710">
                <a:moveTo>
                  <a:pt x="0" y="0"/>
                </a:moveTo>
                <a:lnTo>
                  <a:pt x="219582" y="0"/>
                </a:lnTo>
              </a:path>
            </a:pathLst>
          </a:custGeom>
          <a:ln w="132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8" name="object 8"/>
          <p:cNvSpPr/>
          <p:nvPr/>
        </p:nvSpPr>
        <p:spPr>
          <a:xfrm>
            <a:off x="8644280" y="3030413"/>
            <a:ext cx="341205" cy="0"/>
          </a:xfrm>
          <a:custGeom>
            <a:avLst/>
            <a:gdLst/>
            <a:ahLst/>
            <a:cxnLst/>
            <a:rect l="l" t="t" r="r" b="b"/>
            <a:pathLst>
              <a:path w="255904">
                <a:moveTo>
                  <a:pt x="0" y="0"/>
                </a:moveTo>
                <a:lnTo>
                  <a:pt x="255886" y="0"/>
                </a:lnTo>
              </a:path>
            </a:pathLst>
          </a:custGeom>
          <a:ln w="132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9" name="object 9"/>
          <p:cNvSpPr/>
          <p:nvPr/>
        </p:nvSpPr>
        <p:spPr>
          <a:xfrm>
            <a:off x="1407773" y="4576557"/>
            <a:ext cx="1120987" cy="0"/>
          </a:xfrm>
          <a:custGeom>
            <a:avLst/>
            <a:gdLst/>
            <a:ahLst/>
            <a:cxnLst/>
            <a:rect l="l" t="t" r="r" b="b"/>
            <a:pathLst>
              <a:path w="840739">
                <a:moveTo>
                  <a:pt x="0" y="0"/>
                </a:moveTo>
                <a:lnTo>
                  <a:pt x="840159" y="0"/>
                </a:lnTo>
              </a:path>
            </a:pathLst>
          </a:custGeom>
          <a:ln w="159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0" name="object 10"/>
          <p:cNvSpPr/>
          <p:nvPr/>
        </p:nvSpPr>
        <p:spPr>
          <a:xfrm>
            <a:off x="3085447" y="4576557"/>
            <a:ext cx="800100" cy="0"/>
          </a:xfrm>
          <a:custGeom>
            <a:avLst/>
            <a:gdLst/>
            <a:ahLst/>
            <a:cxnLst/>
            <a:rect l="l" t="t" r="r" b="b"/>
            <a:pathLst>
              <a:path w="600075">
                <a:moveTo>
                  <a:pt x="0" y="0"/>
                </a:moveTo>
                <a:lnTo>
                  <a:pt x="263298" y="0"/>
                </a:lnTo>
              </a:path>
              <a:path w="600075">
                <a:moveTo>
                  <a:pt x="293936" y="0"/>
                </a:moveTo>
                <a:lnTo>
                  <a:pt x="599662" y="0"/>
                </a:lnTo>
              </a:path>
            </a:pathLst>
          </a:custGeom>
          <a:ln w="162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1" name="object 11"/>
          <p:cNvSpPr txBox="1"/>
          <p:nvPr/>
        </p:nvSpPr>
        <p:spPr>
          <a:xfrm>
            <a:off x="1280505" y="3030413"/>
            <a:ext cx="3180927" cy="2243221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58323">
              <a:spcBef>
                <a:spcPts val="133"/>
              </a:spcBef>
            </a:pPr>
            <a:r>
              <a:rPr sz="3533" spc="47" dirty="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sz="3533" i="1" spc="47" dirty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3100" spc="69" baseline="-23297" dirty="0">
                <a:solidFill>
                  <a:schemeClr val="bg1"/>
                </a:solidFill>
                <a:latin typeface="Times New Roman"/>
                <a:cs typeface="Times New Roman"/>
              </a:rPr>
              <a:t>1 </a:t>
            </a:r>
            <a:r>
              <a:rPr sz="3533" spc="87" dirty="0">
                <a:solidFill>
                  <a:schemeClr val="bg1"/>
                </a:solidFill>
                <a:latin typeface="Symbol"/>
                <a:cs typeface="Symbol"/>
              </a:rPr>
              <a:t></a:t>
            </a:r>
            <a:r>
              <a:rPr sz="3533" spc="8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533" i="1" spc="53" dirty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3100" spc="80" baseline="-23297" dirty="0">
                <a:solidFill>
                  <a:schemeClr val="bg1"/>
                </a:solidFill>
                <a:latin typeface="Times New Roman"/>
                <a:cs typeface="Times New Roman"/>
              </a:rPr>
              <a:t>2 </a:t>
            </a:r>
            <a:r>
              <a:rPr sz="3533" spc="53" dirty="0">
                <a:solidFill>
                  <a:schemeClr val="bg1"/>
                </a:solidFill>
                <a:latin typeface="Times New Roman"/>
                <a:cs typeface="Times New Roman"/>
              </a:rPr>
              <a:t>) </a:t>
            </a:r>
            <a:r>
              <a:rPr sz="3533" spc="87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3533" spc="8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533" i="1" spc="-60" dirty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3100" spc="-89" baseline="-23297" dirty="0">
                <a:solidFill>
                  <a:schemeClr val="bg1"/>
                </a:solidFill>
                <a:latin typeface="Times New Roman"/>
                <a:cs typeface="Times New Roman"/>
              </a:rPr>
              <a:t>1 </a:t>
            </a:r>
            <a:r>
              <a:rPr sz="3533" spc="87" dirty="0">
                <a:solidFill>
                  <a:schemeClr val="bg1"/>
                </a:solidFill>
                <a:latin typeface="Symbol"/>
                <a:cs typeface="Symbol"/>
              </a:rPr>
              <a:t></a:t>
            </a:r>
            <a:r>
              <a:rPr sz="3533" spc="-6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533" i="1" spc="53" dirty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3100" spc="80" baseline="-23297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sz="3100" baseline="-23297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spcBef>
                <a:spcPts val="40"/>
              </a:spcBef>
            </a:pPr>
            <a:endParaRPr sz="68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67732"/>
            <a:r>
              <a:rPr sz="4133" spc="67" dirty="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sz="4133" i="1" spc="67" dirty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3600" spc="100" baseline="-23148" dirty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r>
              <a:rPr sz="4133" i="1" spc="67" dirty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3600" spc="100" baseline="-23148" dirty="0">
                <a:solidFill>
                  <a:schemeClr val="bg1"/>
                </a:solidFill>
                <a:latin typeface="Times New Roman"/>
                <a:cs typeface="Times New Roman"/>
              </a:rPr>
              <a:t>2 </a:t>
            </a:r>
            <a:r>
              <a:rPr sz="4133" spc="47" dirty="0">
                <a:solidFill>
                  <a:schemeClr val="bg1"/>
                </a:solidFill>
                <a:latin typeface="Times New Roman"/>
                <a:cs typeface="Times New Roman"/>
              </a:rPr>
              <a:t>) </a:t>
            </a:r>
            <a:r>
              <a:rPr sz="4133" spc="80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4133" spc="-612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4133" i="1" spc="-80" dirty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3600" spc="-119" baseline="-23148" dirty="0">
                <a:solidFill>
                  <a:schemeClr val="bg1"/>
                </a:solidFill>
                <a:latin typeface="Times New Roman"/>
                <a:cs typeface="Times New Roman"/>
              </a:rPr>
              <a:t>1 </a:t>
            </a:r>
            <a:r>
              <a:rPr sz="4133" i="1" spc="60" dirty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3600" spc="89" baseline="-23148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sz="3600" baseline="-23148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558143" y="4826559"/>
            <a:ext cx="480907" cy="0"/>
          </a:xfrm>
          <a:custGeom>
            <a:avLst/>
            <a:gdLst/>
            <a:ahLst/>
            <a:cxnLst/>
            <a:rect l="l" t="t" r="r" b="b"/>
            <a:pathLst>
              <a:path w="360679">
                <a:moveTo>
                  <a:pt x="0" y="0"/>
                </a:moveTo>
                <a:lnTo>
                  <a:pt x="360337" y="0"/>
                </a:lnTo>
              </a:path>
            </a:pathLst>
          </a:custGeom>
          <a:ln w="157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3" name="object 13"/>
          <p:cNvSpPr/>
          <p:nvPr/>
        </p:nvSpPr>
        <p:spPr>
          <a:xfrm>
            <a:off x="6558143" y="4174604"/>
            <a:ext cx="480907" cy="0"/>
          </a:xfrm>
          <a:custGeom>
            <a:avLst/>
            <a:gdLst/>
            <a:ahLst/>
            <a:cxnLst/>
            <a:rect l="l" t="t" r="r" b="b"/>
            <a:pathLst>
              <a:path w="360679">
                <a:moveTo>
                  <a:pt x="0" y="0"/>
                </a:moveTo>
                <a:lnTo>
                  <a:pt x="360337" y="0"/>
                </a:lnTo>
              </a:path>
            </a:pathLst>
          </a:custGeom>
          <a:ln w="157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4" name="object 14"/>
          <p:cNvSpPr/>
          <p:nvPr/>
        </p:nvSpPr>
        <p:spPr>
          <a:xfrm>
            <a:off x="7823512" y="4174604"/>
            <a:ext cx="341205" cy="0"/>
          </a:xfrm>
          <a:custGeom>
            <a:avLst/>
            <a:gdLst/>
            <a:ahLst/>
            <a:cxnLst/>
            <a:rect l="l" t="t" r="r" b="b"/>
            <a:pathLst>
              <a:path w="255904">
                <a:moveTo>
                  <a:pt x="0" y="0"/>
                </a:moveTo>
                <a:lnTo>
                  <a:pt x="255644" y="0"/>
                </a:lnTo>
              </a:path>
            </a:pathLst>
          </a:custGeom>
          <a:ln w="157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5" name="object 15"/>
          <p:cNvSpPr/>
          <p:nvPr/>
        </p:nvSpPr>
        <p:spPr>
          <a:xfrm>
            <a:off x="7753731" y="4826559"/>
            <a:ext cx="480907" cy="62653"/>
          </a:xfrm>
          <a:custGeom>
            <a:avLst/>
            <a:gdLst/>
            <a:ahLst/>
            <a:cxnLst/>
            <a:rect l="l" t="t" r="r" b="b"/>
            <a:pathLst>
              <a:path w="360679" h="46989">
                <a:moveTo>
                  <a:pt x="31842" y="46477"/>
                </a:moveTo>
                <a:lnTo>
                  <a:pt x="328473" y="46477"/>
                </a:lnTo>
              </a:path>
              <a:path w="360679" h="46989">
                <a:moveTo>
                  <a:pt x="0" y="0"/>
                </a:moveTo>
                <a:lnTo>
                  <a:pt x="360347" y="0"/>
                </a:lnTo>
              </a:path>
            </a:pathLst>
          </a:custGeom>
          <a:ln w="158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6" name="object 16"/>
          <p:cNvSpPr txBox="1"/>
          <p:nvPr/>
        </p:nvSpPr>
        <p:spPr>
          <a:xfrm>
            <a:off x="6030789" y="2977291"/>
            <a:ext cx="3022600" cy="2616892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 marL="84665">
              <a:spcBef>
                <a:spcPts val="167"/>
              </a:spcBef>
            </a:pPr>
            <a:r>
              <a:rPr sz="3400" spc="53" dirty="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sz="3400" i="1" spc="53" dirty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3000" spc="80" baseline="-24074" dirty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r>
              <a:rPr sz="3000" spc="239" baseline="-24074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400" spc="100" dirty="0">
                <a:solidFill>
                  <a:schemeClr val="bg1"/>
                </a:solidFill>
                <a:latin typeface="Symbol"/>
                <a:cs typeface="Symbol"/>
              </a:rPr>
              <a:t></a:t>
            </a:r>
            <a:r>
              <a:rPr sz="3400" spc="-2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400" i="1" spc="53" dirty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3000" spc="80" baseline="-24074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r>
              <a:rPr sz="3000" spc="-320" baseline="-24074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400" spc="60" dirty="0">
                <a:solidFill>
                  <a:schemeClr val="bg1"/>
                </a:solidFill>
                <a:latin typeface="Times New Roman"/>
                <a:cs typeface="Times New Roman"/>
              </a:rPr>
              <a:t>)</a:t>
            </a:r>
            <a:r>
              <a:rPr sz="3400" spc="-12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400" spc="100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r>
              <a:rPr sz="3400" spc="1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400" i="1" spc="-53" dirty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3000" spc="-80" baseline="-24074" dirty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r>
              <a:rPr sz="3000" spc="239" baseline="-24074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400" spc="100" dirty="0">
                <a:solidFill>
                  <a:schemeClr val="bg1"/>
                </a:solidFill>
                <a:latin typeface="Symbol"/>
                <a:cs typeface="Symbol"/>
              </a:rPr>
              <a:t></a:t>
            </a:r>
            <a:r>
              <a:rPr sz="3400" spc="-2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400" i="1" spc="60" dirty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3000" spc="89" baseline="-24074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sz="3000" baseline="-24074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spcBef>
                <a:spcPts val="60"/>
              </a:spcBef>
            </a:pPr>
            <a:endParaRPr sz="42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613818">
              <a:tabLst>
                <a:tab pos="1808435" algn="l"/>
              </a:tabLst>
            </a:pPr>
            <a:r>
              <a:rPr sz="3933" i="1" spc="-87" dirty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3500" spc="-129" baseline="-23809" dirty="0">
                <a:solidFill>
                  <a:schemeClr val="bg1"/>
                </a:solidFill>
                <a:latin typeface="Times New Roman"/>
                <a:cs typeface="Times New Roman"/>
              </a:rPr>
              <a:t>1	</a:t>
            </a:r>
            <a:r>
              <a:rPr sz="3933" i="1" spc="-87" dirty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3500" spc="-129" baseline="-23809" dirty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sz="3500" baseline="-23809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791614">
              <a:spcBef>
                <a:spcPts val="3500"/>
              </a:spcBef>
              <a:tabLst>
                <a:tab pos="1987077" algn="l"/>
              </a:tabLst>
            </a:pPr>
            <a:r>
              <a:rPr sz="3500" spc="9" baseline="1587" dirty="0">
                <a:solidFill>
                  <a:schemeClr val="bg1"/>
                </a:solidFill>
                <a:latin typeface="Times New Roman"/>
                <a:cs typeface="Times New Roman"/>
              </a:rPr>
              <a:t>2	</a:t>
            </a:r>
            <a:r>
              <a:rPr sz="2333" spc="7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sz="2333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51047" y="4429692"/>
            <a:ext cx="1678093" cy="1023357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6933">
              <a:lnSpc>
                <a:spcPts val="3933"/>
              </a:lnSpc>
              <a:spcBef>
                <a:spcPts val="180"/>
              </a:spcBef>
              <a:tabLst>
                <a:tab pos="711182" algn="l"/>
              </a:tabLst>
            </a:pPr>
            <a:r>
              <a:rPr sz="3933" spc="27" dirty="0">
                <a:latin typeface="Times New Roman"/>
                <a:cs typeface="Times New Roman"/>
              </a:rPr>
              <a:t>(	)</a:t>
            </a:r>
            <a:r>
              <a:rPr sz="3933" spc="-107" dirty="0">
                <a:latin typeface="Times New Roman"/>
                <a:cs typeface="Times New Roman"/>
              </a:rPr>
              <a:t> </a:t>
            </a:r>
            <a:r>
              <a:rPr sz="3933" spc="47" dirty="0">
                <a:solidFill>
                  <a:schemeClr val="bg1"/>
                </a:solidFill>
                <a:latin typeface="Symbol"/>
                <a:cs typeface="Symbol"/>
              </a:rPr>
              <a:t></a:t>
            </a:r>
            <a:endParaRPr sz="3933">
              <a:solidFill>
                <a:schemeClr val="bg1"/>
              </a:solidFill>
              <a:latin typeface="Symbol"/>
              <a:cs typeface="Symbol"/>
            </a:endParaRPr>
          </a:p>
          <a:p>
            <a:pPr marL="265000">
              <a:lnSpc>
                <a:spcPts val="3933"/>
              </a:lnSpc>
              <a:tabLst>
                <a:tab pos="1460463" algn="l"/>
              </a:tabLst>
            </a:pPr>
            <a:r>
              <a:rPr lang="en-US" sz="3933" i="1" spc="33" dirty="0" smtClean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r>
              <a:rPr sz="3933" i="1" spc="33">
                <a:latin typeface="Times New Roman"/>
                <a:cs typeface="Times New Roman"/>
              </a:rPr>
              <a:t>	</a:t>
            </a:r>
            <a:r>
              <a:rPr lang="en-US" sz="3933" i="1" spc="33" dirty="0" smtClean="0">
                <a:solidFill>
                  <a:schemeClr val="bg1"/>
                </a:solidFill>
                <a:latin typeface="Times New Roman"/>
                <a:cs typeface="Times New Roman"/>
              </a:rPr>
              <a:t>z</a:t>
            </a:r>
            <a:endParaRPr sz="3933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8" name="Shape 48"/>
          <p:cNvSpPr>
            <a:spLocks/>
          </p:cNvSpPr>
          <p:nvPr/>
        </p:nvSpPr>
        <p:spPr>
          <a:xfrm>
            <a:off x="917787" y="526795"/>
            <a:ext cx="8850630" cy="8705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/>
            <a:r>
              <a:rPr lang="en-US" sz="3200" dirty="0">
                <a:latin typeface="Segoe UI" charset="0"/>
                <a:ea typeface="Segoe UI" charset="0"/>
              </a:rPr>
              <a:t>Complex Conjugate Numbers</a:t>
            </a:r>
            <a:endParaRPr lang="ko-KR" altLang="en-US" sz="3200" dirty="0">
              <a:latin typeface="Segoe UI" charset="0"/>
              <a:ea typeface="Segoe UI" charset="0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7"/>
          </p:nvPr>
        </p:nvSpPr>
        <p:spPr>
          <a:xfrm>
            <a:off x="10215927" y="194372"/>
            <a:ext cx="838835" cy="76771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217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>
            <p:ph type="sldNum" idx="12"/>
          </p:nvPr>
        </p:nvSpPr>
        <p:spPr>
          <a:xfrm>
            <a:off x="10352405" y="295910"/>
            <a:ext cx="838835" cy="768350"/>
          </a:xfrm>
          <a:prstGeom prst="rect">
            <a:avLst/>
          </a:prstGeom>
        </p:spPr>
        <p:txBody>
          <a:bodyPr vert="horz" wrap="square" lIns="91440" tIns="45720" rIns="91440" bIns="45720" numCol="1" anchor="b">
            <a:noAutofit/>
          </a:bodyPr>
          <a:lstStyle/>
          <a:p>
            <a:pPr marL="0" indent="0" latinLnBrk="0">
              <a:buFontTx/>
              <a:buNone/>
            </a:pPr>
            <a:fld id="{B9320F77-B9A0-41C5-862A-B4B631284C64}" type="slidenum">
              <a:rPr lang="en-US" sz="2800"/>
              <a:pPr marL="0" indent="0" latinLnBrk="0">
                <a:buFontTx/>
                <a:buNone/>
              </a:pPr>
              <a:t>2</a:t>
            </a:fld>
            <a:endParaRPr lang="ko-KR" altLang="en-US" sz="2800"/>
          </a:p>
        </p:txBody>
      </p:sp>
      <p:sp>
        <p:nvSpPr>
          <p:cNvPr id="5" name="Shape 45"/>
          <p:cNvSpPr>
            <a:spLocks/>
          </p:cNvSpPr>
          <p:nvPr/>
        </p:nvSpPr>
        <p:spPr>
          <a:xfrm>
            <a:off x="1135380" y="722630"/>
            <a:ext cx="8850630" cy="8705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hangingPunct="1"/>
            <a:r>
              <a:rPr lang="en-US" sz="3200">
                <a:latin typeface="Segoe UI" charset="0"/>
                <a:ea typeface="Segoe UI" charset="0"/>
              </a:rPr>
              <a:t>Course content</a:t>
            </a:r>
            <a:endParaRPr lang="ko-KR" altLang="en-US" sz="3200">
              <a:latin typeface="Segoe UI" charset="0"/>
              <a:ea typeface="Segoe UI" charset="0"/>
            </a:endParaRPr>
          </a:p>
        </p:txBody>
      </p:sp>
      <p:sp>
        <p:nvSpPr>
          <p:cNvPr id="6" name="Text Box 63"/>
          <p:cNvSpPr txBox="1">
            <a:spLocks/>
          </p:cNvSpPr>
          <p:nvPr/>
        </p:nvSpPr>
        <p:spPr>
          <a:xfrm>
            <a:off x="1136015" y="2360295"/>
            <a:ext cx="8849995" cy="2678938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254000" indent="-254000" algn="l" hangingPunct="1">
              <a:lnSpc>
                <a:spcPct val="150000"/>
              </a:lnSpc>
              <a:buClr>
                <a:srgbClr val="B01513"/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  <a:latin typeface="Segoe UI" charset="0"/>
                <a:ea typeface="Segoe UI" charset="0"/>
              </a:rPr>
              <a:t> </a:t>
            </a:r>
            <a:r>
              <a:rPr sz="2800" dirty="0">
                <a:solidFill>
                  <a:schemeClr val="bg1"/>
                </a:solidFill>
                <a:latin typeface="Segoe UI" charset="0"/>
                <a:ea typeface="Segoe UI" charset="0"/>
              </a:rPr>
              <a:t>Complex </a:t>
            </a:r>
            <a:r>
              <a:rPr sz="2800" dirty="0" smtClean="0">
                <a:solidFill>
                  <a:schemeClr val="bg1"/>
                </a:solidFill>
                <a:latin typeface="Segoe UI" charset="0"/>
                <a:ea typeface="Segoe UI" charset="0"/>
              </a:rPr>
              <a:t>Variable</a:t>
            </a:r>
            <a:r>
              <a:rPr lang="en-US" sz="2800" dirty="0" smtClean="0">
                <a:solidFill>
                  <a:schemeClr val="bg1"/>
                </a:solidFill>
                <a:latin typeface="Segoe UI" charset="0"/>
                <a:ea typeface="Segoe UI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Segoe UI" charset="0"/>
                <a:ea typeface="Segoe UI" charset="0"/>
              </a:rPr>
              <a:t>Function</a:t>
            </a:r>
            <a:endParaRPr lang="ko-KR" altLang="en-US" sz="2800" dirty="0">
              <a:solidFill>
                <a:schemeClr val="bg1"/>
              </a:solidFill>
              <a:latin typeface="Segoe UI" charset="0"/>
              <a:ea typeface="Segoe UI" charset="0"/>
            </a:endParaRPr>
          </a:p>
          <a:p>
            <a:pPr marL="254000" indent="-254000" algn="l" hangingPunct="1">
              <a:lnSpc>
                <a:spcPct val="150000"/>
              </a:lnSpc>
              <a:buClr>
                <a:srgbClr val="B01513"/>
              </a:buClr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  <a:latin typeface="Segoe UI" charset="0"/>
                <a:ea typeface="Segoe UI" charset="0"/>
              </a:rPr>
              <a:t> </a:t>
            </a:r>
            <a:r>
              <a:rPr sz="2800" smtClean="0">
                <a:solidFill>
                  <a:schemeClr val="bg1"/>
                </a:solidFill>
                <a:latin typeface="Segoe UI" charset="0"/>
                <a:ea typeface="Segoe UI" charset="0"/>
              </a:rPr>
              <a:t>Gamma</a:t>
            </a:r>
            <a:r>
              <a:rPr lang="en-US" sz="2800" dirty="0" smtClean="0">
                <a:solidFill>
                  <a:schemeClr val="bg1"/>
                </a:solidFill>
                <a:latin typeface="Segoe UI" charset="0"/>
                <a:ea typeface="Segoe UI" charset="0"/>
              </a:rPr>
              <a:t> and Beta</a:t>
            </a:r>
            <a:r>
              <a:rPr sz="2800" smtClean="0">
                <a:solidFill>
                  <a:schemeClr val="bg1"/>
                </a:solidFill>
                <a:latin typeface="Segoe UI" charset="0"/>
                <a:ea typeface="Segoe UI" charset="0"/>
              </a:rPr>
              <a:t> </a:t>
            </a:r>
            <a:r>
              <a:rPr sz="2800" dirty="0">
                <a:solidFill>
                  <a:schemeClr val="bg1"/>
                </a:solidFill>
                <a:latin typeface="Segoe UI" charset="0"/>
                <a:ea typeface="Segoe UI" charset="0"/>
              </a:rPr>
              <a:t>Functions</a:t>
            </a:r>
            <a:endParaRPr lang="ko-KR" altLang="en-US" sz="2800" dirty="0">
              <a:solidFill>
                <a:schemeClr val="bg1"/>
              </a:solidFill>
              <a:latin typeface="Segoe UI" charset="0"/>
              <a:ea typeface="Segoe UI" charset="0"/>
            </a:endParaRPr>
          </a:p>
          <a:p>
            <a:pPr marL="254000" indent="-254000" algn="l" hangingPunct="1">
              <a:lnSpc>
                <a:spcPct val="150000"/>
              </a:lnSpc>
              <a:buClr>
                <a:srgbClr val="B01513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Segoe UI" charset="0"/>
                <a:ea typeface="Segoe UI" charset="0"/>
              </a:rPr>
              <a:t> </a:t>
            </a:r>
            <a:r>
              <a:rPr sz="2800" dirty="0" smtClean="0">
                <a:solidFill>
                  <a:schemeClr val="bg1"/>
                </a:solidFill>
                <a:latin typeface="Segoe UI" charset="0"/>
                <a:ea typeface="Segoe UI" charset="0"/>
              </a:rPr>
              <a:t>Orthogonal Functions</a:t>
            </a:r>
            <a:endParaRPr lang="ko-KR" altLang="en-US" sz="2800" dirty="0">
              <a:solidFill>
                <a:schemeClr val="bg1"/>
              </a:solidFill>
              <a:latin typeface="Segoe UI" charset="0"/>
              <a:ea typeface="Segoe UI" charset="0"/>
            </a:endParaRPr>
          </a:p>
          <a:p>
            <a:pPr marL="254000" indent="-254000" algn="l" hangingPunct="1">
              <a:lnSpc>
                <a:spcPct val="150000"/>
              </a:lnSpc>
              <a:buClr>
                <a:srgbClr val="B01513"/>
              </a:buClr>
              <a:buFont typeface="+mj-lt"/>
              <a:buAutoNum type="arabicPeriod"/>
            </a:pPr>
            <a:r>
              <a:rPr sz="2800" dirty="0">
                <a:solidFill>
                  <a:schemeClr val="bg1"/>
                </a:solidFill>
                <a:latin typeface="Segoe UI" charset="0"/>
                <a:ea typeface="Segoe UI" charset="0"/>
              </a:rPr>
              <a:t> Bessel Functions</a:t>
            </a:r>
            <a:endParaRPr lang="ko-KR" altLang="en-US" sz="2800" dirty="0">
              <a:solidFill>
                <a:schemeClr val="bg1"/>
              </a:solidFill>
              <a:latin typeface="Segoe UI" charset="0"/>
              <a:ea typeface="Segoe UI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>
          <a:xfrm>
            <a:off x="10120947" y="338772"/>
            <a:ext cx="838835" cy="76771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26198" y="2656337"/>
            <a:ext cx="80086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</a:t>
            </a:r>
            <a:r>
              <a:rPr lang="en-US" sz="2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main objective of this course is to familiarize students with a range of mathematical methods that are essential for solving advanced problems in theoretical </a:t>
            </a:r>
            <a:r>
              <a:rPr lang="en-US" sz="28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physics.</a:t>
            </a:r>
            <a:endParaRPr lang="en-US" sz="28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Shape 36"/>
          <p:cNvSpPr>
            <a:spLocks/>
          </p:cNvSpPr>
          <p:nvPr/>
        </p:nvSpPr>
        <p:spPr>
          <a:xfrm>
            <a:off x="1135380" y="722630"/>
            <a:ext cx="8850630" cy="8705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Course objective</a:t>
            </a:r>
            <a:endParaRPr lang="ko-KR" altLang="en-US" sz="3200" dirty="0">
              <a:solidFill>
                <a:schemeClr val="tx1"/>
              </a:solidFill>
              <a:latin typeface="Segoe UI" charset="0"/>
              <a:ea typeface="Segoe U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30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35380" y="2124075"/>
            <a:ext cx="84453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</a:pPr>
            <a:r>
              <a:rPr lang="en-US" sz="2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After </a:t>
            </a:r>
            <a:r>
              <a:rPr lang="en-US" sz="2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successfully completed course, student will be able to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en-US" sz="2400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use </a:t>
            </a:r>
            <a:r>
              <a:rPr lang="en-US" sz="2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complex analysis in solving physical </a:t>
            </a:r>
            <a:r>
              <a:rPr lang="en-US" sz="2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problems</a:t>
            </a:r>
            <a:endParaRPr lang="en-US" sz="2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solve ordinary and partial differential equations of second order that are common in the physical </a:t>
            </a:r>
            <a:r>
              <a:rPr lang="en-US" sz="2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sciences</a:t>
            </a:r>
            <a:endParaRPr lang="en-US" sz="2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use Green </a:t>
            </a:r>
            <a:r>
              <a:rPr lang="en-US" sz="2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functions</a:t>
            </a:r>
            <a:endParaRPr lang="en-US" sz="2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use the orthogonal polynomials</a:t>
            </a:r>
          </a:p>
        </p:txBody>
      </p:sp>
      <p:sp>
        <p:nvSpPr>
          <p:cNvPr id="7" name="Shape 36"/>
          <p:cNvSpPr>
            <a:spLocks/>
          </p:cNvSpPr>
          <p:nvPr/>
        </p:nvSpPr>
        <p:spPr>
          <a:xfrm>
            <a:off x="1135380" y="722630"/>
            <a:ext cx="8850630" cy="8705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Learning </a:t>
            </a:r>
            <a:r>
              <a:rPr lang="en-US" sz="3200" dirty="0" smtClean="0">
                <a:solidFill>
                  <a:schemeClr val="tx1"/>
                </a:solidFill>
              </a:rPr>
              <a:t>outcomes</a:t>
            </a:r>
            <a:endParaRPr lang="ko-KR" altLang="en-US" sz="3200" dirty="0">
              <a:solidFill>
                <a:schemeClr val="tx1"/>
              </a:solidFill>
              <a:latin typeface="Segoe UI" charset="0"/>
              <a:ea typeface="Segoe U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202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>
            <p:ph type="sldNum" idx="12"/>
          </p:nvPr>
        </p:nvSpPr>
        <p:spPr>
          <a:xfrm>
            <a:off x="10352405" y="295910"/>
            <a:ext cx="838835" cy="768350"/>
          </a:xfrm>
          <a:prstGeom prst="rect">
            <a:avLst/>
          </a:prstGeom>
        </p:spPr>
        <p:txBody>
          <a:bodyPr vert="horz" wrap="square" lIns="91440" tIns="45720" rIns="91440" bIns="45720" numCol="1" anchor="b">
            <a:noAutofit/>
          </a:bodyPr>
          <a:lstStyle/>
          <a:p>
            <a:pPr marL="0" indent="0" latinLnBrk="0">
              <a:buFontTx/>
              <a:buNone/>
            </a:pPr>
            <a:fld id="{B9320F77-B9A0-41C5-862A-B4B631284C64}" type="slidenum">
              <a:rPr lang="en-US" sz="2800"/>
              <a:pPr marL="0" indent="0" latinLnBrk="0">
                <a:buFontTx/>
                <a:buNone/>
              </a:pPr>
              <a:t>5</a:t>
            </a:fld>
            <a:endParaRPr lang="ko-KR" altLang="en-US" sz="2800" dirty="0"/>
          </a:p>
        </p:txBody>
      </p:sp>
      <p:sp>
        <p:nvSpPr>
          <p:cNvPr id="5" name="Text Box 64"/>
          <p:cNvSpPr txBox="1">
            <a:spLocks/>
          </p:cNvSpPr>
          <p:nvPr/>
        </p:nvSpPr>
        <p:spPr>
          <a:xfrm>
            <a:off x="1136015" y="1917700"/>
            <a:ext cx="10236200" cy="470979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0" indent="0" algn="l" hangingPunct="1">
              <a:lnSpc>
                <a:spcPct val="150000"/>
              </a:lnSpc>
              <a:buFontTx/>
              <a:buNone/>
            </a:pPr>
            <a:r>
              <a:rPr sz="2000" dirty="0">
                <a:solidFill>
                  <a:srgbClr val="C00000"/>
                </a:solidFill>
                <a:latin typeface="Segoe UI" charset="0"/>
                <a:ea typeface="Segoe UI" charset="0"/>
              </a:rPr>
              <a:t>1. </a:t>
            </a:r>
            <a:r>
              <a:rPr sz="2000" dirty="0">
                <a:solidFill>
                  <a:schemeClr val="bg1"/>
                </a:solidFill>
                <a:latin typeface="Segoe UI" charset="0"/>
                <a:ea typeface="Segoe UI" charset="0"/>
              </a:rPr>
              <a:t>Mathematical Methods for Physicists by George </a:t>
            </a:r>
            <a:r>
              <a:rPr sz="2000" dirty="0" err="1">
                <a:solidFill>
                  <a:schemeClr val="bg1"/>
                </a:solidFill>
                <a:latin typeface="Segoe UI" charset="0"/>
                <a:ea typeface="Segoe UI" charset="0"/>
              </a:rPr>
              <a:t>Arfken</a:t>
            </a:r>
            <a:r>
              <a:rPr sz="2000" dirty="0">
                <a:solidFill>
                  <a:schemeClr val="bg1"/>
                </a:solidFill>
                <a:latin typeface="Segoe UI" charset="0"/>
                <a:ea typeface="Segoe UI" charset="0"/>
              </a:rPr>
              <a:t> and Hans J. Weber, (6th </a:t>
            </a:r>
            <a:r>
              <a:rPr lang="en-US" sz="2000" dirty="0">
                <a:solidFill>
                  <a:schemeClr val="bg1"/>
                </a:solidFill>
                <a:latin typeface="Segoe UI" charset="0"/>
                <a:ea typeface="Segoe UI" charset="0"/>
              </a:rPr>
              <a:t>   </a:t>
            </a:r>
            <a:r>
              <a:rPr sz="2000" dirty="0">
                <a:solidFill>
                  <a:schemeClr val="bg1"/>
                </a:solidFill>
                <a:latin typeface="Segoe UI" charset="0"/>
                <a:ea typeface="Segoe UI" charset="0"/>
              </a:rPr>
              <a:t>and onwards editions) </a:t>
            </a:r>
            <a:r>
              <a:rPr sz="2000" dirty="0" err="1">
                <a:solidFill>
                  <a:schemeClr val="bg1"/>
                </a:solidFill>
                <a:latin typeface="Segoe UI" charset="0"/>
                <a:ea typeface="Segoe UI" charset="0"/>
              </a:rPr>
              <a:t>Acad</a:t>
            </a:r>
            <a:r>
              <a:rPr sz="2000" dirty="0">
                <a:solidFill>
                  <a:schemeClr val="bg1"/>
                </a:solidFill>
                <a:latin typeface="Segoe UI" charset="0"/>
                <a:ea typeface="Segoe UI" charset="0"/>
              </a:rPr>
              <a:t> Press.    </a:t>
            </a:r>
            <a:endParaRPr lang="ko-KR" altLang="en-US" sz="2000" dirty="0">
              <a:solidFill>
                <a:schemeClr val="bg1"/>
              </a:solidFill>
              <a:latin typeface="Segoe UI" charset="0"/>
              <a:ea typeface="Segoe UI" charset="0"/>
            </a:endParaRPr>
          </a:p>
          <a:p>
            <a:pPr marL="0" indent="0" algn="l" hangingPunct="1">
              <a:lnSpc>
                <a:spcPct val="150000"/>
              </a:lnSpc>
              <a:buFontTx/>
              <a:buNone/>
            </a:pPr>
            <a:r>
              <a:rPr sz="2000" dirty="0">
                <a:solidFill>
                  <a:srgbClr val="C00000"/>
                </a:solidFill>
                <a:latin typeface="Segoe UI" charset="0"/>
                <a:ea typeface="Segoe UI" charset="0"/>
              </a:rPr>
              <a:t>2. </a:t>
            </a:r>
            <a:r>
              <a:rPr sz="2000" dirty="0">
                <a:solidFill>
                  <a:schemeClr val="bg1"/>
                </a:solidFill>
                <a:latin typeface="Segoe UI" charset="0"/>
                <a:ea typeface="Segoe UI" charset="0"/>
              </a:rPr>
              <a:t>Advanced Engineering Mathematics, Erwin </a:t>
            </a:r>
            <a:r>
              <a:rPr sz="2000" dirty="0" err="1">
                <a:solidFill>
                  <a:schemeClr val="bg1"/>
                </a:solidFill>
                <a:latin typeface="Segoe UI" charset="0"/>
                <a:ea typeface="Segoe UI" charset="0"/>
              </a:rPr>
              <a:t>Kreyszig</a:t>
            </a:r>
            <a:r>
              <a:rPr sz="2000" dirty="0">
                <a:solidFill>
                  <a:schemeClr val="bg1"/>
                </a:solidFill>
                <a:latin typeface="Segoe UI" charset="0"/>
                <a:ea typeface="Segoe UI" charset="0"/>
              </a:rPr>
              <a:t>, (2007).   </a:t>
            </a:r>
            <a:endParaRPr lang="ko-KR" altLang="en-US" sz="2000" dirty="0">
              <a:solidFill>
                <a:schemeClr val="bg1"/>
              </a:solidFill>
              <a:latin typeface="Segoe UI" charset="0"/>
              <a:ea typeface="Segoe UI" charset="0"/>
            </a:endParaRPr>
          </a:p>
          <a:p>
            <a:pPr marL="0" indent="0" algn="l" hangingPunct="1">
              <a:lnSpc>
                <a:spcPct val="150000"/>
              </a:lnSpc>
              <a:buFontTx/>
              <a:buNone/>
            </a:pPr>
            <a:r>
              <a:rPr sz="2000" dirty="0">
                <a:solidFill>
                  <a:srgbClr val="C00000"/>
                </a:solidFill>
                <a:latin typeface="Segoe UI" charset="0"/>
                <a:ea typeface="Segoe UI" charset="0"/>
              </a:rPr>
              <a:t>3. </a:t>
            </a:r>
            <a:r>
              <a:rPr sz="2000" dirty="0">
                <a:solidFill>
                  <a:schemeClr val="bg1"/>
                </a:solidFill>
                <a:latin typeface="Segoe UI" charset="0"/>
                <a:ea typeface="Segoe UI" charset="0"/>
              </a:rPr>
              <a:t>Mathematical Physics by E. </a:t>
            </a:r>
            <a:r>
              <a:rPr sz="2000" dirty="0" err="1">
                <a:solidFill>
                  <a:schemeClr val="bg1"/>
                </a:solidFill>
                <a:latin typeface="Segoe UI" charset="0"/>
                <a:ea typeface="Segoe UI" charset="0"/>
              </a:rPr>
              <a:t>Butkov</a:t>
            </a:r>
            <a:r>
              <a:rPr sz="2000" dirty="0">
                <a:solidFill>
                  <a:schemeClr val="bg1"/>
                </a:solidFill>
                <a:latin typeface="Segoe UI" charset="0"/>
                <a:ea typeface="Segoe UI" charset="0"/>
              </a:rPr>
              <a:t>, Addison-Wesley London </a:t>
            </a:r>
            <a:endParaRPr lang="ko-KR" altLang="en-US" sz="2000" dirty="0">
              <a:solidFill>
                <a:schemeClr val="bg1"/>
              </a:solidFill>
              <a:latin typeface="Segoe UI" charset="0"/>
              <a:ea typeface="Segoe UI" charset="0"/>
            </a:endParaRPr>
          </a:p>
          <a:p>
            <a:pPr marL="0" indent="0" algn="l" hangingPunct="1">
              <a:lnSpc>
                <a:spcPct val="150000"/>
              </a:lnSpc>
              <a:buFontTx/>
              <a:buNone/>
            </a:pPr>
            <a:r>
              <a:rPr sz="2000" dirty="0">
                <a:solidFill>
                  <a:srgbClr val="C00000"/>
                </a:solidFill>
                <a:latin typeface="Segoe UI" charset="0"/>
                <a:ea typeface="Segoe UI" charset="0"/>
              </a:rPr>
              <a:t>4. </a:t>
            </a:r>
            <a:r>
              <a:rPr sz="2000" dirty="0">
                <a:solidFill>
                  <a:schemeClr val="bg1"/>
                </a:solidFill>
                <a:latin typeface="Segoe UI" charset="0"/>
                <a:ea typeface="Segoe UI" charset="0"/>
              </a:rPr>
              <a:t>Complex Variables by </a:t>
            </a:r>
            <a:r>
              <a:rPr sz="2000" dirty="0" err="1">
                <a:solidFill>
                  <a:schemeClr val="bg1"/>
                </a:solidFill>
                <a:latin typeface="Segoe UI" charset="0"/>
                <a:ea typeface="Segoe UI" charset="0"/>
              </a:rPr>
              <a:t>M.R.Spiegel</a:t>
            </a:r>
            <a:r>
              <a:rPr sz="2000" dirty="0">
                <a:solidFill>
                  <a:schemeClr val="bg1"/>
                </a:solidFill>
                <a:latin typeface="Segoe UI" charset="0"/>
                <a:ea typeface="Segoe UI" charset="0"/>
              </a:rPr>
              <a:t>, </a:t>
            </a:r>
            <a:r>
              <a:rPr sz="2000" dirty="0" err="1">
                <a:solidFill>
                  <a:schemeClr val="bg1"/>
                </a:solidFill>
                <a:latin typeface="Segoe UI" charset="0"/>
                <a:ea typeface="Segoe UI" charset="0"/>
              </a:rPr>
              <a:t>Schaum’s</a:t>
            </a:r>
            <a:r>
              <a:rPr sz="2000" dirty="0">
                <a:solidFill>
                  <a:schemeClr val="bg1"/>
                </a:solidFill>
                <a:latin typeface="Segoe UI" charset="0"/>
                <a:ea typeface="Segoe UI" charset="0"/>
              </a:rPr>
              <a:t> Outline Series, McGraw Hill, New York.  </a:t>
            </a:r>
            <a:endParaRPr lang="ko-KR" altLang="en-US" sz="2000" dirty="0">
              <a:solidFill>
                <a:schemeClr val="bg1"/>
              </a:solidFill>
              <a:latin typeface="Segoe UI" charset="0"/>
              <a:ea typeface="Segoe UI" charset="0"/>
            </a:endParaRPr>
          </a:p>
          <a:p>
            <a:pPr marL="0" indent="0" algn="l" hangingPunct="1">
              <a:lnSpc>
                <a:spcPct val="150000"/>
              </a:lnSpc>
              <a:buFontTx/>
              <a:buNone/>
            </a:pPr>
            <a:r>
              <a:rPr sz="2000" dirty="0">
                <a:solidFill>
                  <a:srgbClr val="C00000"/>
                </a:solidFill>
                <a:latin typeface="Segoe UI" charset="0"/>
                <a:ea typeface="Segoe UI" charset="0"/>
              </a:rPr>
              <a:t>5. </a:t>
            </a:r>
            <a:r>
              <a:rPr sz="2000" dirty="0">
                <a:solidFill>
                  <a:schemeClr val="bg1"/>
                </a:solidFill>
                <a:latin typeface="Segoe UI" charset="0"/>
                <a:ea typeface="Segoe UI" charset="0"/>
              </a:rPr>
              <a:t>Introduction to Mathematical Physics by C.W. Wong, Oxford University, Press, New York (1991).  </a:t>
            </a:r>
            <a:endParaRPr lang="ko-KR" altLang="en-US" sz="2000" dirty="0">
              <a:solidFill>
                <a:schemeClr val="bg1"/>
              </a:solidFill>
              <a:latin typeface="Segoe UI" charset="0"/>
              <a:ea typeface="Segoe UI" charset="0"/>
            </a:endParaRPr>
          </a:p>
          <a:p>
            <a:pPr marL="0" indent="0" algn="l" hangingPunct="1">
              <a:lnSpc>
                <a:spcPct val="150000"/>
              </a:lnSpc>
              <a:buFontTx/>
              <a:buNone/>
            </a:pPr>
            <a:r>
              <a:rPr sz="2000" dirty="0">
                <a:solidFill>
                  <a:srgbClr val="C00000"/>
                </a:solidFill>
                <a:latin typeface="Segoe UI" charset="0"/>
                <a:ea typeface="Segoe UI" charset="0"/>
              </a:rPr>
              <a:t>6. </a:t>
            </a:r>
            <a:r>
              <a:rPr sz="2000" dirty="0">
                <a:solidFill>
                  <a:schemeClr val="bg1"/>
                </a:solidFill>
                <a:latin typeface="Segoe UI" charset="0"/>
                <a:ea typeface="Segoe UI" charset="0"/>
              </a:rPr>
              <a:t>Foundations of Mathematical Physics by </a:t>
            </a:r>
            <a:r>
              <a:rPr sz="2000" dirty="0" err="1">
                <a:solidFill>
                  <a:schemeClr val="bg1"/>
                </a:solidFill>
                <a:latin typeface="Segoe UI" charset="0"/>
                <a:ea typeface="Segoe UI" charset="0"/>
              </a:rPr>
              <a:t>Hassani</a:t>
            </a:r>
            <a:r>
              <a:rPr sz="2000" dirty="0">
                <a:solidFill>
                  <a:schemeClr val="bg1"/>
                </a:solidFill>
                <a:latin typeface="Segoe UI" charset="0"/>
                <a:ea typeface="Segoe UI" charset="0"/>
              </a:rPr>
              <a:t>, Prentice Hall International Inc., Singapore (1991).  </a:t>
            </a:r>
            <a:endParaRPr lang="ko-KR" altLang="en-US" sz="2000" dirty="0">
              <a:solidFill>
                <a:schemeClr val="bg1"/>
              </a:solidFill>
              <a:latin typeface="Segoe UI" charset="0"/>
              <a:ea typeface="Segoe UI" charset="0"/>
            </a:endParaRPr>
          </a:p>
          <a:p>
            <a:pPr marL="0" indent="0" algn="l" hangingPunct="1">
              <a:lnSpc>
                <a:spcPct val="150000"/>
              </a:lnSpc>
              <a:buFontTx/>
              <a:buNone/>
            </a:pPr>
            <a:r>
              <a:rPr sz="2000" dirty="0">
                <a:solidFill>
                  <a:srgbClr val="C00000"/>
                </a:solidFill>
                <a:latin typeface="Segoe UI" charset="0"/>
                <a:ea typeface="Segoe UI" charset="0"/>
              </a:rPr>
              <a:t>7. </a:t>
            </a:r>
            <a:r>
              <a:rPr sz="2000" dirty="0">
                <a:solidFill>
                  <a:schemeClr val="bg1"/>
                </a:solidFill>
                <a:latin typeface="Segoe UI" charset="0"/>
                <a:ea typeface="Segoe UI" charset="0"/>
              </a:rPr>
              <a:t>Mathematical Physics by </a:t>
            </a:r>
            <a:r>
              <a:rPr sz="2000" dirty="0" err="1">
                <a:solidFill>
                  <a:schemeClr val="bg1"/>
                </a:solidFill>
                <a:latin typeface="Segoe UI" charset="0"/>
                <a:ea typeface="Segoe UI" charset="0"/>
              </a:rPr>
              <a:t>ChattopadhyayWiley</a:t>
            </a:r>
            <a:r>
              <a:rPr sz="2000" dirty="0">
                <a:solidFill>
                  <a:schemeClr val="bg1"/>
                </a:solidFill>
                <a:latin typeface="Segoe UI" charset="0"/>
                <a:ea typeface="Segoe UI" charset="0"/>
              </a:rPr>
              <a:t> Eastern Limited, New Delhi, (1990). </a:t>
            </a:r>
            <a:endParaRPr lang="ko-KR" altLang="en-US" sz="2000" dirty="0">
              <a:solidFill>
                <a:schemeClr val="bg1"/>
              </a:solidFill>
              <a:latin typeface="Segoe UI" charset="0"/>
              <a:ea typeface="Segoe UI" charset="0"/>
            </a:endParaRPr>
          </a:p>
        </p:txBody>
      </p:sp>
      <p:sp>
        <p:nvSpPr>
          <p:cNvPr id="6" name="Shape 65"/>
          <p:cNvSpPr>
            <a:spLocks/>
          </p:cNvSpPr>
          <p:nvPr/>
        </p:nvSpPr>
        <p:spPr>
          <a:xfrm>
            <a:off x="1135380" y="722630"/>
            <a:ext cx="8850630" cy="8705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hangingPunct="1"/>
            <a:r>
              <a:rPr lang="en-US" sz="3200">
                <a:latin typeface="Segoe UI" charset="0"/>
                <a:ea typeface="Segoe UI" charset="0"/>
              </a:rPr>
              <a:t>Recommended Books</a:t>
            </a:r>
            <a:endParaRPr lang="ko-KR" altLang="en-US" sz="3200">
              <a:latin typeface="Segoe UI" charset="0"/>
              <a:ea typeface="Segoe UI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indent="0" latinLnBrk="0">
              <a:buFontTx/>
              <a:buNone/>
            </a:pPr>
            <a:fld id="{B9320F77-B9A0-41C5-862A-B4B631284C64}" type="slidenum">
              <a:rPr lang="en-US" smtClean="0"/>
              <a:pPr marL="0" indent="0" latinLnBrk="0">
                <a:buFontTx/>
                <a:buNone/>
              </a:pPr>
              <a:t>6</a:t>
            </a:fld>
            <a:endParaRPr lang="ko-KR" altLang="en-US" dirty="0"/>
          </a:p>
        </p:txBody>
      </p:sp>
      <p:sp>
        <p:nvSpPr>
          <p:cNvPr id="5" name="Shape 48"/>
          <p:cNvSpPr>
            <a:spLocks/>
          </p:cNvSpPr>
          <p:nvPr/>
        </p:nvSpPr>
        <p:spPr>
          <a:xfrm>
            <a:off x="922972" y="701929"/>
            <a:ext cx="8850630" cy="8705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hangingPunct="1"/>
            <a:r>
              <a:rPr lang="en-US" sz="3200" dirty="0" smtClean="0">
                <a:latin typeface="Segoe UI" charset="0"/>
                <a:ea typeface="Segoe UI" charset="0"/>
              </a:rPr>
              <a:t>Number Scheme</a:t>
            </a:r>
            <a:endParaRPr lang="ko-KR" altLang="en-US" sz="3200" dirty="0">
              <a:latin typeface="Segoe UI" charset="0"/>
              <a:ea typeface="Segoe UI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6413" y="2033517"/>
            <a:ext cx="44218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bg1"/>
                </a:solidFill>
              </a:rPr>
              <a:t> Sessional       20 marks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bg1"/>
                </a:solidFill>
              </a:rPr>
              <a:t> Mid term       30  </a:t>
            </a:r>
            <a:r>
              <a:rPr lang="en-US" sz="2800" dirty="0">
                <a:solidFill>
                  <a:schemeClr val="bg1"/>
                </a:solidFill>
              </a:rPr>
              <a:t>marks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bg1"/>
                </a:solidFill>
              </a:rPr>
              <a:t> Final exam    50 marks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4411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indent="0" latinLnBrk="0">
              <a:buFontTx/>
              <a:buNone/>
            </a:pPr>
            <a:fld id="{B9320F77-B9A0-41C5-862A-B4B631284C64}" type="slidenum">
              <a:rPr lang="en-US" smtClean="0"/>
              <a:pPr marL="0" indent="0" latinLnBrk="0">
                <a:buFontTx/>
                <a:buNone/>
              </a:pPr>
              <a:t>7</a:t>
            </a:fld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22972" y="2538483"/>
            <a:ext cx="850755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US" sz="2800" i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Complex Algebra</a:t>
            </a:r>
          </a:p>
          <a:p>
            <a:pPr marL="342900" indent="-342900">
              <a:buClr>
                <a:srgbClr val="C00000"/>
              </a:buClr>
              <a:buFont typeface="+mj-lt"/>
              <a:buAutoNum type="arabicPeriod"/>
            </a:pPr>
            <a:r>
              <a:rPr lang="en-US" sz="2800" i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Cauchy–Riemann Conditions</a:t>
            </a:r>
          </a:p>
          <a:p>
            <a:pPr marL="342900" indent="-342900">
              <a:buClr>
                <a:srgbClr val="C00000"/>
              </a:buClr>
              <a:buFont typeface="+mj-lt"/>
              <a:buAutoNum type="arabicPeriod"/>
            </a:pPr>
            <a:r>
              <a:rPr lang="en-US" sz="2800" i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Cauchy’s Integral Theorem</a:t>
            </a:r>
            <a:endParaRPr lang="en-US" sz="2800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Clr>
                <a:srgbClr val="C0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Calculus of Residues</a:t>
            </a:r>
          </a:p>
          <a:p>
            <a:pPr marL="342900" indent="-342900">
              <a:buClr>
                <a:srgbClr val="C0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Dispersion Relations</a:t>
            </a:r>
          </a:p>
          <a:p>
            <a:pPr marL="342900" indent="-342900">
              <a:buClr>
                <a:srgbClr val="C0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Method of Steepest Descents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Shape 48"/>
          <p:cNvSpPr>
            <a:spLocks/>
          </p:cNvSpPr>
          <p:nvPr/>
        </p:nvSpPr>
        <p:spPr>
          <a:xfrm>
            <a:off x="922972" y="295910"/>
            <a:ext cx="8850630" cy="162842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hangingPunct="1"/>
            <a:endParaRPr lang="en-US" altLang="ko-KR" sz="3200" dirty="0" smtClean="0">
              <a:latin typeface="Segoe UI" charset="0"/>
              <a:ea typeface="Segoe UI" charset="0"/>
            </a:endParaRPr>
          </a:p>
          <a:p>
            <a:pPr marL="0" indent="0" algn="ctr" hangingPunct="1"/>
            <a:r>
              <a:rPr lang="en-US" altLang="ko-KR" sz="3200" dirty="0" smtClean="0">
                <a:latin typeface="Segoe UI" charset="0"/>
                <a:ea typeface="Segoe UI" charset="0"/>
              </a:rPr>
              <a:t>Unit 01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Segoe UI" charset="0"/>
                <a:ea typeface="Segoe UI" charset="0"/>
              </a:rPr>
              <a:t>Complex Variable </a:t>
            </a:r>
            <a:r>
              <a:rPr lang="en-US" sz="3200" dirty="0">
                <a:solidFill>
                  <a:schemeClr val="tx1"/>
                </a:solidFill>
                <a:latin typeface="Segoe UI" charset="0"/>
                <a:ea typeface="Segoe UI" charset="0"/>
              </a:rPr>
              <a:t>Function</a:t>
            </a:r>
            <a:endParaRPr lang="en-US" altLang="ko-KR" sz="3200" dirty="0">
              <a:solidFill>
                <a:schemeClr val="tx1"/>
              </a:solidFill>
              <a:latin typeface="Segoe UI" charset="0"/>
              <a:ea typeface="Segoe UI" charset="0"/>
            </a:endParaRPr>
          </a:p>
          <a:p>
            <a:pPr marL="0" indent="0" algn="ctr" hangingPunct="1"/>
            <a:endParaRPr lang="ko-KR" altLang="en-US" sz="3200" dirty="0">
              <a:latin typeface="Segoe UI" charset="0"/>
              <a:ea typeface="Segoe U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2998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17787" y="2457406"/>
            <a:ext cx="9983893" cy="3593291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587586" marR="6773" indent="-571500">
              <a:spcBef>
                <a:spcPts val="140"/>
              </a:spcBef>
              <a:buClr>
                <a:srgbClr val="DA1F28"/>
              </a:buClr>
              <a:buSzPct val="60344"/>
              <a:buFont typeface="Wingdings" panose="05000000000000000000" pitchFamily="2" charset="2"/>
              <a:buChar char="q"/>
              <a:tabLst>
                <a:tab pos="444489" algn="l"/>
              </a:tabLst>
            </a:pPr>
            <a:r>
              <a:rPr sz="3200" spc="-247" dirty="0">
                <a:solidFill>
                  <a:schemeClr val="bg1"/>
                </a:solidFill>
                <a:latin typeface="Arial"/>
                <a:cs typeface="Arial"/>
              </a:rPr>
              <a:t>A </a:t>
            </a:r>
            <a:r>
              <a:rPr sz="3200" spc="-240" dirty="0">
                <a:solidFill>
                  <a:schemeClr val="bg1"/>
                </a:solidFill>
                <a:latin typeface="Arial"/>
                <a:cs typeface="Arial"/>
              </a:rPr>
              <a:t>complex </a:t>
            </a:r>
            <a:r>
              <a:rPr sz="3200" spc="-347" dirty="0">
                <a:solidFill>
                  <a:schemeClr val="bg1"/>
                </a:solidFill>
                <a:latin typeface="Arial"/>
                <a:cs typeface="Arial"/>
              </a:rPr>
              <a:t>numbers </a:t>
            </a:r>
            <a:r>
              <a:rPr sz="3200" spc="-333" dirty="0">
                <a:solidFill>
                  <a:schemeClr val="bg1"/>
                </a:solidFill>
                <a:latin typeface="Arial"/>
                <a:cs typeface="Arial"/>
              </a:rPr>
              <a:t>is </a:t>
            </a:r>
            <a:r>
              <a:rPr sz="3200" spc="-20" dirty="0">
                <a:solidFill>
                  <a:schemeClr val="bg1"/>
                </a:solidFill>
                <a:latin typeface="Arial"/>
                <a:cs typeface="Arial"/>
              </a:rPr>
              <a:t>a </a:t>
            </a:r>
            <a:r>
              <a:rPr sz="3200" spc="-300" dirty="0">
                <a:solidFill>
                  <a:schemeClr val="bg1"/>
                </a:solidFill>
                <a:latin typeface="Arial"/>
                <a:cs typeface="Arial"/>
              </a:rPr>
              <a:t>number </a:t>
            </a:r>
            <a:r>
              <a:rPr sz="3200" spc="-293" dirty="0">
                <a:solidFill>
                  <a:schemeClr val="bg1"/>
                </a:solidFill>
                <a:latin typeface="Arial"/>
                <a:cs typeface="Arial"/>
              </a:rPr>
              <a:t>consisting </a:t>
            </a:r>
            <a:r>
              <a:rPr sz="3200" spc="-20" dirty="0">
                <a:solidFill>
                  <a:schemeClr val="bg1"/>
                </a:solidFill>
                <a:latin typeface="Arial"/>
                <a:cs typeface="Arial"/>
              </a:rPr>
              <a:t>a </a:t>
            </a:r>
            <a:r>
              <a:rPr sz="3200" spc="-305" dirty="0">
                <a:solidFill>
                  <a:schemeClr val="bg1"/>
                </a:solidFill>
                <a:latin typeface="Arial"/>
                <a:cs typeface="Arial"/>
              </a:rPr>
              <a:t>Real  </a:t>
            </a:r>
            <a:r>
              <a:rPr sz="3200" spc="-167" dirty="0">
                <a:solidFill>
                  <a:schemeClr val="bg1"/>
                </a:solidFill>
                <a:latin typeface="Arial"/>
                <a:cs typeface="Arial"/>
              </a:rPr>
              <a:t>and </a:t>
            </a:r>
            <a:r>
              <a:rPr sz="3200" spc="-160" dirty="0">
                <a:solidFill>
                  <a:schemeClr val="bg1"/>
                </a:solidFill>
                <a:latin typeface="Arial"/>
                <a:cs typeface="Arial"/>
              </a:rPr>
              <a:t>Imaginary </a:t>
            </a:r>
            <a:r>
              <a:rPr sz="3200" spc="-33" dirty="0">
                <a:solidFill>
                  <a:schemeClr val="bg1"/>
                </a:solidFill>
                <a:latin typeface="Arial"/>
                <a:cs typeface="Arial"/>
              </a:rPr>
              <a:t>part. </a:t>
            </a:r>
            <a:r>
              <a:rPr sz="3200" i="1" spc="-240" dirty="0">
                <a:solidFill>
                  <a:schemeClr val="bg1"/>
                </a:solidFill>
                <a:latin typeface="Arial"/>
                <a:cs typeface="Arial"/>
              </a:rPr>
              <a:t>z </a:t>
            </a:r>
            <a:r>
              <a:rPr sz="3200" i="1" spc="320" dirty="0">
                <a:solidFill>
                  <a:schemeClr val="bg1"/>
                </a:solidFill>
                <a:latin typeface="Arial"/>
                <a:cs typeface="Arial"/>
              </a:rPr>
              <a:t>= </a:t>
            </a:r>
            <a:r>
              <a:rPr sz="3200" spc="-152" dirty="0">
                <a:solidFill>
                  <a:schemeClr val="bg1"/>
                </a:solidFill>
                <a:latin typeface="Arial"/>
                <a:cs typeface="Arial"/>
              </a:rPr>
              <a:t>(</a:t>
            </a:r>
            <a:r>
              <a:rPr sz="3200" i="1" spc="-152" dirty="0">
                <a:solidFill>
                  <a:schemeClr val="bg1"/>
                </a:solidFill>
                <a:latin typeface="Arial"/>
                <a:cs typeface="Arial"/>
              </a:rPr>
              <a:t>x</a:t>
            </a:r>
            <a:r>
              <a:rPr sz="3200" spc="-152" dirty="0">
                <a:solidFill>
                  <a:schemeClr val="bg1"/>
                </a:solidFill>
                <a:latin typeface="Arial"/>
                <a:cs typeface="Arial"/>
              </a:rPr>
              <a:t>,</a:t>
            </a:r>
            <a:r>
              <a:rPr sz="3200" spc="133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i="1" spc="-233" dirty="0">
                <a:solidFill>
                  <a:schemeClr val="bg1"/>
                </a:solidFill>
                <a:latin typeface="Arial"/>
                <a:cs typeface="Arial"/>
              </a:rPr>
              <a:t>y</a:t>
            </a:r>
            <a:r>
              <a:rPr sz="3200" spc="-233" dirty="0" smtClean="0">
                <a:solidFill>
                  <a:schemeClr val="bg1"/>
                </a:solidFill>
                <a:latin typeface="Arial"/>
                <a:cs typeface="Arial"/>
              </a:rPr>
              <a:t>).</a:t>
            </a:r>
            <a:endParaRPr lang="en-US" sz="3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587586" marR="6773" indent="-571500">
              <a:spcBef>
                <a:spcPts val="140"/>
              </a:spcBef>
              <a:buClr>
                <a:srgbClr val="DA1F28"/>
              </a:buClr>
              <a:buSzPct val="60344"/>
              <a:buFont typeface="Wingdings" panose="05000000000000000000" pitchFamily="2" charset="2"/>
              <a:buChar char="q"/>
              <a:tabLst>
                <a:tab pos="444489" algn="l"/>
              </a:tabLst>
            </a:pPr>
            <a:r>
              <a:rPr sz="3200" spc="-133" dirty="0" smtClean="0">
                <a:solidFill>
                  <a:schemeClr val="bg1"/>
                </a:solidFill>
                <a:latin typeface="Arial"/>
                <a:cs typeface="Arial"/>
              </a:rPr>
              <a:t>It </a:t>
            </a:r>
            <a:r>
              <a:rPr sz="3200" spc="-305" dirty="0">
                <a:solidFill>
                  <a:schemeClr val="bg1"/>
                </a:solidFill>
                <a:latin typeface="Arial"/>
                <a:cs typeface="Arial"/>
              </a:rPr>
              <a:t>can  </a:t>
            </a:r>
            <a:r>
              <a:rPr sz="3200" spc="-120" dirty="0">
                <a:solidFill>
                  <a:schemeClr val="bg1"/>
                </a:solidFill>
                <a:latin typeface="Arial"/>
                <a:cs typeface="Arial"/>
              </a:rPr>
              <a:t>be </a:t>
            </a:r>
            <a:r>
              <a:rPr sz="3200" spc="-140" dirty="0">
                <a:solidFill>
                  <a:schemeClr val="bg1"/>
                </a:solidFill>
                <a:latin typeface="Arial"/>
                <a:cs typeface="Arial"/>
              </a:rPr>
              <a:t>written </a:t>
            </a:r>
            <a:r>
              <a:rPr sz="3200" spc="-240" dirty="0">
                <a:solidFill>
                  <a:schemeClr val="bg1"/>
                </a:solidFill>
                <a:latin typeface="Arial"/>
                <a:cs typeface="Arial"/>
              </a:rPr>
              <a:t>in </a:t>
            </a:r>
            <a:r>
              <a:rPr sz="3200" spc="-233" dirty="0">
                <a:solidFill>
                  <a:schemeClr val="bg1"/>
                </a:solidFill>
                <a:latin typeface="Arial"/>
                <a:cs typeface="Arial"/>
              </a:rPr>
              <a:t>the</a:t>
            </a:r>
            <a:r>
              <a:rPr sz="3200" spc="347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-193" dirty="0">
                <a:solidFill>
                  <a:schemeClr val="bg1"/>
                </a:solidFill>
                <a:latin typeface="Arial"/>
                <a:cs typeface="Arial"/>
              </a:rPr>
              <a:t>form(Cartesian</a:t>
            </a:r>
            <a:r>
              <a:rPr sz="3200" spc="-7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00" spc="-180" dirty="0" smtClean="0">
                <a:solidFill>
                  <a:schemeClr val="bg1"/>
                </a:solidFill>
                <a:latin typeface="Arial"/>
                <a:cs typeface="Arial"/>
              </a:rPr>
              <a:t>form)	</a:t>
            </a:r>
            <a:endParaRPr sz="3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1778802">
              <a:spcBef>
                <a:spcPts val="927"/>
              </a:spcBef>
            </a:pPr>
            <a:r>
              <a:rPr sz="3200" b="1" spc="87" smtClean="0">
                <a:solidFill>
                  <a:schemeClr val="bg1"/>
                </a:solidFill>
                <a:latin typeface="Trebuchet MS"/>
                <a:cs typeface="Trebuchet MS"/>
              </a:rPr>
              <a:t>Z</a:t>
            </a:r>
            <a:r>
              <a:rPr sz="3200" b="1" spc="-152" smtClean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313" dirty="0">
                <a:solidFill>
                  <a:schemeClr val="bg1"/>
                </a:solidFill>
                <a:latin typeface="Trebuchet MS"/>
                <a:cs typeface="Trebuchet MS"/>
              </a:rPr>
              <a:t>=</a:t>
            </a:r>
            <a:r>
              <a:rPr sz="3200" b="1" spc="-133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-87" dirty="0">
                <a:solidFill>
                  <a:schemeClr val="bg1"/>
                </a:solidFill>
                <a:latin typeface="Trebuchet MS"/>
                <a:cs typeface="Trebuchet MS"/>
              </a:rPr>
              <a:t>x</a:t>
            </a:r>
            <a:r>
              <a:rPr sz="3200" b="1" spc="-133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313" dirty="0">
                <a:solidFill>
                  <a:schemeClr val="bg1"/>
                </a:solidFill>
                <a:latin typeface="Trebuchet MS"/>
                <a:cs typeface="Trebuchet MS"/>
              </a:rPr>
              <a:t>+</a:t>
            </a:r>
            <a:r>
              <a:rPr sz="3200" b="1" spc="-140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sz="3200" b="1" spc="-93" dirty="0">
                <a:solidFill>
                  <a:schemeClr val="bg1"/>
                </a:solidFill>
                <a:latin typeface="Trebuchet MS"/>
                <a:cs typeface="Trebuchet MS"/>
              </a:rPr>
              <a:t>yi</a:t>
            </a:r>
            <a:endParaRPr sz="32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 marL="2247844">
              <a:tabLst>
                <a:tab pos="3400975" algn="l"/>
              </a:tabLst>
            </a:pPr>
            <a:endParaRPr lang="en-US" sz="3200" b="1" spc="-187" dirty="0" smtClean="0">
              <a:solidFill>
                <a:schemeClr val="bg1"/>
              </a:solidFill>
              <a:latin typeface="Trebuchet MS"/>
              <a:cs typeface="Trebuchet MS"/>
            </a:endParaRPr>
          </a:p>
          <a:p>
            <a:pPr marL="2247844">
              <a:tabLst>
                <a:tab pos="3400975" algn="l"/>
              </a:tabLst>
            </a:pPr>
            <a:endParaRPr lang="en-US" sz="3200" b="1" spc="-187" dirty="0" smtClean="0">
              <a:solidFill>
                <a:schemeClr val="bg1"/>
              </a:solidFill>
              <a:latin typeface="Trebuchet MS"/>
              <a:cs typeface="Trebuchet MS"/>
            </a:endParaRPr>
          </a:p>
          <a:p>
            <a:pPr marL="2247844">
              <a:tabLst>
                <a:tab pos="3400975" algn="l"/>
              </a:tabLst>
            </a:pPr>
            <a:r>
              <a:rPr sz="3200" b="1" spc="-187" smtClean="0">
                <a:solidFill>
                  <a:schemeClr val="bg1"/>
                </a:solidFill>
                <a:latin typeface="Trebuchet MS"/>
                <a:cs typeface="Trebuchet MS"/>
              </a:rPr>
              <a:t>Real</a:t>
            </a:r>
            <a:r>
              <a:rPr lang="en-US" sz="3200" b="1" spc="-187" dirty="0" smtClean="0">
                <a:solidFill>
                  <a:schemeClr val="bg1"/>
                </a:solidFill>
                <a:latin typeface="Trebuchet MS"/>
                <a:cs typeface="Trebuchet MS"/>
              </a:rPr>
              <a:t>    </a:t>
            </a:r>
            <a:r>
              <a:rPr sz="3200" b="1" spc="-107" smtClean="0">
                <a:solidFill>
                  <a:schemeClr val="bg1"/>
                </a:solidFill>
                <a:latin typeface="Trebuchet MS"/>
                <a:cs typeface="Trebuchet MS"/>
              </a:rPr>
              <a:t>Imaginary</a:t>
            </a:r>
            <a:endParaRPr sz="320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398712" y="4852322"/>
            <a:ext cx="296702" cy="436740"/>
            <a:chOff x="2722626" y="3334130"/>
            <a:chExt cx="171450" cy="695325"/>
          </a:xfrm>
        </p:grpSpPr>
        <p:sp>
          <p:nvSpPr>
            <p:cNvPr id="5" name="object 5"/>
            <p:cNvSpPr/>
            <p:nvPr/>
          </p:nvSpPr>
          <p:spPr>
            <a:xfrm>
              <a:off x="2732151" y="3343655"/>
              <a:ext cx="152400" cy="676275"/>
            </a:xfrm>
            <a:custGeom>
              <a:avLst/>
              <a:gdLst/>
              <a:ahLst/>
              <a:cxnLst/>
              <a:rect l="l" t="t" r="r" b="b"/>
              <a:pathLst>
                <a:path w="152400" h="676275">
                  <a:moveTo>
                    <a:pt x="114300" y="0"/>
                  </a:moveTo>
                  <a:lnTo>
                    <a:pt x="38100" y="0"/>
                  </a:lnTo>
                  <a:lnTo>
                    <a:pt x="38100" y="599694"/>
                  </a:lnTo>
                  <a:lnTo>
                    <a:pt x="0" y="599694"/>
                  </a:lnTo>
                  <a:lnTo>
                    <a:pt x="76200" y="675894"/>
                  </a:lnTo>
                  <a:lnTo>
                    <a:pt x="152400" y="599694"/>
                  </a:lnTo>
                  <a:lnTo>
                    <a:pt x="114300" y="599694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2CA1BE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6" name="object 6"/>
            <p:cNvSpPr/>
            <p:nvPr/>
          </p:nvSpPr>
          <p:spPr>
            <a:xfrm>
              <a:off x="2732151" y="3343655"/>
              <a:ext cx="152400" cy="676275"/>
            </a:xfrm>
            <a:custGeom>
              <a:avLst/>
              <a:gdLst/>
              <a:ahLst/>
              <a:cxnLst/>
              <a:rect l="l" t="t" r="r" b="b"/>
              <a:pathLst>
                <a:path w="152400" h="676275">
                  <a:moveTo>
                    <a:pt x="0" y="599694"/>
                  </a:moveTo>
                  <a:lnTo>
                    <a:pt x="38100" y="599694"/>
                  </a:lnTo>
                  <a:lnTo>
                    <a:pt x="38100" y="0"/>
                  </a:lnTo>
                  <a:lnTo>
                    <a:pt x="114300" y="0"/>
                  </a:lnTo>
                  <a:lnTo>
                    <a:pt x="114300" y="599694"/>
                  </a:lnTo>
                  <a:lnTo>
                    <a:pt x="152400" y="599694"/>
                  </a:lnTo>
                  <a:lnTo>
                    <a:pt x="76200" y="675894"/>
                  </a:lnTo>
                  <a:lnTo>
                    <a:pt x="0" y="599694"/>
                  </a:lnTo>
                  <a:close/>
                </a:path>
              </a:pathLst>
            </a:custGeom>
            <a:ln w="1905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4186005" y="4844237"/>
            <a:ext cx="223483" cy="424775"/>
            <a:chOff x="3343275" y="3324225"/>
            <a:chExt cx="171450" cy="704850"/>
          </a:xfrm>
        </p:grpSpPr>
        <p:sp>
          <p:nvSpPr>
            <p:cNvPr id="8" name="object 8"/>
            <p:cNvSpPr/>
            <p:nvPr/>
          </p:nvSpPr>
          <p:spPr>
            <a:xfrm>
              <a:off x="3352800" y="3333750"/>
              <a:ext cx="152400" cy="685800"/>
            </a:xfrm>
            <a:custGeom>
              <a:avLst/>
              <a:gdLst/>
              <a:ahLst/>
              <a:cxnLst/>
              <a:rect l="l" t="t" r="r" b="b"/>
              <a:pathLst>
                <a:path w="152400" h="685800">
                  <a:moveTo>
                    <a:pt x="114300" y="0"/>
                  </a:moveTo>
                  <a:lnTo>
                    <a:pt x="38100" y="0"/>
                  </a:lnTo>
                  <a:lnTo>
                    <a:pt x="38100" y="609600"/>
                  </a:lnTo>
                  <a:lnTo>
                    <a:pt x="0" y="609600"/>
                  </a:lnTo>
                  <a:lnTo>
                    <a:pt x="76200" y="685800"/>
                  </a:lnTo>
                  <a:lnTo>
                    <a:pt x="152400" y="609600"/>
                  </a:lnTo>
                  <a:lnTo>
                    <a:pt x="114300" y="6096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2CA1BE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9" name="object 9"/>
            <p:cNvSpPr/>
            <p:nvPr/>
          </p:nvSpPr>
          <p:spPr>
            <a:xfrm>
              <a:off x="3352800" y="3333750"/>
              <a:ext cx="152400" cy="685800"/>
            </a:xfrm>
            <a:custGeom>
              <a:avLst/>
              <a:gdLst/>
              <a:ahLst/>
              <a:cxnLst/>
              <a:rect l="l" t="t" r="r" b="b"/>
              <a:pathLst>
                <a:path w="152400" h="685800">
                  <a:moveTo>
                    <a:pt x="0" y="609600"/>
                  </a:moveTo>
                  <a:lnTo>
                    <a:pt x="38100" y="609600"/>
                  </a:lnTo>
                  <a:lnTo>
                    <a:pt x="38100" y="0"/>
                  </a:lnTo>
                  <a:lnTo>
                    <a:pt x="114300" y="0"/>
                  </a:lnTo>
                  <a:lnTo>
                    <a:pt x="114300" y="609600"/>
                  </a:lnTo>
                  <a:lnTo>
                    <a:pt x="152400" y="609600"/>
                  </a:lnTo>
                  <a:lnTo>
                    <a:pt x="76200" y="685800"/>
                  </a:lnTo>
                  <a:lnTo>
                    <a:pt x="0" y="609600"/>
                  </a:lnTo>
                  <a:close/>
                </a:path>
              </a:pathLst>
            </a:custGeom>
            <a:ln w="19050">
              <a:solidFill>
                <a:srgbClr val="1E768B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0" name="Shape 48"/>
          <p:cNvSpPr>
            <a:spLocks/>
          </p:cNvSpPr>
          <p:nvPr/>
        </p:nvSpPr>
        <p:spPr>
          <a:xfrm>
            <a:off x="922972" y="701929"/>
            <a:ext cx="8850630" cy="8705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marL="0" indent="0" algn="ctr" hangingPunct="1"/>
            <a:r>
              <a:rPr lang="en-US" sz="3200" dirty="0">
                <a:latin typeface="Segoe UI" charset="0"/>
                <a:ea typeface="Segoe UI" charset="0"/>
              </a:rPr>
              <a:t>Complex </a:t>
            </a:r>
            <a:r>
              <a:rPr lang="en-US" sz="3200" dirty="0" smtClean="0">
                <a:latin typeface="Segoe UI" charset="0"/>
                <a:ea typeface="Segoe UI" charset="0"/>
              </a:rPr>
              <a:t>number</a:t>
            </a:r>
            <a:endParaRPr lang="ko-KR" altLang="en-US" sz="3200" dirty="0">
              <a:latin typeface="Segoe UI" charset="0"/>
              <a:ea typeface="Segoe UI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7"/>
          </p:nvPr>
        </p:nvSpPr>
        <p:spPr>
          <a:xfrm>
            <a:off x="10062845" y="318071"/>
            <a:ext cx="838835" cy="76771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47883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Pages>19</Pages>
  <Words>959</Words>
  <Characters>0</Characters>
  <Application>Microsoft Office PowerPoint</Application>
  <DocSecurity>0</DocSecurity>
  <PresentationFormat>Custom</PresentationFormat>
  <Lines>0</Lines>
  <Paragraphs>144</Paragraphs>
  <Slides>21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Ion</vt:lpstr>
      <vt:lpstr>Mathematical methods of physics-1 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Algebra of complex numbers</vt:lpstr>
      <vt:lpstr>Algebra of complex numbers</vt:lpstr>
      <vt:lpstr>Algebra of complex numbers</vt:lpstr>
      <vt:lpstr>Complex Plane </vt:lpstr>
      <vt:lpstr>Complex Conjugate Numbers</vt:lpstr>
      <vt:lpstr>Complex Conjugate Numbers</vt:lpstr>
      <vt:lpstr>Complex Conjugate Numbers</vt:lpstr>
      <vt:lpstr>Complex Conjugate Numbers</vt:lpstr>
      <vt:lpstr>Slide 20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Mathematical methods of physics </dc:title>
  <dc:creator>Unknown User</dc:creator>
  <cp:lastModifiedBy>Windows User</cp:lastModifiedBy>
  <cp:revision>46</cp:revision>
  <dcterms:modified xsi:type="dcterms:W3CDTF">2021-01-15T12:59:08Z</dcterms:modified>
  <cp:version>9.102.51.41307</cp:version>
</cp:coreProperties>
</file>