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Quantile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373487"/>
                <a:ext cx="8596668" cy="1556913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Calculate the Trimmed and Winsorized means and standard deviations for the data given below.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45,32,37,46,39,36,41,48,36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 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the data               32,36,36,37,39,41,45,46,48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         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n = 9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5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value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39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373487"/>
                <a:ext cx="8596668" cy="1556913"/>
              </a:xfrm>
              <a:blipFill rotWithShape="0">
                <a:blip r:embed="rId2"/>
                <a:stretch>
                  <a:fillRect l="-1064" t="-3125" b="-3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0827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="1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2.5</a:t>
                </a:r>
                <a: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36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295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18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048000" y="1472952"/>
                <a:ext cx="6096000" cy="39120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</a:t>
                </a:r>
                <a:r>
                  <a:rPr lang="en-US" baseline="-5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</a:t>
                </a:r>
                <a:r>
                  <a:rPr lang="en-US" baseline="-5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3(9+1)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</a:t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</a:t>
                </a:r>
                <a:r>
                  <a:rPr lang="en-US" baseline="-5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3(10)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aseline="6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</a:t>
                </a:r>
                <a:r>
                  <a:rPr lang="en-US" baseline="-5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30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dirty="0"/>
                  <a:t>   </a:t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                      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</a:t>
                </a:r>
                <a:r>
                  <a:rPr lang="en-US" baseline="-5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7.5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Q</a:t>
                </a:r>
                <a:r>
                  <a:rPr lang="en-US" baseline="-5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45</a:t>
                </a:r>
                <a:endParaRPr lang="en-US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72952"/>
                <a:ext cx="6096000" cy="3912097"/>
              </a:xfrm>
              <a:prstGeom prst="rect">
                <a:avLst/>
              </a:prstGeom>
              <a:blipFill rotWithShape="0">
                <a:blip r:embed="rId2"/>
                <a:stretch>
                  <a:fillRect b="-2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20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6372"/>
            <a:ext cx="8505303" cy="4804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There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three types of Quantile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Quartile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Percentile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792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698486" cy="624840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Quartile: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quartiles divided the set of observations into four equal parts.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are three quartiles called first quartile, second quartile and third quartile.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quartile is also called a lower quartile and denoted by Q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400" baseline="-5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quartile is also called a median,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denoted by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third quartile is also called a upper quartile and denoted by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baseline="-5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1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" y="180304"/>
                <a:ext cx="10135673" cy="654246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r>
                  <a:rPr lang="en-US" sz="4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Ungrouped data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          (For Grouped 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=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2(</m:t>
                            </m:r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</m:t>
                            </m:r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" y="180304"/>
                <a:ext cx="10135673" cy="6542468"/>
              </a:xfrm>
              <a:blipFill rotWithShape="0">
                <a:blip r:embed="rId2"/>
                <a:stretch>
                  <a:fillRect l="-782" t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469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167425"/>
            <a:ext cx="9427335" cy="6297769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Decile: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decile are the partitions values which divide the set of observations into ten equal parts. There are nine deciles namely D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,D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,D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,…D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56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31820" y="399245"/>
                <a:ext cx="10689465" cy="6458755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(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Ungrouped data)                 (For Grouped data)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.                                                         .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.       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1820" y="399245"/>
                <a:ext cx="10689465" cy="6458755"/>
              </a:xfrm>
              <a:blipFill rotWithShape="0">
                <a:blip r:embed="rId2"/>
                <a:stretch>
                  <a:fillRect l="-741" t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527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9406824" cy="576544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Percentile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percentile are the points which divide the set of observations into one hundred equal parts. These points are denoted by P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,P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,P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,……P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called the first, second, third,…..and ninety-nine percentile. The percentile calculated very large number of observations like workers in factories and the population in provinces and countries.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5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44699" y="218941"/>
                <a:ext cx="9556123" cy="6246253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(For Ungrouped data)                 (For Grouped data)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.                                                         .              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.       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.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4699" y="218941"/>
                <a:ext cx="9556123" cy="6246253"/>
              </a:xfrm>
              <a:blipFill rotWithShape="0">
                <a:blip r:embed="rId2"/>
                <a:stretch>
                  <a:fillRect l="-957" t="-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81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625765" cy="579120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Question: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01: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lower quartile, median and upper quartile from the following data: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3,7,12,25,48,37,15,69,52,73,70,88,82,80,92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lower and upper quartile, fifth decile and twenty fifth percentile from the given data: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26,22,14,30,18,11,35,41,12,32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6642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54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                        Quantile</vt:lpstr>
      <vt:lpstr>Introduction:</vt:lpstr>
      <vt:lpstr>Quartile:  These quartiles divided the set of observations into four equal parts. There are three quartiles called first quartile, second quartile and third quartile.  The first quartile is also called a lower quartile and denoted by Q1 .  The second quartile is also called a median, denoted by Q2 .. The third quartile is also called a upper quartile and denoted by Q3.    </vt:lpstr>
      <vt:lpstr>Formulas:   (For Ungrouped data)                 (For Grouped data)         Q1      = ((n+1)/4)                                         Q1      =   l + h/f (n/4  -c)       Q2      = □((2(n+1))/4)=((n+1)/2)                 Q2    =    l + h/f (2n/4  -c)= l+h/f (n/2  -c)       Q3      =  □((3(n+1))/4)                                         Q3  =    l + h/f (3n/4  -c)                                                                           </vt:lpstr>
      <vt:lpstr>Decile:   The decile are the partitions values which divide the set of observations into ten equal parts. There are nine deciles namely D1,D2,D3,…D9.  </vt:lpstr>
      <vt:lpstr>Formulas:      (For Ungrouped data)                 (For Grouped data)          D1   = ((n+1)/10)                                              D1      =   l + h/f (n/10  -c)       D2     = □((2(n+1))/10)                                   D2    =    l + h/f (2n/10  -c)       D3      =  □((3(n+1))/10)                                                  D3  =    l + h/f (3n/10  -c)                                                                                                                                    .                                                         .                           .                                                                            .          D9      =  □((9(n+1))/10)                                                 D9=    l + h/f (9n/10  -c) </vt:lpstr>
      <vt:lpstr>Percentile :  The percentile are the points which divide the set of observations into one hundred equal parts. These points are denoted by P1,P2,P3,……P99 and are called the first, second, third,…..and ninety-nine percentile. The percentile calculated very large number of observations like workers in factories and the population in provinces and countries. </vt:lpstr>
      <vt:lpstr>Formulas:      (For Ungrouped data)                 (For Grouped data)          P1   = ((n+1)/100)                                              P1      =   l + h/f (n/100  -c)       P2     = □((2(n+1))/100)                                   P2    =    l + h/f (2n/100  -c)       P3      =  □((3(n+1))/100)                                                  P3  =    l + h/f (3n/100  -c)                                                                                                                                    .                                                         .                           .                                                                            .          P99      =  □((99(n+1))/100)                                                 P99=    l + h/f (99n/100  -c) </vt:lpstr>
      <vt:lpstr>Assignment Question: Question no 01: (a)  Find the lower quartile, median and upper quartile from the following data:             3,7,12,25,48,37,15,69,52,73,70,88,82,80,92  (b)  Compute lower and upper quartile, fifth decile and twenty fifth percentile from the given data:                 26,22,14,30,18,11,35,41,12,32</vt:lpstr>
      <vt:lpstr>Example: Calculate the Trimmed and Winsorized means and standard deviations for the data given below.             45,32,37,46,39,36,41,48,36 Solution:              Arrange the data               32,36,36,37,39,41,45,46,48                                 Median =((n+1)/2)th                                                            n = 9   Median = ((9+1)/2)th                                    = (10/2)th               = 5th  value              = 39</vt:lpstr>
      <vt:lpstr>                               Q1      = ((n+1)/4)                                                                                                                                      Q1      = ((9+1)/4)                                                                   Q1      = (10/4)                                                    Q1      = 2.5                                                       Q1    = 36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Median</dc:title>
  <dc:creator>Computer</dc:creator>
  <cp:lastModifiedBy>Computer</cp:lastModifiedBy>
  <cp:revision>109</cp:revision>
  <dcterms:created xsi:type="dcterms:W3CDTF">2020-03-28T07:48:38Z</dcterms:created>
  <dcterms:modified xsi:type="dcterms:W3CDTF">2020-04-23T09:47:25Z</dcterms:modified>
</cp:coreProperties>
</file>