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6BF73-0233-4C35-B804-4FE5AC7C6827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209CD-36A1-4802-AFCC-D9090BAF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7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/>
              <a:t>Written Communication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Written communication is generally carried out through internal correspondence to or among the project team and external correspondence to the customer or others external to the firm, such as subcontractors.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Written correspondence is increasingly transmitted through e-mail, but can also be sent as a hardcopy. 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Formal project documents that require signatures, such as contracts and amendments, are usually sent as hardcopies.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Memos and letters are ways to efficiently communicate with a group of people when it is impractical to have a meeting or when the information needs to be disseminated in a timely manner.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Written communication should be used only when necessary.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Project participants are usually very busy and do not have time to read trivial messages or irrelevant documents containing information that could be communicated verbally at the next project meeting.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An e-mail may be appropriate as a follow-up to a face-to-face conversation or a phone call confirming decisions or actions, rather than relying on a person’s memory.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Written communication should be used mostly to inform, confirm, and request information.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Memos and letters should be clear and concise and should not include lengthy dissertations or voluminous extraneous attachments. 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Project managers want to avoid a perception of being flooded with emails or electronic messages, which is more of a hindrance than a help.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Work related e-mail should not include emoticons or text message abbreviations. It is considered unprofessional, and not all recipients may understand the abbreviations or may misinterpret them. KWIM :-)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3033C00-3780-4C80-A869-809052170154}" type="slidenum">
              <a:rPr lang="en-US" smtClean="0"/>
              <a:pPr eaLnBrk="1" hangingPunct="1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96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7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3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5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7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49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9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1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8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9EB2D-B996-44D2-BA63-F1BB46E6545D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90992-E81F-4AC4-B328-6CFC27DF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0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Written Communication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Blip>
                <a:blip r:embed="rId3"/>
              </a:buBlip>
            </a:pPr>
            <a:r>
              <a:rPr lang="en-US"/>
              <a:t>How it takes place</a:t>
            </a:r>
          </a:p>
          <a:p>
            <a:pPr lvl="1"/>
            <a:r>
              <a:rPr lang="en-US"/>
              <a:t>Through e-mail or can be sent hardcopy</a:t>
            </a:r>
          </a:p>
          <a:p>
            <a:pPr>
              <a:buFontTx/>
              <a:buBlip>
                <a:blip r:embed="rId3"/>
              </a:buBlip>
            </a:pPr>
            <a:r>
              <a:rPr lang="en-US"/>
              <a:t>What it provides</a:t>
            </a:r>
          </a:p>
          <a:p>
            <a:pPr lvl="1"/>
            <a:r>
              <a:rPr lang="en-US"/>
              <a:t>Information, confirmation, requests</a:t>
            </a:r>
          </a:p>
          <a:p>
            <a:pPr>
              <a:buFontTx/>
              <a:buBlip>
                <a:blip r:embed="rId3"/>
              </a:buBlip>
            </a:pPr>
            <a:r>
              <a:rPr lang="en-US"/>
              <a:t>Elements affecting communication</a:t>
            </a:r>
          </a:p>
          <a:p>
            <a:pPr lvl="1"/>
            <a:r>
              <a:rPr lang="en-US"/>
              <a:t>Length and word choice important</a:t>
            </a:r>
          </a:p>
          <a:p>
            <a:pPr lvl="1"/>
            <a:r>
              <a:rPr lang="en-US"/>
              <a:t>Media selected – electronic or hard copy</a:t>
            </a:r>
          </a:p>
          <a:p>
            <a:pPr>
              <a:buFontTx/>
              <a:buBlip>
                <a:blip r:embed="rId3"/>
              </a:buBlip>
            </a:pPr>
            <a:r>
              <a:rPr lang="en-US"/>
              <a:t>When to use</a:t>
            </a:r>
          </a:p>
          <a:p>
            <a:pPr lvl="1"/>
            <a:r>
              <a:rPr lang="en-US"/>
              <a:t>When impractical to meet</a:t>
            </a:r>
          </a:p>
          <a:p>
            <a:pPr lvl="1"/>
            <a:r>
              <a:rPr lang="en-US"/>
              <a:t>Disseminate information in a timely manner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9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encrypted-tbn3.gstatic.com/images?q=tbn:ANd9GcSQcOsvZoVCGatcFFLpJXZKoZvKq5lSSYknvJMjwFq0FHaLoM1_9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260648"/>
            <a:ext cx="835292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46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2.bp.blogspot.com/-oWYuWl87B1k/UgJ3AxcKIKI/AAAAAAAAA2A/fwFI_vRzCU0/s1600/Effective-Written-Communic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-663750"/>
            <a:ext cx="8496300" cy="747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858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encrypted-tbn2.gstatic.com/images?q=tbn:ANd9GcTHm1cQfde65JM2oPFafzhK0eRdXSUiseyPxAVWOkb7FkbLLy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7" y="116632"/>
            <a:ext cx="8567799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898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ucangraddip.wikispaces.com/file/view/5btrspp_Written-communication.jpg/216037682/5btrspp_Written-communic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180" y="764704"/>
            <a:ext cx="6715125" cy="581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04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art of good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Know your reader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971" y="2247900"/>
            <a:ext cx="5791200" cy="355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53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2505074"/>
            <a:ext cx="3897784" cy="358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 descr="https://encrypted-tbn1.gstatic.com/images?q=tbn:ANd9GcSNPAO5lf47MRX8owP73gCjxWIxzNNP5VUyCmJGfwKmEcx6fUpR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296" y="2474040"/>
            <a:ext cx="3818043" cy="358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78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9600" dirty="0"/>
              <a:t>C’S</a:t>
            </a:r>
          </a:p>
          <a:p>
            <a:pPr marL="0" indent="0" algn="ctr">
              <a:buNone/>
            </a:pPr>
            <a:r>
              <a:rPr lang="en-GB" dirty="0"/>
              <a:t>Of </a:t>
            </a:r>
          </a:p>
          <a:p>
            <a:pPr marL="0" indent="0" algn="ctr">
              <a:buNone/>
            </a:pPr>
            <a:r>
              <a:rPr lang="en-GB" dirty="0"/>
              <a:t>Writing</a:t>
            </a:r>
          </a:p>
        </p:txBody>
      </p:sp>
    </p:spTree>
    <p:extLst>
      <p:ext uri="{BB962C8B-B14F-4D97-AF65-F5344CB8AC3E}">
        <p14:creationId xmlns:p14="http://schemas.microsoft.com/office/powerpoint/2010/main" val="285803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 Cs of writing</a:t>
            </a: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2032024"/>
            <a:ext cx="6807646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8774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404665"/>
            <a:ext cx="8291264" cy="5721499"/>
          </a:xfrm>
        </p:spPr>
        <p:txBody>
          <a:bodyPr>
            <a:normAutofit/>
          </a:bodyPr>
          <a:lstStyle/>
          <a:p>
            <a:r>
              <a:rPr lang="en-GB" sz="5400" dirty="0"/>
              <a:t>Write to express</a:t>
            </a:r>
          </a:p>
          <a:p>
            <a:r>
              <a:rPr lang="en-GB" sz="5400" dirty="0"/>
              <a:t>Simplicity</a:t>
            </a:r>
          </a:p>
          <a:p>
            <a:r>
              <a:rPr lang="en-GB" sz="5400" dirty="0"/>
              <a:t>Force and beauty (</a:t>
            </a:r>
            <a:r>
              <a:rPr lang="en-GB" sz="2200" dirty="0"/>
              <a:t>comes through words and their arrangement. Evidences should also be added).</a:t>
            </a:r>
          </a:p>
          <a:p>
            <a:r>
              <a:rPr lang="en-GB" sz="5400" dirty="0"/>
              <a:t>Use a natural style</a:t>
            </a:r>
          </a:p>
          <a:p>
            <a:r>
              <a:rPr lang="en-GB" sz="5400" dirty="0"/>
              <a:t>Logical sequence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280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560" y="332657"/>
            <a:ext cx="8075240" cy="5793507"/>
          </a:xfrm>
        </p:spPr>
        <p:txBody>
          <a:bodyPr/>
          <a:lstStyle/>
          <a:p>
            <a:r>
              <a:rPr lang="en-GB" dirty="0"/>
              <a:t>Paragraphing</a:t>
            </a:r>
          </a:p>
        </p:txBody>
      </p:sp>
      <p:pic>
        <p:nvPicPr>
          <p:cNvPr id="14340" name="Picture 4" descr="https://encrypted-tbn2.gstatic.com/images?q=tbn:ANd9GcTA2fH5b73okJK6DmxFHse4AGpq5BHWIqxO2Z8Pp1LEj-Tltve9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5" y="836712"/>
            <a:ext cx="8568951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98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260649"/>
            <a:ext cx="8291264" cy="5865515"/>
          </a:xfrm>
        </p:spPr>
        <p:txBody>
          <a:bodyPr/>
          <a:lstStyle/>
          <a:p>
            <a:r>
              <a:rPr lang="en-GB" dirty="0"/>
              <a:t>Headings</a:t>
            </a:r>
          </a:p>
          <a:p>
            <a:r>
              <a:rPr lang="en-GB" dirty="0"/>
              <a:t>Punctuation</a:t>
            </a:r>
          </a:p>
          <a:p>
            <a:r>
              <a:rPr lang="en-GB" dirty="0"/>
              <a:t>Attraction</a:t>
            </a:r>
          </a:p>
          <a:p>
            <a:r>
              <a:rPr lang="en-GB" dirty="0"/>
              <a:t>Be your own editor</a:t>
            </a:r>
          </a:p>
          <a:p>
            <a:r>
              <a:rPr lang="en-GB" dirty="0"/>
              <a:t>Newness</a:t>
            </a:r>
          </a:p>
        </p:txBody>
      </p:sp>
    </p:spTree>
    <p:extLst>
      <p:ext uri="{BB962C8B-B14F-4D97-AF65-F5344CB8AC3E}">
        <p14:creationId xmlns:p14="http://schemas.microsoft.com/office/powerpoint/2010/main" val="1297347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encrypted-tbn2.gstatic.com/images?q=tbn:ANd9GcR2wMdDL0URvkwAw7zEu8t2AOsf0EjqGt7T5hcez_E09gbfcfW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908720"/>
            <a:ext cx="7056784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796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367</Words>
  <Application>Microsoft Office PowerPoint</Application>
  <PresentationFormat>Widescreen</PresentationFormat>
  <Paragraphs>42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Written Communication</vt:lpstr>
      <vt:lpstr>The art of good writing</vt:lpstr>
      <vt:lpstr>PowerPoint Presentation</vt:lpstr>
      <vt:lpstr>PowerPoint Presentation</vt:lpstr>
      <vt:lpstr>5 Cs of writing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Written Communication</dc:title>
  <dc:creator>Saima</dc:creator>
  <cp:lastModifiedBy>Saima</cp:lastModifiedBy>
  <cp:revision>2</cp:revision>
  <dcterms:created xsi:type="dcterms:W3CDTF">2020-05-02T17:53:46Z</dcterms:created>
  <dcterms:modified xsi:type="dcterms:W3CDTF">2020-05-02T18:39:08Z</dcterms:modified>
</cp:coreProperties>
</file>