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9"/>
  </p:notesMasterIdLst>
  <p:sldIdLst>
    <p:sldId id="256" r:id="rId2"/>
    <p:sldId id="315" r:id="rId3"/>
    <p:sldId id="385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28" r:id="rId12"/>
    <p:sldId id="347" r:id="rId13"/>
    <p:sldId id="360" r:id="rId14"/>
    <p:sldId id="371" r:id="rId15"/>
    <p:sldId id="372" r:id="rId16"/>
    <p:sldId id="373" r:id="rId17"/>
    <p:sldId id="361" r:id="rId18"/>
    <p:sldId id="362" r:id="rId19"/>
    <p:sldId id="370" r:id="rId20"/>
    <p:sldId id="363" r:id="rId21"/>
    <p:sldId id="364" r:id="rId22"/>
    <p:sldId id="365" r:id="rId23"/>
    <p:sldId id="376" r:id="rId24"/>
    <p:sldId id="375" r:id="rId25"/>
    <p:sldId id="353" r:id="rId26"/>
    <p:sldId id="358" r:id="rId27"/>
    <p:sldId id="354" r:id="rId28"/>
    <p:sldId id="377" r:id="rId29"/>
    <p:sldId id="340" r:id="rId30"/>
    <p:sldId id="341" r:id="rId31"/>
    <p:sldId id="280" r:id="rId32"/>
    <p:sldId id="334" r:id="rId33"/>
    <p:sldId id="297" r:id="rId34"/>
    <p:sldId id="261" r:id="rId35"/>
    <p:sldId id="281" r:id="rId36"/>
    <p:sldId id="335" r:id="rId37"/>
    <p:sldId id="30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CC00"/>
    <a:srgbClr val="008000"/>
    <a:srgbClr val="D60093"/>
    <a:srgbClr val="33CC33"/>
    <a:srgbClr val="FF6600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351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image" Target="../media/image13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image" Target="../media/image17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wmf"/><Relationship Id="rId1" Type="http://schemas.openxmlformats.org/officeDocument/2006/relationships/image" Target="../media/image22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48:40.5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11 645,'0'0,"0"0,-25 0,25 0,0-25,0 25,25-50,49 1,25-1,50 1,25-1,49 0,-25 1,1-1,-26 25,-49 0,-49 1,-26 24,-49-25,0 0,0 0,0-24,-24 24</inkml:trace>
  <inkml:trace contextRef="#ctx0" brushRef="#br0" timeOffset="98121">432 1811,'99'-50,"50"-49,75-25,-1 0,-25 25,-24-1,-50 51,-50-1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49:49.1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0 323,'49'0,"26"0,74 0,24 0,75 0,25 0,50-25,24 25,25 0,25-25,-25 50,0-25,0 0,-25-25,1 25,-26-25,1 1,-26-1,1-25,0 25,-25-24,-50-1,-50 25,-73 25,-1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6:55.7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2580 100,'-25'-25,"-49"-25,-26 25,-49 25,1 0,-51 75,1-1,24 25,25 26,0-1,1 0,24 0,24 0,26 0,0 0,-1 0,1 25,24-25,25 0,0-25,25 25,0-25,50 25,24-25,1-24,24-1,0-49,25 25,25-25,0-25,0 0,0 24,24-24,1 25,0 25,24-50,1 0,-26-25,26-49,-51-1,1-49,-25-25,25-24,-50-26,1 1,-51 24,-24-49,-50-1,-49 1,-50 0,-75 49,-74 50,-123 75,-150 148,-174 223,-123 199,347-273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0:10.0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1066 372,'0'0</inkml:trace>
  <inkml:trace contextRef="#ctx0" brushRef="#br0" timeOffset="77">2580 322,'0'0</inkml:trace>
  <inkml:trace contextRef="#ctx0" brushRef="#br0" timeOffset="150">4490 223,'0'0</inkml:trace>
  <inkml:trace contextRef="#ctx0" brushRef="#br0" timeOffset="240">1314 74,'4391'-74</inkml:trace>
  <inkml:trace contextRef="#ctx0" brushRef="#br0" timeOffset="610">0 347,'0'0</inkml:trace>
  <inkml:trace contextRef="#ctx0" brushRef="#br0" timeOffset="688">1488 322,'0'0</inkml:trace>
  <inkml:trace contextRef="#ctx0" brushRef="#br0" timeOffset="767">3373 421,'0'0</inkml:trace>
  <inkml:trace contextRef="#ctx0" brushRef="#br0" timeOffset="841">5184 545,'0'0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0:16.7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85 248,'-25'0,"0"0,0 0,25-24,-25 24,50 0,25 24,24-24,26 25,73-25,26 0,24 0,25-25,25 1,-25 24,0-25,-25 0,-24 25,-1 0,-74 0,-74 0,-26 0,-24 0</inkml:trace>
  <inkml:trace contextRef="#ctx0" brushRef="#br0" timeOffset="419">2243 25,'-25'0,"0"0,0-25,1 25,-1 0,25 0,49 25,26 0,-1 0,25 0,1-1,-1 1,-25 0,-49 0,0 0,-75-1,1 26,-26 0,-24-1,25 1,-26 24,51-24,-1-25,50-50,0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0:14.3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3 220,'0'-49,"0"-1,0 25,25 1,24-1,50 25,25-25,50 25,49 0,50 0,50 25,49 0,25-1,49 1,1 0,-1-50,-24 25,-25-49,-50 24,-25 25,-73-25,-26 0,-50 25,-49 25,0 25,-49-1,-1 1,-49-1,0-24,-25-25,-25 0,0-25,1 25,-1 0,25 0,-25 25,25-25,-50 25,25-25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0:22.1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11634 0,'124'25,"25"24,-50 26,-99 49,-99 24,-26-24,1 25,0-25,75 0,24-24,75-51,74 1,49-1,26 1,-50 0,-50 24,-74 1,-50 24,-50 25,1 25,24-1,26 26,48-25,51 0,-1 0,-49 0,-75-50,-98-25,-26 1,50-26,49-49,26 0</inkml:trace>
  <inkml:trace contextRef="#ctx0" brushRef="#br0" timeOffset="592">13122 2108,'0'-24,"0"-1,0-25</inkml:trace>
  <inkml:trace contextRef="#ctx0" brushRef="#br0" timeOffset="4731">719 3944,'0'0,"0"25,25 74,-25 75,-25 74,0 25,25 0,0-75,0-24,25-100,-25-24,25-100,-25-74,0 25</inkml:trace>
  <inkml:trace contextRef="#ctx0" brushRef="#br0" timeOffset="5036">372 4267,'25'-25,"49"-25,75 25,49 1,50-1,50 25,25-25,73 0,51 0,74-49,25 24,49-24,50-25,25 24,-25 26,0 24,-75 0,-49 50,-74 0,-75 24,-50 1,-74-25,-74 24,-1 1,-49-25,-24 24,-1 26,-25 24,1 25,24 25,25-25,0 0,-25 25,-49 0,-1-1,-24-24,0-24,-50-26,0 1,-49-51,-25 1,-50 0,-25-25,-74 25,-25-25,-49 0,-1 0,-24 25,-25-1,-50 1,1 0,-51 0,1 0,0-25,-1 49,1-24,0 0,0-25,-1 25,-24-1,25 1,0-25,49 0,0 0,75 0,49 0,25 0,75-25,49 1,50 24,74-25,50 25,-25-25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9:22.8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814 125,'0'0,"0"-49,-25 24,0-25,-49 50,-50 25,0 50,-25 49,0 25,50 24,49 1,50-25,75 0,49-25,25 24,0 26,-25 25,-25 24,-74 25,-50 0,-50-25,1 25,-25-24,49-51,25-24,25-50,50 1,49-26,0 0,1 26,-1 48,-25 26,-24 49,-50 50,-50 25,1 49,-1 25,-49 50,0 49,-1 1,1 24,25-25,24-24,25-25,0 49,1-25,-26 1,25 24,0-24,25-75,50-50,49-98,25-100,-24-75,-26-24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0:05.1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0 102,'50'0,"74"-25,50 1,-1 24,26-25,49 25,0-25,0 25,25 0,24 0,1 0,-25 0,25 0,-26 0,-24 0,25 25,-25-25,0 0,0 25,1-25,-26-25,-25 25,-24 0,-50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0:08.3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0 223,'174'0,"49"-25,25 25,25-25,25 25,0 0,49-25,-25 1,26-1,-1 25,0-25,0 25,1-25,-26 25,1-25,-26 25,1-24,-75 24,-49 0,-25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0:09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0,'74'25,"75"0,74-25,50 0,25 0,74 0,-25 0,50 0,-25 0,25 24,-25 1,0 0,-49-50,-1 0,-49 1,-25-1,-74 0,-25 25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0:29.3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0 130,'25'0,"24"0,26 0,49-24,74 24,25-25,50 0,25 0,49 25,25-25,25 25,25 0,24 25,50-25,25 0,25 0,25-25,-1 25,25 0,-24 0,-1 0,-24 25,0 0,0 0,-1 0,1-1,25 1,-1 0,26-50,-26 25,1 25,24-25,25-25,25 0,0 25,0-24,-25 24,0-25,-24 25,-51 0,-24 0,-74 25,-50-25,-125 0,-48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2:32.5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1662 11,'0'0,"0"0,25 24,25 1,24-25,50 0,75 0,24 0,25-25,50 1,-1 24,26 0,-1 0,-24 0,24 24,-49 1,25 0,-25 0,-25 0,25-25,-1 0,-23-25,-1 0,-50 0,-49 25,-50 0</inkml:trace>
  <inkml:trace contextRef="#ctx0" brushRef="#br0" timeOffset="27123">2853 1201,'124'25,"74"-25,50 0,-24 25,24 25,0-50,25 24,24-24,-24 25,50-25,-1-25,1 25,-1-24,1-1,-1 25,1-25,24 25,-25 0,1 0,-26 0,26 0,-1 0,1 0,-1 0,1-25,24 25,0 0,-24 0,-1 0,-24 25,-50-25,-25 0,-49 25</inkml:trace>
  <inkml:trace contextRef="#ctx0" brushRef="#br0" timeOffset="127903">1290 1152,'-25'0,"-49"49,-25 26,-50 98,0 1,25 49,25 1,74-26,50-49,49 0,25-50,50-49,25-26,24-24,1-74,24-25,-24-25,-51-25,-24-50,-74 1,-75 24,-124 1,-74 49,-75 49,-74 100,-49 99,-26 149,174-248</inkml:trace>
  <inkml:trace contextRef="#ctx0" brushRef="#br0" timeOffset="131240">2481 2591,'25'0,"24"0,26 0,-1 0,50 0,25 24,0-24,24 25,1-25,49 25,-24 0,24-25,25 0,0 0,25 0,0 0,0 0,24-25,-24 25,-25 0,25 0,-25 0,0 0,0 25,0-25,-24 0,-1-25,-25 25,50 0,-24-25,24 0,-25 25,25 0,-25 0,25 25,-24-25,-1 25,25 0,0-25,25 25,-25-25,0 24,25-24,-25 0,0 25,25-25,0 0,-25 25,0-25,0 0,0 25,0-25,0 25,-25-25,0 24,1-24,-1 0,0 0,0-24,26 24,-26 0,25 0,0-25,-25 25,0 0,25-25,-24 25,24-25,-25 0,0 1,1-1,-1 0,0 0,25 0,0 25,0 0,0 0,-24 0,24 25,0-50,0 25,0-24,0 24,-25-50,-74 25</inkml:trace>
  <inkml:trace contextRef="#ctx0" brushRef="#br0" timeOffset="133979">1613 3384,'0'25,"24"0,26 0,24-25,51 25,23-1,26 1,49-25,25 0,25 0,25 0,-1-25,26 25,24-49,-24 49,-26-25,-123 25</inkml:trace>
  <inkml:trace contextRef="#ctx0" brushRef="#br0" timeOffset="174934">6177 3632,'25'25,"49"0,25 0,25-25,0 0,25 0,25 0,0 0,-1 25,26-25,24 25,25-25,-25 0,0 24,25-24,-49-24,49 24,-25 0,0 0,26 0,-26 24,0 1,0-25,1 25,24 0,0-25,0 0,0-25,0 25,-25 0,0 25,25 0,-24-1,-1-24,0 0,0 0,1 0,-26 25,25-50,1 25,-1-24,0 24,25 0,-25 0,1 0,24 0,0 0,25-25,-1 25,1 0,0 0,25 25,-25-25,0 0,-25 24,25-24,-1 0,26 0,-25 25,25-25,-1 0,-24 25,0-50,0 0,0 25,0-24,-25 24,-50 0,-49 24,-25-24</inkml:trace>
  <inkml:trace contextRef="#ctx0" brushRef="#br0" timeOffset="176864">1712 4749,'49'0,"51"0,24 0,25 0,49 0,0 25,26-25,24 0,0 0,0 0,25 0,24 0,1 0,0 0,24 0,1 0,24 0,0 0,25 0,0 24,25-48,0 24,50-25,-26 25,26 0,-50 25,-50-50,-49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2:26.6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2828,'0'0,"-25"-25,25 25,25 0,-25 0,49-24,1 24,24 0,25 0,50-25,-25 25,25 0,25 0,-50 0,0-25,-25 25,-49 0,-1 0,-49 0,0 0,-24 25,24-25</inkml:trace>
  <inkml:trace contextRef="#ctx0" brushRef="#br0" timeOffset="1181">1198 1538,'0'0,"-49"50,-26 24,-24 50,0 75,-25 24,49 0,75-49,75-50,49-25,49-24,1-26,0-49,-1-49,1-75,0-75,-50-99,-50 1,-74 24,-50 74,-24 75,-50 75,-25 49,0 99,-24 75,-26 99,26 24,49 26,74-75,50-75,99-73,50-51,50-73,24-76,0-73,0-100,-24-75,-100 51,-74 49,-75 74,-49 75,-25 49,-50 75,-24 124,-1 24,1 100,49-25,50 1,99-51,49-74,51-74,49-50,24-75,1-98,-1-76,-73-23,-76 24,-98 74,-75 99,-49 51,-1 98,26 50,49-25</inkml:trace>
  <inkml:trace contextRef="#ctx0" brushRef="#br0" timeOffset="2779">11418 372,'0'0,"0"25,0 0,25 25,-25 49,25-25,-25 1,25-26,-1 1,51-75,49-49,74-100,26-24,-26 49,-74 49,-49 51,-51 24,1 0,-25 50,-25-25,1 25,-1-25,0 25,0-1</inkml:trace>
  <inkml:trace contextRef="#ctx0" brushRef="#br0" timeOffset="4576">3431 2655,'74'0,"25"0,25 0,25 0,0 24,0 1,0-25,0 0,-1 0,1 25,0-25,0 0,0 0,0 0,-1 0,1 0,0 0,0 0,-25 25,25-25,-25 0,0 0,25 0,-25-25,0 25,25 0,-1-25,1 25,0 0,0 0,49 0,-24 0,0 0,24 0,1 0,-1 0,0 0,1 0,-1 0,-24 0,0 25,-1 0,1-25,-25 0,0 25,-25-1,24-24,-24 0,1-24,-1 24,-25 0,0 0,-25-25,1 25,-26 25,1-25,-25 0,-25 0,0 0,0 0,0 0,-25-25,25 25,0 0,0 0,0 0,0 0,0 25,0-25,0 0,0 24,0-24,0 25,0-25,-25 0,25 0,0 0,-25 0,25 0,0 0,0 25,0-25,-24 0,24 0,0 0,0 0,0 25,0-25,0 0,0 0,0 0,0 0,0 0,0 0,0 0,0 0,0 0</inkml:trace>
  <inkml:trace contextRef="#ctx0" brushRef="#br0" timeOffset="6258">11195 2828,'0'-25,"0"-24,0-26,0 1,25 0,-25-26,0 26,25-1,-25 1,0 0,24-1,1 26,-25-1,0 25,0 0,0 25,-25-24,1 48,-26-24,25 0,-49 0,-1 25,-24-50,-25 25,-25-24,-24-1,-1 0,-49-25,-1 50,-24-24,-24 24,-26 0,-25 0,-24 24,49-24,-24 25,0-25,24 25,0-25,25-25,25 25,50-25,24 1,50-1,50 25,-1-25,51 0,-26 0,25 25,0 0,0 0,1 0,-1 0,0 0,-25 0,26 0,-1 0,25 0,-25 0,25 0,0 25,0-25,-25 0,-24 0,-51 25,1 0,-74 0,-26-25,25 0,-24 24,24-24,1-24,-26 24,26 0,24 0,0-25,0 25,25-25,0 0,50 25,-26 0,26 25,0-25,24 25,25 0,25-25,0 24,0 1,0 0,50 0,-25 24,24 1,-24 24,25 1,-26 24,-24 0,25 1,-25-51,-25 1,25-1,0-24,0 0,0 25,0-26,0 1,0 0,25 0,0-25,0 25,24-25,1 0,0 0,24 0,25 0,1 0,24 0,24 0,26 0,0 24,49-24,0 0,25-24,0 24,25-25,0 25,25 0,-25 0,24 25,-24-25,-25 24,0-24,0 25,-124-25</inkml:trace>
  <inkml:trace contextRef="#ctx0" brushRef="#br0" timeOffset="11023">13006 2034,'-25'-24,"25"-1,-25-25,25 25,0 25,0 25,25 50,-25 49,25 24,-50 51,50-50,-25 0,49-25,-49-50,25-24,-25-50,0-50,0-74,0 0</inkml:trace>
  <inkml:trace contextRef="#ctx0" brushRef="#br0" timeOffset="11385">13031 1861,'0'0,"0"-25,0 25,24 0,51 0,24 0,50 0,49 0,50-25,25 25,50 0,-1-25,50 50,-24 0,48 0,-23-25,-1 0,-25-25,-25 25,-24-25,-75 25,-49-49,-25 24,-25 0,-25 50,0-25,-24 25,-1-1,-49-24,0 0,-25 0,0-24,0 24,0 0,0 0,25 24,-25 1,24 0,1 25,25-26,-25 1,49 25,0 24,1 1,-1-1,1-24,24-1,-25 1,1 24,-1 1,-49 24,0-25,-25 1,0-1,0 25,0-24,0-1,0 1,0-75,-25-25,25 0,-50 0,-49 1,0-1,-50 25,-49 0,-75 25,-75-25,-73 0,-1 24,-49-24,24 25,-24 0,-25 0,49 0,1-25,49 24,50 1,24-25,25 0,50-25,25 1,74 24,75 0,49 0,0-25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1:26.6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5185 2738,'49'0,"26"-25,24 1,0-1,50 0,-25 0,0 0,0 1,0 24,0-25,0 25,0 0,0-25,0 25,0-25,-24 25,-26 0,25 0,-24 0,24 0,-25 0,1 0,-26 0,26 0,-26 25,1-25,0 0,-1 0,26 0,-26 0,26 0,-26 0,26 0,-1 0,0 0,1-25,24 25,-25 0,1 0,-25 0,24 0,-24 0,-1 0,26-25,-51 25,26 25,-25-25,24 0,1 25,0-25,-1 0,1 25,24-25,1 25,-26-25,26 24,-1-24,1 25,-26-25,26 25,-26-25,1 0,-1 25,1-50,0 25,-26 0,1 0,0 0,25 0,-26-25,1 25,25 0,-25-25,24 25,-24 0,25 0,-1 0,-24 0,25-24,-1 24,1 0,0 0,-1 0,-24 0,25 0,-26 0,1 0,0 0,0 0,-25-25,25 25,-25 0,24 0,-24-25,25 25,0 0,-25-25,25 25,0 0,-1 0,1-25,-25 25,0 0,25-24,-25-1,0 0,0 0,0 25,25-25,0 25,-25 0,0 0,25 25,-25-25,0 25,0-25,0 25,24 0,-24-1,0 1,0-25,0 25,0-25,0 25,25-25,-25 0,25 0,0 0,0 0,-1-25,1 25,25-25,-25 25,-1 0,26 0,-25-25,24 50,-24-25,0 25,-50-25,25 25</inkml:trace>
  <inkml:trace contextRef="#ctx0" brushRef="#br0" timeOffset="3256">11808 2639,'0'0,"0"25,25-25,24-50,-24 50,49 0,-24 0,0 0,-1-25,1 1,24 24,1-25,-26 25,1 25,0-1,-26-24,1 25,0-25,0 0,24 0,-24 0,0 0,0 0,24 0,-49 0,50 25,-25-25,0 0,24-25,-24 25,25-25,-1 25,1 0,0 25,-1-25,-24 0,25 25,24-25,-24 25,-1-25,-24 25,25-25,-1-25,1 25,-25-25,24 0,-24 25,25 0,-26 25,-24 0,25-25,0-25,0 25,0 0,-25 0,25 0,-25 0,24-25,-24 25,0 25,25-25,-25 0,25 0,-25 0,25 0,0 25,-1-50,1 25,0 0,25 0,-26-25,26 25,0 25,-26-50,26 25,0 0,-1 0,26 0,-26 0,1 0,0 0,24 0,-24-25,-1 25,26-24,-1 24,-24 0,-1-25,1 25,24-25,-24 0,-1 25,1-25,24 1,-24 24,0 0,24 24,-24-48,24 24,1 0,-1 0,0-25,26 50,-26-25,0 24,1-24,24 0,0 0,1 0,-1 0,0 25,25-25,-25 0,0 0,25 0,-24-25,-1 50,0-25,0 25,-24 0,-1 0,1-50,-1 25,0-50,1 25,-26 1,-24-1,-25 25,25 0</inkml:trace>
  <inkml:trace contextRef="#ctx0" brushRef="#br0" timeOffset="113234">0 1944,'-24'-24,"24"24,0 0,24 0,26 24,49 1,25-25,75 0,24-25,0 25,25-24,-49-1,-51 0,-48 0,-51 25,-49-25,0 25</inkml:trace>
  <inkml:trace contextRef="#ctx0" brushRef="#br0" timeOffset="113581">1042 1721,'-25'0,"1"0,-1 0,25 0,49 0,1 0,74 25,25-25,24-25,26 50,-50-25,0 25,-75-25,-24 25,-75-1,-50 26,-98 24,-1 26,-24-1,24 25,25 0,50 0,0-50</inkml:trace>
  <inkml:trace contextRef="#ctx0" brushRef="#br0" timeOffset="119858">5904 1151,'0'0,"0"24,0 1,0-25,25 0,0-49,49-1,1-24,-1-1,25-24,0 0,-24 24,-26 1,-24 24,0 25,0 1</inkml:trace>
  <inkml:trace contextRef="#ctx0" brushRef="#br0" timeOffset="121362">5929 2540,'50'0,"-1"-25,50 25,50-25,0 0,49 1,-24-1,25 0,-1 25,-24 0,24 0,25 0,1 0,-1 0,-25 0,1-25,-1 50,-49-25,0 0,-25 0,0 0,-25 0,0-25,-49 0,24 25,-24-24,-25 24,24-25,-24 0,-25 25,25 0</inkml:trace>
  <inkml:trace contextRef="#ctx0" brushRef="#br0" timeOffset="122425">6202 2341,'25'0,"-1"25,26-25,0 0,49 0,0 0,25 0,25 0,0 0,24 0,1 0,-25-25,24 25,-24 0,0 0,0 0,0 0,-25 25,25-25,-25 0,0 0,0 0,-25 0,25 0,-50-25,1 25,-1 0,-49 0,0-24,-25 24,25 0,-25 0,0-25,0 25</inkml:trace>
  <inkml:trace contextRef="#ctx0" brushRef="#br0" timeOffset="124371">9154 2465,'0'0,"24"0,26-24,0 24,-1 0,51 0,-1 0,0 0,25 0,-25 0,25 24,0-48,-25 24,26 0,-1-25,0 25,0-25,-25 25,-25 0,-24 0,-1 25,-24-25,0 0,-50 0,0 0,1 0,-26 0,0 0,1 0,-26 0,1 0,-25-25,0 25,-25 0,-25 0,25 0,-50 0,25 0,0 0,1 0,-26 25,25-50,-25 25,1 0,-1 25,0-25,1 0,24 0,0 0,0 0,25 0,0 0,0-25,50 25,-25 0,24 0,1 0,24 25,-24 0,-1-1,1 1,-1-25,26 25,-1-25,75 0,-25 0</inkml:trace>
  <inkml:trace contextRef="#ctx0" brushRef="#br0" timeOffset="126805">11709 1076,'0'-25,"-25"-24,25 24,-25 25,-25 50,-24 49,0 50,-1-1,50 1,25 0,25 25,25-25,-1 24,1-49,0-24,24-26,-24-24,24-26,25-48,0-51,26-49,-26-49,0-1,-49 0,-50 1,0-1,-50 0,-49 25,0 25,-1 50,1 49,0 25,-25 50,-25 74,0 25,50-1,0-23</inkml:trace>
  <inkml:trace contextRef="#ctx0" brushRef="#br0" timeOffset="127837">12180 2416,'0'0,"25"0,0 0,49 0,25 0,50-25,49 25,1-25,-1 25,-24-25,-25 25,0-24,-75 24,-24-25,-26 0,-24 0</inkml:trace>
  <inkml:trace contextRef="#ctx0" brushRef="#br0" timeOffset="128214">12106 2366,'-25'-25,"0"25,50 0,24-24,75 24,50 0,24 24,26-24,-1 0,0 25,-24-25,-75 25,-50-25,-74 0,-50 0,-74 0,-49 0,24 25,-25-25,-24 25,24-25,25 49,25-49,50 25,49-25,75 0,74-25,49 0,51-24,-1 49,-25 0,-24 25,-25-1,-50-24,-49 0,-26 0,-48 0,24 25</inkml:trace>
  <inkml:trace contextRef="#ctx0" brushRef="#br0" timeOffset="129339">15429 2540,'-24'0,"48"0,51-25,24 25,50-25,25 25,49 0,0 0,25-25,-25 25,-49-24,-25 24,-100-25,-49 25,-74-25,-50 25,-25 0,-49 25,24 0,-49-1,0 1,24 0,1-25,74 0,24 0,76 0,48-25,51 0,99 25,24 0,25 0,25 25,-24 0,-1 0,-74-25,-50 0,-74 0,-100 0,-49 0,-49 0,-51 0,-24 25,0-25,50 24,24 1,75-25,74 25,25 0,50-25,74 0,49 0,75-25,-24 25,24 0,-50-25,-49 25,-99-25,-50 25,-75-24,-74-1,-24 0,-51 25,1 0,25 0,24 25,50 0,50-1,49 1,75-25,74 0,49-25,26 25,-1-24,-24-1,-25 25,-25 0,0-25,0 25,0 0,24 0,1-25,25-24,-50-26,-25 1,0-25,-49-26,-50 1,-25 0,-49-24,-1 24,-49-1,-24 26,-26 0,0 74,1 0,-1 25,25 25,-24 0,24 0,0 24,25 1,-25 0,25-1,0 51,25-1,24 50,26-25,24-25,25 0,0-24,25 24,-1-25,26 1,25-51,-26 1</inkml:trace>
  <inkml:trace contextRef="#ctx0" brushRef="#br0" timeOffset="131203">15380 2589,'0'0</inkml:trace>
  <inkml:trace contextRef="#ctx0" brushRef="#br0" timeOffset="179587">18431 903,'-124'-50,"-124"25,-75-49,-24 24,-25-49,25 24,-50-24,-25 25,-49-25,-25 24,-25 1,0 24,0 0,-25 26,25-1,-49 25,24 25,-24-1,-1 26,1 0,24-1,0 1,50 0,0 24,0 0,24 26,51 24,-1-25,50 25,25 25,24 24,75-24,50 0,98-25,76 0,48 0,51 0,74-25,49 1,50-1,75-25,49-24,25 0,49-1,25-24,1 25,24-26,25 26,25-25,24 0,1-1,24-24,-25 0,26 0,-1 0,0-24,1 24,-1 0,0-25,-24 0,24 0,-24-24,24-1,-49-24,0 24,-25 0,-25-24,-50 0,-74-26,-74 1,-100 0,-123-25,-100-25,-173-25,-100 1,-124-26,-148 1,-150-1,-198 26,-247 73,222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2:15.8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0 232,'24'0,"26"0,49 0,25-25,25 25,25 0,24-24,50 24,0 0,50-25,0 25,-1 0,1 0,0 0,-26 0,1 0,25 25,-25-25,-25 0,0 0,-25 24,0-24,1 0,-26 25,1-25,-1 0,-24 0,-1 0,-24 0,25 0,-25 0,24 0,1 0,-25 0,24 0,-24 0,25 25,0-25,-1-25,26 50,-26-25,26-25,-1 25,-49 0,-25 25,-25-25,-24 0</inkml:trace>
  <inkml:trace contextRef="#ctx0" brushRef="#br0" timeOffset="2441">9500 83,'50'0,"24"0,1 25,24-25,25 0,-25 0,0 0,25 0,-24 0,-1 0,0 0,0 25,25-25,0 0,25 0,0 0,0 0,24-25,1 25,0 0,-1 0,26 0,-26 0,26 25,-1 0,1 0,-26-25,26 24,-1-24,1 25,-26-25,26 0,-26 25,-24-25,25 0,-25-25,-25 0,0 25,0-24,0 24,-25-25,0 50,1-25,-1 0,-25-25,25 25,1-25,24 25,0 25,-25-25,0 25,0-25,-24 24</inkml:trace>
  <inkml:trace contextRef="#ctx0" brushRef="#br0" timeOffset="8300">17463 158,'0'0,"0"0,0-25,25 25,24-25,1 0,24 25,25 0,25 0,25 0,0 0,50-24,-26 48,26-48,24 24,0 0,-24-25,24 25,0-25,0 25,1 50,-1-50,0 24,-24-24,-51 0,-24-24,-49 24,-1 0,1 0,-26 0,-24 0,0-25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2:06.7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794 178,'0'-50,"0"1,-50-1,1 25,-51 50,-48 50,-1 24,25 25,49 0,51-25,73 25,26-25,73 1,-24 24,0 24,-74 1,-50 25,-99-25,-50 0,0-25,25 0,25-50,74-49,75 0,24 0,50-1,0 51,-25 24,-24 50,-50 49,-50 26,-50 48,-24 1,50-25,49-49,74-50,75-75,24-24,-24-50,-49 0,-51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3:00.6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25,'0'0,"50"0,49-25,0 25,50 0,0 0,-25 0,0 0</inkml:trace>
  <inkml:trace contextRef="#ctx0" brushRef="#br0" timeOffset="315">620 224,'25'74,"-25"1,25 24,0 25,-25-25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2:52.4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24,'0'0,"25"0,0-24,-25 24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2:49.2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50 0,'0'0,"0"25,0 49,0 25,49 50,-24 50,0-51,0 1,24-25,-24-49,-25-26</inkml:trace>
  <inkml:trace contextRef="#ctx0" brushRef="#br0" timeOffset="293">0 298,'0'-25,"25"50,-25-25,50 0,24 24,50-24,25 0,-25 0,-25 75,-24 24,-51 0,-24 0,-49-74,-26-25,-49 0,0-74,25 24</inkml:trace>
  <inkml:trace contextRef="#ctx0" brushRef="#br0" timeOffset="713">1315 422,'-25'24,"0"-24,25 0,25 0,0 0,74 25,50-25,25 0,24 0,25 0,-24-49,-26 49,-49-50,-74 25,0 0</inkml:trace>
  <inkml:trace contextRef="#ctx0" brushRef="#br0" timeOffset="1049">2258 298,'0'-25,"0"0,24 0,51 25,49 25,0 0,0 0,-25-25,-25 49,-24-24,-75 49,-49-24,-50 0,25-1,24 1,26-25</inkml:trace>
  <inkml:trace contextRef="#ctx0" brushRef="#br0" timeOffset="1699">3820 223,'-49'-25,"-51"25,-24 0,25 0,50 0,24 0,25 0,74 25,25 0,1-50,-1 75,-25-1,-49 26,0 49,-25 25,25-25,0-25,-1-25,26-24,-50-50,25 0,24-99,-24-50,25 0,-1 0,-24 25,0 75,0-1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2:59.1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49 281,'0'-49,"-24"24,24 25,24 25,-48-50,48 74,1 51,0-26,25 50,-26-25,-24-24,25-26,-25-49,0-24,0-1,-25-99,1 25,-26-50,25 25,-24 24,24 26,25 49,49 0,1 1,49 48,50 1,0-25,-50 0</inkml:trace>
  <inkml:trace contextRef="#ctx0" brushRef="#br0" timeOffset="592">198 480,'25'-50,"25"25,49 1,0 24,0 24,1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3:01.5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124 124,'-25'-25,"1"-24,24 24,0 50,24 49,26 50,0 0,-26-49,1-26,-25-49,0 0</inkml:trace>
  <inkml:trace contextRef="#ctx0" brushRef="#br0" timeOffset="273">0 25,'0'0,"25"0,-25 0,50-25,-1 25,1 0,24 0,50 25,-25-25,1 0,-1 25</inkml:trace>
  <inkml:trace contextRef="#ctx0" brushRef="#br0" timeOffset="630">298 447,'0'-25,"25"0,24-24,50 49,26 0,-26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3:03.6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74 24,'0'0,"0"25,25-25,-25 0,49-25,26 50,24-50,0 25,0 0,1-24,-51 24</inkml:trace>
  <inkml:trace contextRef="#ctx0" brushRef="#br0" timeOffset="389">173 198,'25'0,"0"0,49-25,1 0,49 25,-25 25,0 0,0 0</inkml:trace>
  <inkml:trace contextRef="#ctx0" brushRef="#br0" timeOffset="1639">24 396,'-24'-24,"24"24,0-25,0 25,24 49,-24-24,25 0,-25 25,25-50,-25 0,0-50,0 0,50 26,49-1,25 50,0-1,25 1,-50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3:44.5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0 248,'0'25,"0"0,25 24,-1 1,-24-25,25 0,50-25,49-75,49-49,1 25,0 25,-50 49,-25-25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4:10.9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0 992,'0'0</inkml:trace>
  <inkml:trace contextRef="#ctx0" brushRef="#br0" timeOffset="26">0 992,'0'0</inkml:trace>
  <inkml:trace contextRef="#ctx0" brushRef="#br0" timeOffset="129">794 0,'-25'25,"-25"49,-49 75,0 50,0 24,49 0,75-99,49-25,75-49,-50-25</inkml:trace>
  <inkml:trace contextRef="#ctx0" brushRef="#br0" timeOffset="7346">10567 769,'0'0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4:09.1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475 422,'0'0,"-24"-25,-1 1,0 24,-25 24,1 51,-26 49,1 74,0 1,24-1,25 1,50-50,49-50,26-25,-1-24</inkml:trace>
  <inkml:trace contextRef="#ctx0" brushRef="#br0" timeOffset="422">724 869,'0'0,"0"0,24 25,-24 74,0 0,0 25,-24 0,24-50</inkml:trace>
  <inkml:trace contextRef="#ctx0" brushRef="#br0" timeOffset="700">1021 447,'-25'25,"25"0,25 49,0 25,25 25,-1 25,-24 25,-25-25,-50-25,-49 0,25-75,-1 26</inkml:trace>
  <inkml:trace contextRef="#ctx0" brushRef="#br0" timeOffset="1015">1418 75,'0'-25,"25"0,25 0,-26 50,-24 0,0 25,-24-1,-1 1,0 0,50-26,0-24,74-24,0-26,0 25</inkml:trace>
  <inkml:trace contextRef="#ctx0" brushRef="#br0" timeOffset="1444">1666 943,'25'0,"49"-25,50 1,0-1,-24 0,-1 25</inkml:trace>
  <inkml:trace contextRef="#ctx0" brushRef="#br0" timeOffset="1642">1691 1315,'25'0,"74"0,75-25,-1 25,-123 149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4:11.3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1067,'25'25,"49"-25,25 0,1 0,-26 0</inkml:trace>
  <inkml:trace contextRef="#ctx0" brushRef="#br0" timeOffset="216">595 943,'0'49,"-25"1,25 49,-24 25,24-49</inkml:trace>
  <inkml:trace contextRef="#ctx0" brushRef="#br0" timeOffset="459">1166 447,'25'24,"-25"51,49 24,-24 50,0 49,-50 1,-25-75,-24-25,24-24</inkml:trace>
  <inkml:trace contextRef="#ctx0" brushRef="#br0" timeOffset="728">1811 50,'25'0,"-1"-25,1 0,0 50,-25 49,-25 1,0-1,25 1,0-26,25-24,99-50,25-49,-50 49</inkml:trace>
  <inkml:trace contextRef="#ctx0" brushRef="#br0" timeOffset="3749">2456 968,'0'-25,"-25"25,25 0,25-25,49 25,50-25,50 0,49 25,0 0,25 0,-49-24,-50-1,-25 25</inkml:trace>
  <inkml:trace contextRef="#ctx0" brushRef="#br0" timeOffset="4053">2505 1240,'-99'0,"25"0,24 0,50 0,74 0,100-24,74-26,25 0,0 26,-25-1,-25 0,-24-25,-51 26</inkml:trace>
  <inkml:trace contextRef="#ctx0" brushRef="#br0" timeOffset="4369">3597 695,'25'0,"24"24,50 26,1-25,24 25,-25 24,-50-24,-24-1,-74 1,-75 24,-25 25,-50 1,26-1,49 0</inkml:trace>
  <inkml:trace contextRef="#ctx0" brushRef="#br0" timeOffset="4784">3101 248,'0'75,"-50"73,25 51,-24 24,-1 25,50-25,-25-24,25-75,0-25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4:16.8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0 347,'25'25,"0"25,-25 49,-25 50,25 0,0-25,25-50,0-24</inkml:trace>
  <inkml:trace contextRef="#ctx0" brushRef="#br0" timeOffset="260">794 819,'25'-25,"24"25,51-25,24 25,24-25,-24 25,-24-24</inkml:trace>
  <inkml:trace contextRef="#ctx0" brushRef="#br0" timeOffset="490">720 1166,'0'0,"49"25,50-50,75 25,24-25,1-24,-125 247</inkml:trace>
  <inkml:trace contextRef="#ctx0" brushRef="#br0" timeOffset="911">2133 794,'0'0,"25"0,25 0,74-25,50-24,-26-1,-24 25</inkml:trace>
  <inkml:trace contextRef="#ctx0" brushRef="#br0" timeOffset="1171">3324 0,'25'50,"-25"24,0 75,0 49,0 1,0-25,25-50,-25-25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4:53.6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0,'0'0</inkml:trace>
  <inkml:trace contextRef="#ctx0" brushRef="#br0" timeOffset="30">0 0,'0'0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4:51.1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471 129,'0'0,"-25"-50,25 25,-24 0,-1 1,-25 24,-24 24,-1 26,1 24,-1 1,51-25,-1-1,50-24,24-50,26 0,-1-24,-49-1,0 50,-25 0,0 0,0 25,25 25,-1-1,26-24,24 0,-24-25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4:51.9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99,'0'0,"24"-24,26-1,49 25,1-25,-1 0,0 25,-49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4:52.1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99,'0'0,"50"0,49-24,25-1,-24-25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4:52.27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19 146,'-25'-25,"25"1,49-26,26 25,-1 0,1 25,-26 25,-49 50,-24-1,-1 0,0 1,25-50,25-25,24-25,75-25,50 1,-50-1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4:52.8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174 0,'0'25,"-25"0,25 24,0 26,0 24,25 25,-25-50,24-24,-24 0,25-75,50-25,-1-24,-24 24,-1 50,-24 0,0 50,-50 24,-25 26,-49-26,-50 0,25-74,75 0,24-49,25-1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4:14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352 399,'-74'75,"-25"49,24 24,1 1,49 25,25-25,50-25,49 0,0 25,25 0,25-50,25-50,24-49,1 0,24-24,0-51,0-24,1-50,-51-25,-24 1,-75-26,-24-24,-75-25,-99 25,-74 49,-125 50,-98 99,-51 100,199-51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4:53.3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0 124,'0'0,"49"-25,26 0,24 1,0-1,0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4:53.52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25,'0'24,"25"-24,49 0,25-24,-24-1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4:53.7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74,'0'0,"50"-25,24 0,1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4:53.9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 50,'-25'0,"50"-25,0 25,49-25,1 25,-26 25,-24 25,-50 49,1-25,-26 26,50-51,25-24,74-75,50 1,74-50,-49 24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5:22.0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0 272,'50'-24,"-1"24,51 0,-1 0,75 24,49-24,25 0,49 25,1-25,25 0,24-25,0 25,25 0,0 0,25 25,-25-50,0 50,-24-25,-26 0,25 0,-24-25,24 25,-24-24,-26 24,1 0,0 0,-25 0,-25 0,24 0,-48-25,-26 25,-24-25,-1 0,-49 0,-24 25,-26-24</inkml:trace>
  <inkml:trace contextRef="#ctx0" brushRef="#br0" timeOffset="1847">9650 396,'0'0,"24"0,26-24,0 24,24-25,25 0,50 25,50-25,24 0,74-24,-24 24,0-25,-74 1,-26 24,-49 0,-49 0,-26 25,1 0,-25-24,0 24,-25 0,24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5:25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 1273,'-25'0,"25"0,0 24,0-24,25 0,24 0,26 0,24 25,25-25,25 0,24 0,51 0,24 0,0-25,-25 25,-74 0,-100 0,1 0</inkml:trace>
  <inkml:trace contextRef="#ctx0" brushRef="#br0" timeOffset="796">4231 1645,'24'0,"26"0,24 0,50-25,25 25,74 0,1-25,24 25,0-25,25 25,-25 0,-25 0,0-24,-49-1,-25 25,-50-50,0 1</inkml:trace>
  <inkml:trace contextRef="#ctx0" brushRef="#br0" timeOffset="1425">7927 256,'-50'-50,"-24"0,-50 1,-25 24,-50-25,-24 26,-50 24,0 0,25 0,0 0,-25 24,25 1,0 25,25-1,-25 1,49 24,51 1,24-26,49 51,1-1,24-25,25 26,25 24,0-25,25 0,50 0,24-24,25-1,25 1,49-26,-24-24,49 25,-25-26,1 1,-1-25,26 0,-26-49,0 24,1 0,-26-49,1 24,-50 0,0-24,-25 24,-24-24,-1-25,-24 24,-25-24,-25 0,-25-25,-50 0,-49 0,-49 0,-75 24,-50 26,50 0</inkml:trace>
  <inkml:trace contextRef="#ctx0" brushRef="#br0" timeOffset="49939">12392 1322,'-25'-49,"-74"-51,-25 26,-75 0,-74 24,-24 50,-51 25,-24 49,50 25,-26 50,51 25,49 0,74-1,75 1,74 0,124-1,50 1,74-50,75 0,49-50,25 1,0-50,25-1,0-24,-25-74,-24 0,-51-75,-73-25,-125-49,-99-50,-124 25,-124 0,-149 49,-99 75,-50 50,50 99,173 24,50 1</inkml:trace>
  <inkml:trace contextRef="#ctx0" brushRef="#br0" timeOffset="51035">15691 1273,'-124'24,"-100"26,-73 49,-1 25,50 25,50 74,74-24,74 24,100 0,74-24,49-25,75-26,75-48,98-51,26-74,24-49,1 24,-75-24,-100-50,-74 0,-99-50,-99 1,-99-26,-149 1,-125 24,-98 0,-75 75,0 50,74 24,100 25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6:19.8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0 769,'0'0</inkml:trace>
  <inkml:trace contextRef="#ctx0" brushRef="#br0" timeOffset="1138">1662 1315,'0'0</inkml:trace>
  <inkml:trace contextRef="#ctx0" brushRef="#br0" timeOffset="1211">744 0,'0'0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6:18.0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0 643,'25'-25,"49"25,26-24,24 24,0 49,-25 1,-74 24,-50 25,-49 25,-1-24,1-1,24-25,50-24,50-25,99-50,24-25,26 1,-51-1</inkml:trace>
  <inkml:trace contextRef="#ctx0" brushRef="#br0" timeOffset="409">1439 73,'0'-25,"25"74,-25 51,-50 98,1 100,-1 24,0 1,50-50,0-75,-24-24</inkml:trace>
  <inkml:trace contextRef="#ctx0" brushRef="#br0" timeOffset="1025">1588 1139,'25'0,"24"0,50-24,1-1,49 0,-50-25</inkml:trace>
  <inkml:trace contextRef="#ctx0" brushRef="#br0" timeOffset="1256">2555 693,'75'-25,"24"50,-49 0,-26 74,-73 25,-26 25,-24 0,25-50,49-50,74 1,75-100,25 1,25-26,-25 26</inkml:trace>
  <inkml:trace contextRef="#ctx0" brushRef="#br0" timeOffset="1863">447 246,'4217'-74,"-4192"-1,49 26,-24 49,-1 49,-24 75,-50 0,0 25,1-25,-1 25,25-25,74-49,125-51,98-73,-24-224</inkml:trace>
  <inkml:trace contextRef="#ctx0" brushRef="#br0" timeOffset="3086">6227 122,'74'0,"25"25,0 25,-24 49,-50 75,-75-1,0 26,1-26,49-24,49-50,100-99,74-49,50-100,25 0,-124 50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6:24.2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50 620,'0'0,"24"-25,26 25,24-25,26 50,-1 0,-50 49,-49 75,-74-25,-50 0,25 0,0-49,49-1,50-49,99-25,50 0,74-25,-49 25,-25 0,-50-25,-25 25</inkml:trace>
  <inkml:trace contextRef="#ctx0" brushRef="#br0" timeOffset="481">1116 248,'25'-25,"0"25,-25 0,0 74,-25 50,0 50,25 49,25 0,0 1,24-1,-24-49,-25-1,0-49,0-74,25-50,-25-25</inkml:trace>
  <inkml:trace contextRef="#ctx0" brushRef="#br0" timeOffset="893">1761 1215,'-25'0,"50"0,25 0,49 0,0 0,50-25,-25-24,0 24</inkml:trace>
  <inkml:trace contextRef="#ctx0" brushRef="#br0" timeOffset="1123">2902 620,'25'0,"25"0,-1 0,1 25,-1-1,-24 26,-50 74,-24 25,-50-50,49-49,50-25,25-1,49-24,125-24,49-1,-50 25,-74-25,-74 0,-25 0</inkml:trace>
  <inkml:trace contextRef="#ctx0" brushRef="#br0" timeOffset="1916">6276 1935,'-75'-50,"-24"-49,-25-50,-25-50,-49 1,-1-50,1-25,74 75,74-1,25 50,25 50,50 49,0 26,-1 48,-24 76,-25 48,0 51,0-25,-25-26,1 26,24-50,24-25,51-49,24-50,75-50,-1-24,-24 24,-50 1,-24 24,-50 0,-1 0,-48 25,24-25</inkml:trace>
  <inkml:trace contextRef="#ctx0" brushRef="#br0" timeOffset="3114">6697 992,'0'0,"25"0,74 0,50 0,25-25,0 0,-75 25,0 0</inkml:trace>
  <inkml:trace contextRef="#ctx0" brushRef="#br0" timeOffset="3344">7764 793,'25'-49,"0"-1,24 25,26 1,-1 48,-24 1,-75 50,-25 49,-24 0,-25 0,49-50,50-24,25-1,49-73,50-1,25 0,-25 0,0 25</inkml:trace>
  <inkml:trace contextRef="#ctx0" brushRef="#br0" timeOffset="3793">8483 248,'0'0,"25"0,0 74,0 50,0 50,-1 24,1 25,0-24,-25-1,25-24,0-25,0-75,-1 1,26-75,0 0</inkml:trace>
  <inkml:trace contextRef="#ctx0" brushRef="#br0" timeOffset="4162">9004 669,'25'0,"25"0,-1 0,26 25,-26 0,1 25,-100 49,-24 25,-25 0,24-25,75 0,100-74,98-25,25-25,-74-24,-25 24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6:37.1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49 0,'0'0,"-25"0,1 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6:00.5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323 50,'0'-25,"25"0,-25 50,-25 24,0 51,-24 24,24-25,-25 0,25-49,0 24,1-49,-1 0</inkml:trace>
  <inkml:trace contextRef="#ctx0" brushRef="#br0" timeOffset="290">0 546,'25'-25,"-25"0,50-25,-25 26,-1 24,1 49,-25 26,0-50,0 24,0-24,25-50,50-49,-1-1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6:29.16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125 904,'0'0,"0"0,49 0,75 24,75-48,49 48,25-48,-1 24,-24 0,-99 0,-49 0,-26 0</inkml:trace>
  <inkml:trace contextRef="#ctx0" brushRef="#br0" timeOffset="296">125 1375,'-75'0,"25"0,26 0,73 0,125 0,74 0,50-25,-1 0,-49 1,-24-1,-51 0</inkml:trace>
  <inkml:trace contextRef="#ctx0" brushRef="#br0" timeOffset="626">1662 854,'25'0,"0"0,0 50,49-26,26 1,48 0,1-25,-50 25,1 0,-76-1,-48 1,-76 25,-48 49,-26 0,-24 50,49 0,25-50,74-49,0-25</inkml:trace>
  <inkml:trace contextRef="#ctx0" brushRef="#br0" timeOffset="1166">1018 159,'-25'0,"25"50,0 49,0 25,-25 50,0 24,0 26,1-26,24 1,-25-26,25-74,25-24,-25-100,0-99,24 25</inkml:trace>
  <inkml:trace contextRef="#ctx0" brushRef="#br0" timeOffset="4799">1613 11,'25'-25,"-25"0,-25 50,-74 24,-75 100,-74 50,-25-26,0 26,25-1,50-24,123-75,100-74,124-100,124-73,24-76,51 26,-75 24,-100 100,-98 49,-100 50,-124 74,-99 50,-74 124,24 0,25-25,99-75,150-98,172-150,150-73,124-101,-1 51,-98 74,-149 50,-100 49,-99 74,-99 51,-99 48,0 51,-1-1,76-74,123-49,99-75,149-75,100-73,-1-1,-74 49,-124 26,-74 74,-75 25,-99 74,-49 25,-1 50,25-50,50-25,49-25,75-49,49-99,100-75,-50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26:30.8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174 427,'0'0,"50"-25,24 50,25-25,-24 74,-1 1,-99-1,-49 75,-75 0,25-75,25 1,24-26,75-24,50-25,74 25,74-50,-24 25,0-25,-50 25,0-25</inkml:trace>
  <inkml:trace contextRef="#ctx0" brushRef="#br0" timeOffset="441">1464 799,'0'0,"25"0,49 0,75 0,0 0,49-25,-24 0,-25-24,-50-1,-25 25</inkml:trace>
  <inkml:trace contextRef="#ctx0" brushRef="#br0" timeOffset="674">1613 997,'-50'25,"0"25,50-1,75-24,49-50,74 25,26-49,-26 24,-49-25,-25 26</inkml:trace>
  <inkml:trace contextRef="#ctx0" brushRef="#br0" timeOffset="1113">2183 5,'-25'-25,"50"25,-25 50,-25 74,-24 25,24 24,0 26,0 24,50-24,-25-1,25-49,-25 0,0-50,0-74,0-50,25 0</inkml:trace>
  <inkml:trace contextRef="#ctx0" brushRef="#br0" timeOffset="5439">3324 725,'-25'-25,"1"25,24 0,0 0,24 0,76 0,48 25,-23-25,23 0,-48 0,-51 0,1 0</inkml:trace>
  <inkml:trace contextRef="#ctx0" brushRef="#br0" timeOffset="5781">4540 303,'25'-25,"24"0,-24 0,25 25,24 25,0 25,1 24,-50 50,-50 25,-99 25,0-25,25-25,24-50,25 1,50-51,100-48,73 24,1-25,0 25,-50-25,-50 0,0 25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2:44.03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7 322,'0'0,"0"0,-25-25,25 25,25 0,0 25,25-25,49 25,25 0,49-25,51-25,-26 0,25 0,-24 0,-50 1,-25-1,-75 0,-24 25,-25-25,0 25</inkml:trace>
  <inkml:trace contextRef="#ctx0" brushRef="#br0" timeOffset="425">1049 0,'0'24,"0"-24,50 25,24 0,50 0,0-25,25 25,-25-1,0-24,-50 0,-49 25,-50 0,-74 49,-25 1,0 24,0 0,25 1,24-26,51 0,-1-24</inkml:trace>
  <inkml:trace contextRef="#ctx0" brushRef="#br0" timeOffset="26838">14543 421,'0'-24,"-25"24,1 0,-1-25,25 0,0-25,0 50,49-25,51 25,49 0,24-24,26-1,24 0,-25 25,-24 0,-25 25,-25-25,-75 0,-24 0,-25 0</inkml:trace>
  <inkml:trace contextRef="#ctx0" brushRef="#br0" timeOffset="27628">17371 669,'75'-24,"73"24,51-25,24 25,25-25,25 25,0 0,0 0,0 0,24 25,-24-25,0 0,-25 0,25 25,0-25,-25 0,0 24,0-24,0 25,0 0,-25-50,1 0,-51 1,-49-1,-25 25,-49-50,-25 25</inkml:trace>
  <inkml:trace contextRef="#ctx0" brushRef="#br0" timeOffset="29028">3257 1215,'0'0,"0"0,24 0,51 0,-1 0,26-25,24 25,24 0,1 0,25 25,24-50,1 25,49 0,-25-24,0 48,25-24,-24 0,-1 0,25 0,-25 0,25-24,-25-1,1 25,-26-25,-24 25,-25 0,-1 0,-48 25,24-50,-50 50,-24-25</inkml:trace>
  <inkml:trace contextRef="#ctx0" brushRef="#br0" timeOffset="173412">2909 397,'0'0,"0"0,25-25,25 25,24-25,1 25,24 0,25 25,0-25,25 25,24-25,1 0,24 0,26 0,-26 0,25 0,-24-25,24 25,0 0,-24 25,24-25,-24 24,24-24,-25 25,25-25,1 0,-26 0,25 25,-24 0,-1-25,26 0,-26 0,25-25,-24 0,-1 25,1 0,24-25,-25 25,50 0,-24 0,24 0,0 0,25 0,-25 0,24 0,1 25,-25-25,0 0,-49 25,-25 0,-75-25,0 25</inkml:trace>
  <inkml:trace contextRef="#ctx0" brushRef="#br0" timeOffset="177624">16577 669,'25'0,"50"0,24 0,50 0,-1-24,26 24,49 0,-24-25,24 0,0 25,25-25,-24 25,-1 25,25-25,0 0,-25 0,0 0,26 0,-51-25,25 25,0-25,1 1,24 24,-25-25,25 25,-25-25,25 0,-24 0,-26 1,1 24,-26-50,-49 50,-74 0,-1 0</inkml:trace>
  <inkml:trace contextRef="#ctx0" brushRef="#br0" timeOffset="178806">3306 1265,'25'0,"25"25,24-25,50 0,25 0,49 0,26 0,73-25,1 25,24-25,51 25,-1 0,25-25,-1 25,1 0,0 0,-25 0,-74-25,-50 25,-50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5:43.7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0,'0'0,"25"0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3:18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0,'25'0,"0"0,49 0,-24 0,49 0,0 0,25 25,0-25,25 0,0 0,-25 0,50 0,-26 0,51 0,-25 0,-1 0,1 25,-1-25,1 0,-25 25,25-25,-26 0,1 0,0-25,0 25,-50 0,0 0,-49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3:19.94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0 173,'124'0,"25"-25,24 25,1 0,24-24,1 24,-1 0,-24 0,24 0,1-25,-1 25,1 0,-1 0,1 0,-1 0,0 25,1-25,-1-25,1 25,-1 0,1 0,-1 0,-24 0,24 0,1 0,-1 0,1 0,-1 0,0 0,1 0,-25 25,-26-25,26 24,0-24,-25 25,-1 0,26-50,-25 0,-25 1,0-26,-25 25,-49 0,-1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6:47.5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326 6996,'0'0,"25"0,-25 0,25 25,24-25,26 0,24 0,0 0,50 0,0-25,24 25,1 0,-25 0,24 0,-24 0,0 0,0-25,-25 25,0 0,0 0,0-25,-25 0,-24-24,-26 24,1-25,-25 1,-25-26,0 1,0-25,-25 0,-25 24,1 1,-26-1,-24 26,-25-26,-50 50,1 1,-1 24,-24 0,-1 24,1-24,24 25,-24 25,24-25,25 49,0 0,25-24,0 25,25-51,0 26,49 0,25 24,25 0,25 1,0-26,74 26,0-50,50 24,25-24,0 25,-50-25</inkml:trace>
  <inkml:trace contextRef="#ctx0" brushRef="#br0" timeOffset="2185">2286 6475,'0'-25,"0"25,24-25,1-24,25-75,24-25,1-50,49-74,24-24,26-26,25-24,-1 25,0-26,1 1,-25 49,-26 25,1 0,0 75,-25 24,-25 50,-49 50,-25 49,-50 25,0 0</inkml:trace>
  <inkml:trace contextRef="#ctx0" brushRef="#br0" timeOffset="3985">4692 1464,'-50'0,"-24"0,-26 74,51 1,24-1,50 1,0-75,74-25,-25-25,26-24,-51 24,-24 50,-25 0,0 0,0 25,25 25,0-1,-1-24,26 25,0-1</inkml:trace>
  <inkml:trace contextRef="#ctx0" brushRef="#br0" timeOffset="4425">5560 1191,'-25'0,"0"0,-24 0,-1 50,-24 49,24 0,25-25,50-24,49 0,50-50,1 0,-1-25,-25 25</inkml:trace>
  <inkml:trace contextRef="#ctx0" brushRef="#br0" timeOffset="4757">5262 1513,'25'0,"25"-24,49 24,25-25,-25 0</inkml:trace>
  <inkml:trace contextRef="#ctx0" brushRef="#br0" timeOffset="5000">6329 918,'49'-25,"26"0,49 1,0 24,0 0,-25 0,-49 24,-50 26,-25 49,-25 50,-24-25,0-25,-1 25,26-49,-1-1,25-24,50-25,0 0,74-25,50-50,0 25,-1 0,-24 1,-24-1</inkml:trace>
  <inkml:trace contextRef="#ctx0" brushRef="#br0" timeOffset="5501">6453 1265,'50'0,"24"0,75-24,24-1,-49 0</inkml:trace>
  <inkml:trace contextRef="#ctx0" brushRef="#br0" timeOffset="64414">6205 0,'0'0</inkml:trace>
  <inkml:trace contextRef="#ctx0" brushRef="#br0" timeOffset="64497">4667 323,'0'0</inkml:trace>
  <inkml:trace contextRef="#ctx0" brushRef="#br0" timeOffset="64561">3303 1538,'0'149,"49"50,50-1,50 0,99-24,100-25,48-50,76-74,49-25,0-50,-25-49,0-50,-25 0,-124-74,-74 0,-99-25,-149-25,-100-25,-123 25,-100 25,-99 25,-49 49,-75 50,-25 75,-24 98,49 100,74 75,50 98,-74-570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7:06.1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3130 199,'50'0,"25"0,24 0,25 25,25-25,-1 24,26-24,25 0,-26 0,1 0,-1 0,-24 0,0 0,-25 0,25-24,-25 24,0 0,-25 0,-24 0,-1 0,-49 0,0 0,-25 24,25-24</inkml:trace>
  <inkml:trace contextRef="#ctx0" brushRef="#br0" timeOffset="4192">5115 0,'0'0,"0"0,0 0,0 0,0 0,-25 25,-24 25,-26 24,-24 50,0 25,-50 25,-50-1,-24 26,-50 24,-49 25,-1-25,50 1,25-51,75-73,74-1,-1-50,76-49,-26 0</inkml:trace>
  <inkml:trace contextRef="#ctx0" brushRef="#br0" timeOffset="4847">2113 2307,'25'50,"50"-50,24 0,25-25,0 25,-25-25</inkml:trace>
  <inkml:trace contextRef="#ctx0" brushRef="#br0" timeOffset="5214">55 2853,'0'25,"0"25,-25 49,25 50,-25 0,25-50,0-74,25-1,24-73,1-1,24-24,-24 49,0 25,-1 25,-49 24,0 51,-49-26,-26-24,1-26,-1-24,51 0,24-49,0-1</inkml:trace>
  <inkml:trace contextRef="#ctx0" brushRef="#br0" timeOffset="5666">824 2903,'-50'0,"0"49,-49 51,25-1,-1 50,50-25,25-50,75-24,49-25,0-50,0 0</inkml:trace>
  <inkml:trace contextRef="#ctx0" brushRef="#br0" timeOffset="5952">402 3449,'25'-25,"24"0,51 0,48-49,-48 24</inkml:trace>
  <inkml:trace contextRef="#ctx0" brushRef="#br0" timeOffset="6140">1320 2878,'0'-25,"24"25,26-25,25-24,24 24,0 0,0 25,-24 50,-75 49,-50 25,-49 25,0 0,-25-50,49 0,1-49,49-50,25-50,25 1,49-1,25 25,1 25,-1 0,25 25,-50 0,1-25</inkml:trace>
  <inkml:trace contextRef="#ctx0" brushRef="#br0" timeOffset="6653">1493 3126,'0'0</inkml:trace>
  <inkml:trace contextRef="#ctx0" brushRef="#br0" timeOffset="8228">1369 3151,'0'0,"0"0,0 0,0 0,25 0,50 0,-1-25,75-25,0 26,-1-26,-24 25,-49 25,-50-25,-25 25</inkml:trace>
  <inkml:trace contextRef="#ctx0" brushRef="#br0" timeOffset="121269">3205 1737,'0'25,"0"-1,25 1,0 25,-1 24,1-24,0-25,0 0,24-75,51-49,48-75,-24 0,0 26,-24 24,-51 49,1 50,-50 0,0 1,25 24,-25 0,0 24,0-24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7:16.4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 0,'0'0,"-25"0,25 0,0 0,50 0,-1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7:41.6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1067,'0'0,"0"25,0 24,0 26,0-1,0-24,25-1,24-49,26-25,74-24,49-75,25 0,1 0,-76 49,-73 26,-1 24</inkml:trace>
  <inkml:trace contextRef="#ctx0" brushRef="#br0" timeOffset="464">101 347,'0'50,"-25"0,25 24,0-49,25 24,25-49,24-49,25-1,75-49,74-50,0 25,-49 50,-26 24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6:08.32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1066 340,'-99'25,"0"49,0 25,-25 25,49 0,1 25,24-25,0 0,50 25,25-25,50 0,24 0,25-25,25-24,24-26,1-24,25-25,-26-25,26-24,-1-50,1-50,-1-50,-24-24,-50 0,-50-1,-99 1,-99 0,-99 49,-124 75,-125 74,-73 100,-100 173,273-149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8:03.6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0 819,'0'0,"49"-25,51-25,24 1,25-26,-25 1</inkml:trace>
  <inkml:trace contextRef="#ctx0" brushRef="#br0" timeOffset="640">1290 0,'49'0,"1"25,24 24,1 26,-1 49,-49 74,-50 1,-24-1,-51-24,26-50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7:40.3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5160 422,'0'-25,"-25"0,-25 25,-49-25,-50 25,-49 0,-25 25,-50 0,0 0,-50 0,-24 24,0-49,0 25,-1-25,26 0,-1 25,26 0,24 24,0 26,50-26,49 26,50-1,25 1,49-1,50 0,25 1,74-1,50 1,74-26,50 1,50-25,49 0,0-25,49 24,1-24,25 0,24 0,-49 0,-1 0,1-24,-50-1,-25-25,-49 0,-50-49,-74 0,-75-25,-49 0,-75 25,-74-1,-100 1,-49 0,-74 25,-50 24,-25 25,0 25,174 0</inkml:trace>
  <inkml:trace contextRef="#ctx0" brushRef="#br0" timeOffset="44231">1290 1464,'25'0,"24"25,26-25,49 0,25 0,24 0,1-25,24 25,1-25,-25 25,-1 0,-74-25,-24 25,-50 0,-25-25,0 0</inkml:trace>
  <inkml:trace contextRef="#ctx0" brushRef="#br0" timeOffset="44650">1464 1340,'-50'24,"0"-24,26 0,24 0,49-24,26 24,24 0,25 0,50 0,-1-25,26 25,-1 0,-24-25,-50 25,-50 0,-24 0,-50 25,-50-25,-24-25,-25 50,24-25</inkml:trace>
  <inkml:trace contextRef="#ctx0" brushRef="#br0" timeOffset="45009">1786 1364,'-74'0,"-25"25,49-25,0 0,75 0,25 25,24-50,50 25,25-25,0 25,24-24,1-1,-25 25,-25-25,-74 25,-26 0,-48 0,-26 0,0 25,-49-25,-25 0,0 0,0 0,25 0,0-25,24 25,26 0,24 0,25 0,74 0,25 0,50 0,25 25,24-25,1 0,-1 0,-49 0,-25-25,-74 50,-50-50,-75 50,-49 0,-25-25,-24 24,-26-24,51 25,-1-25,74 25,26-25,24 0,25 0,25 0,24 0,1 0,-1 0,-24 0,0 0</inkml:trace>
  <inkml:trace contextRef="#ctx0" brushRef="#br0" timeOffset="46476">4118 25,'-50'25,"1"-1,-26 1,1 50,24-26,1 26,-1-26,0 51,26-26,-1 0,0 1,25-1,-25 26,25-26,0 0,25 1,25-1,-26 1,26-26,-25 26,49-1,1-24,24-25,0-25,25 24,-25-24,1-24,-1-1,0 25,0-25,0-25,1 1,-51-26,1 1,0-1,-50 1,0-25,24 0,-48-26,24 26,-50-25,25 0,-49 25,-1 0,1 24,-25 26,-25 24,-50 50,0 24,75-148</inkml:trace>
  <inkml:trace contextRef="#ctx0" brushRef="#br0" timeOffset="57884">2580 50,'-50'0,"-49"0,0 24,-25 1,25 25,-25 0,-25 24,25-24,0 49,25-25,-26 1,51 24,0 0,24 0,0 1,50 24,0-25,25-25,25 1,49-1,25-24,0-1,25-24,25 0,-1-25,1-25,-25 0,24-24,-49 24,0-50,-24 1,-26-25,0 24,26-49,-51 0,1 25,-25 0,0 24,-50-24,0 25,-25-1,-24 26,-25-1,-25 25,24 25,1 0,0 50,25-25</inkml:trace>
  <inkml:trace contextRef="#ctx0" brushRef="#br0" timeOffset="59216">3820 571,'-25'74,"1"25,-1 25,0-24,25-1,25 0,0-25,24 1,26-26,24 26,0-1,25-49,0-25,25 25,0-50,-25 0,0-24,-25-1,0-24,-49-1,24 1,-24-25,-25-1,24-24,-49 25,25 25,-50-26,1 1,-26 0,-24 25,-50-1,0 26,-25-1,0 25,0 0,0 25</inkml:trace>
  <inkml:trace contextRef="#ctx0" brushRef="#br0" timeOffset="76753">4912 124,'-50'0,"0"0,-24 0,-25 0,0 0,-25 25,0-25,0 0,-25-25,0 25,-50 0,1 0,0-25,-1 25,1 0,-1 0,1 0,-1 0,1 0,-1 25,1 0,24 0,1 0,-1 24,25 1,25-1,0 1,0 0,25 24,24-24,26-1,-1 1,50 24,-25-24,25 0,25 24,0-24,0-1,24 1,1-1,25-24,-1 25,25-25,0-1,1 1,-1 0,25 25,0-26,0 26,0-25,0 25,25-26,-25-24,25 25,-1 0,26-25,-25 25,25-25,-1 25,-24-25,25 0,-25 0,-1 0,1 0,0-25,0 25,0-25,0-25,-1 26,-24-26,0 0,0 1,1-1,-26 0,25 1,-25-26,0-49,25 25,-49 0,-1 0,-49-1,-50 1,-74-25,-124 25,49 25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8:02.1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695 868,'0'25,"-25"-50,0 0,-49 0,-25 25,-1 25,-24 50,50-1,49 25,25-24,75-26,24-49,-25-25,1-49,-26 24,-24-24,0 0,-25-1,0 75,0 0,0 25,0 25,25 24,24 0,-24-24</inkml:trace>
  <inkml:trace contextRef="#ctx0" brushRef="#br0" timeOffset="577">1166 967,'0'0,"0"25,25-50,50 0,49 1,24 24,1-50,0 25,-50 25</inkml:trace>
  <inkml:trace contextRef="#ctx0" brushRef="#br0" timeOffset="839">1613 620,'0'25,"0"-1,-25 1,25 50,25-1,-25 25,0 1,25-26</inkml:trace>
  <inkml:trace contextRef="#ctx0" brushRef="#br0" timeOffset="1188">2853 74,'-25'0,"0"-50,-24 26,-1 98,-49 75,25-25,49 0,50-25,49 50,50-50,25-49,-50 0</inkml:trace>
  <inkml:trace contextRef="#ctx0" brushRef="#br0" timeOffset="1696">3498 148,'25'-49,"-25"49,0 0,0 49,-25 76,25-26,0-25,50-49,-1-25,26-25,-1 0,25 25,-24 0,-1 25,-24 0,-25 25,-25-26,-50 26,-49-25,-1-25,-24-50,25 1</inkml:trace>
  <inkml:trace contextRef="#ctx0" brushRef="#br0" timeOffset="2903">0 1687,'0'24,"0"-24,25 25,50-50,73 1,76-1,-26 0,-49 0</inkml:trace>
  <inkml:trace contextRef="#ctx0" brushRef="#br0" timeOffset="3431">2977 1215,'0'0,"0"0,50 0,49 0,75-25,49 25,25 0,-25 0,-49-49,-25 24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9:06.5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0 595,'0'0,"24"-50,1 26,-25 24,25 24,-25 26,0 0,0 49,25-49,0-26,-1-24,26 0,74-74,75-100,73 1,-24-26,-74 100,-75 0,-49 74,-50 50,25-25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0:23.5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0 843,'0'-24,"0"24,49 0,-24 0,49 74,1 75,-1 0,1-50,-1-74,50-100,99-123,75-125,49 1,-49 99,-124 123,-100 76,0 24</inkml:trace>
  <inkml:trace contextRef="#ctx0" brushRef="#br0" timeOffset="392">620 1588,'24'24,"26"1,-25 74,24 26,-49 23,25-98,25-25,99-199,124-173,123-149,51 49,-125 100,-49 74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5:59.5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0 140,'0'-25,"0"0,0 1,25-26,24 25,1 50,24-25,50 0,0 50,25-26,25-24,0 0,-1 0,1 25,0-25,-1 0,-24 25,0 25,-25-50,0 0,0 24,-25-24,0 0,-24 0,-26 0,1-24,0-1,-26 25,1 0,-25 25,-49-25,-1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6:01.6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0 130,'25'0,"49"0,25 0,1 0,48 0,1 0,0 0,0 0,25 0,-1 0,-24-24,0 48,0-24,24-24,-24 24,0 0,-25 0,0 0,0 0,0 0,-25 0,25 24,-24-48,24 24,0 0,-25 0,0-25,0 25,1 0,24-25,-50 25,25 0,25 0,-25 0,25 0,-24 0,24 0,0 0,0 0,-25 0,25 0,0-25,25 25,-25 0,0-25,0 25,25 0,-25 0,0 0,0 0,-25 0,25 0,-25 0,-24 0,24 0,-25 0,26 25,-26-25,1 0,-1 25,-24-25,24 0,0 0,1 0,-26 25,1-25,0 0,-1-25,1 0,-1 25,26-25,-26 25,26 0,-1 0,1 0,-1 0,1 25,-1-25,0 0,1 0,24 0,-25-25,1 25,-1 0,1 0,-1 0,1 25,-26-25,1 0,-25 25,-1-25,-24 0,0 0,0 0,0-25,0 25,0-25,0 25,0 0,-24 25,-1-25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6:03.7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0 471,'99'-25,"50"-25,25 26,-1 24,1 0,0 0,-26 24,1 1,25 0,-25-25,0 0,-1-25,1 25,0-25,-25 1,25-1,0 25,0-25,-1 0,1 25,0-25,-50 25,25 0,0-24,-24 24,24 24,-25-24,0 0,25-24,-25-1,25 0,-24 25,-1 0,0 0,0-25,1 25,-26 0,0-25,-24 1,0-1,-1-25,1 25,-25 25,-1-24,-24 24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6:10.0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0,'0'0,"50"25,24-25,25 0,25 0,25 25,0-25,50 49,24-49,0 25,25 0,0-25,-25 0,1 25,-26-25,25 0,-24 25,24-25,-25 0,-24-25,-25-25,-50 50,-24-25,-26 25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6:11.1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0 223,'0'0,"24"0,26 0,0 0,24 0,50 25,0-50,50 0,24 0,1 1,24-1,0 0,25 0,-25 25,1-25,-26 1,-24 24,-25-25,-1 25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5:55.0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0 126,'0'0,"0"0,0-25,0 25,25 0,0 0,24 25,26-25,24 25,25-50,49 25,1 0,0-25,-1 25,1 0,-50 0,0 0,0 0,-50 0,26 0,-1-25,0 25,0-25,1 25,-1 0,-25 0,1 0,-1 0,0 0,-24 0,0-24,24 24,-24 0,-1 0,26 0,-26 0,1 0,24 0,26 0,-26-25,0 25,-24 0,-25 0</inkml:trace>
  <inkml:trace contextRef="#ctx0" brushRef="#br0" timeOffset="4624">5854 250,'0'-25,"0"25,0 0,25 25,0 0,24 24,1 1,49-1,0-24,25 25,0-25,50-25,24 0,-24-25,0 0,-1-25,-24 1,-50-1,-24 25,-1-24,-49 24,-25 25,25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6:37.8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0 177,'0'0,"0"-25,0 25,25 0,0 0,25 0,49-25,25 25,25 0,24 0,1-25,25 25,-1 0,0-24,26 24,-26-25,1 0,-1 25,0-25,1 25,-1 0,1 0,-26 25,1-25,0 25,24-50,-24 25,-25 0,24 0,1 0,-25 0,0 0,-25 0,-25 0,-50-25,-24 25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7:53.1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1587 215,'-124'25,"-49"24,-50 50,-1 50,-24 75,50 48,49 1,75 50,98-25,51-1,98-74,51 1,24-75,25-75,24-49,26-100,-26-98,26-75,-50-50,-50-74,-74 0,-100 0,-73 24,-100 51,-124 73,-100 100,-123 149,-50 149,0 99,50 49,74-74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9:24.61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99,'74'0,"25"-25,25 25,25 0,25-25,24 50,-24-25,24 25,-24-25,0 0,-1 25,-49-25,25 0,-25 0,25 0,-25 0,-25 25,1-1,-1 1,-25 0,25-25,1 0,-1 0,0 25,0-25,25 25,-24-25,-1 24,25-24,0 0,25 0,-25-24,25 24,-25 0,0 24,24 1,-24 0,1-25,23-25,1 0,25 1,-50 24,25-25,0 25,-25 25,24-1,-24 1,0-25,0 0,0 0,1 0,-1-25,0 50,24-50,-24 50,0-25,25-25,-25-24,0-26,0 26,25 24,0-25,0 26,-25-1,0 25,0 0,-25 25,-24-25,-1 24,-24-48,-1-1,-24 50,-25-25,25 24,-50-24,25 25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9:26.8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0 133,'50'0,"49"-24,50-1,25 0,-1 25,26 0,24 0,0 0,25 0,0 0,-24 0,-1 0,25 25,-25-50,0 25,-24-25,-26 25,-49 0,-24-25,-26 25,-49 0,0 0,-25 0,0 0,-25 0,0 25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9:28.1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89,'50'25,"49"-50,0 25,25 0,25 0,0 25,0-25,24 0,1 0,-1 0,1 0,25 25,-26-50,26 25,-1 0,25-25,-49 25,24-25,-24 25,0-24,-50-1,25 25,-1 0,1 0,0 0,-25 0,0 0,0 0,-25 0,1 25,-26-25,0 0,-24 0,-25 0,0 24,-25-24,0 0,24 0,-24-24,0 48,0-24,0 0,0-24,0 48,0-24,0 0,0 25,0-25,0 0,0-25,0 25,0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9:29.7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0 100,'74'0,"1"25,24 25,-25-50,26 0,-1 0,25-25,-25 50,25-25,-25 25,1-25,-1 0,0 0,0 0,1 0,24 0,-25 0,0 0,0 0,0-25,1 50,24-25,-50 0,25 0,25-25,-24 25,-1-25,25-25,-25 50,0-24,1 24,-1 0,-25 24,-24 26,24-25,1-25,-1 25,0-50,1 0,24 0,-24 25,-1 0,0 0,26 25,-51 0,26 0,-1-25,0 0,1 0,-1-25,25 25,-24-25,-1 25,-24 0,24 0,26 0,-26 0,0 0,1 25,-1-25,-24 0,24 0,-24 0,-25 25,24-25,1 0,0 0,-1 0,1-25,24 0,-24 25,-1-25,1 25,0 0,24 50,-24-50,24 25,0-25,1 24,-1-24,1 0,24-24,-25-1,26-25,-1 25,0 1,-25-1,1 0,-26 25,26 25,-25 0,-1 24,26 1,-1-50,-24 25,-1-50,1 50,24-25,-24 0,-1-25,26 50,-26-25,26 0,-1 0,-24 24,24-24,1-24,-1 48,1-48,-1-1,0 0,1-25,24 26,-25-26,1 50,24 25,-24-25,24 0,0-25,0 0,0 25,-24 0,-1 25,1-25,-26 0,-24 25,25-25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9:32.5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0,'74'0,"50"0,25 0,25 0,-1 0,1 0,0 0,-25 25,-1-25,-24 0,0 0,1 0,-1 0,0 0,0 0,-25 0,25 0,-25 0,25 0,-25 0,-49 0,24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39:33.5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0 126,'124'-25,"75"0,24 1,25-1,0 25,0 0,-25 0,26 0,-26-25,0 25,0 0,1 25,-1-25,0 0,-24 0,-1-25,-49 50,-25-25,-25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6:18.0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0 123,'25'0,"24"0,26 0,24 0,50-25,24 25,50-25,26 25,23-25,51 0,-1 1,1-1,-1 25,-24 25,-25-1,0-24,-25 25,25-25,-50 0,25 25,-25 0,-24-25,24 25,0-1,-24 1,-1-25,25 0,-24 25,-26-25,26 25,-50-25,-1 0,1-25,0 25,25 0,-1 0,-24 0,25 0,-25 0,0 0,-1 0,1-25,0 25,-25-25,25 1,-25 24,0 0,0 0,-50 0,-49 0,-25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6:19.2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0 179,'24'0,"51"0,24-25,0 0,50 25,0 0,0 0,24 25,1-25,25-25,-26 25,26-25,-26 25,-24-25,25 25,-1 0,-24 0,-25-24,25 24,-25 0,0 0,0 24,-25-24,25 0,-24 0,-1 25,0-50,-24 1,-1-1,0 25,26 0,-26 0,25 0,0 0,25 0,1-25,23 50,26 0,0-1,-1 1,26 0,-26-25,1 0,-25-25,24 0,-24 25,25-24,0 48,-1-48,1-1,-1 0,1 25,-50 0,-25 0,1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1:47.0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24,'49'0,"76"25,-1-50,74 25,0 0,50-24,-24 24,24 0,0 0,0 24,25-24,0 25,-1-25,26 0,0 0,-25 0,24 0,1 0,-25 0,0-25,0 25,-1 0,1 25,-25 0,-49 0,-75 24,0-24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6:50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518 0,'-50'0,"-49"50,0 24,0 75,-1 25,26 49,74-25,99 1,50-50,49-25,1 25,-50-1,-75 26,-49 0,-75 24,-49-24,-50 49,25-49,50-1,49-24,75-25,49-49,25 24,-25-25,0 50,-49 25,-100 75,-24 48,-50 51,-25 49,25 50,25 24,49 1,75-25,25-50,24 25,-24-25,-26 49,-73 1,-1 25,1-26,49-48,49-101,-198 51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0:58.43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223 0,'0'0,"0"0,0 25,0 24,-49 51,-26-26,1 0,49-24,25 0,25-25,49-25,75-25,-50-50,-24 1,-26 49,-24 0,0 0,-25 50,0 25,-25 24,25 50,0 25,0-25,-25 25,1-50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0:59.3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99,'0'-50,"0"50,0-49,25 49,24 49,1-24,-25 25,-50 24,-25 0,1-24,-1 0,50-1,25-24,74 0,0-50,0 25</inkml:trace>
  <inkml:trace contextRef="#ctx0" brushRef="#br0" timeOffset="442">670 1141,'25'-25,"24"25,50-25,50 0,-50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0:59.9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0,'0'0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1:00.1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3523 149,'-25'24,"0"1,0 50,-24 98,-1-24,25-25,-24-25</inkml:trace>
  <inkml:trace contextRef="#ctx0" brushRef="#br0" timeOffset="256">4242 0,'0'0,"-25"25,-49 49,-25 25,-1 25,26 25,49-50,50 1,49-26,50-49,25 0,-49-50,-51-50,-49 26,-49-1,-51 25,1 1,25 48,-1-24</inkml:trace>
  <inkml:trace contextRef="#ctx0" brushRef="#br0" timeOffset="980">1910 992,'0'0,"-24"0,24 25,-25-25,25 25,0-50,0 50,25-1,24-24,50 0,1-49,-26-1,-24 25,-26-24,-24-1,0 1,-24-1,24 25,0 25,0-25</inkml:trace>
  <inkml:trace contextRef="#ctx0" brushRef="#br0" timeOffset="1926">1737 1091,'-25'-25,"25"50,25-50,-25 25,49-24,1-1,0-25,24 50,0 25,1 25,-26-26,1 1,-50-50,25 25,-25-24,0 24,-25-25,50 50,-25-25</inkml:trace>
  <inkml:trace contextRef="#ctx0" brushRef="#br0" timeOffset="3187">0 1587,'0'0,"25"-24,25 24,49 0,25-25,50 0,-1 25,1-25,-50 0,-50 25,-24-24</inkml:trace>
  <inkml:trace contextRef="#ctx0" brushRef="#br0" timeOffset="3466">224 1860,'0'0,"0"0,24-24,26 24,49 0,25-50,0 25,0 0,-24 0,-51 1,-24-1,-25 25,0-25,-25 25</inkml:trace>
  <inkml:trace contextRef="#ctx0" brushRef="#br0" timeOffset="4186">2977 1563,'-25'-25,"25"0,25 25,74-25,50 25,25-25,24 1,1-26,-51 25,-48 25,-26-25</inkml:trace>
  <inkml:trace contextRef="#ctx0" brushRef="#br0" timeOffset="4463">3126 1836,'25'0,"24"24,75-48,75-1,24 0,0 0,-49 0,-25 25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3:26.8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15752 3746,'0'0</inkml:trace>
  <inkml:trace contextRef="#ctx0" brushRef="#br0" timeOffset="79072">2084 670,'-25'25,"25"-25,0 0,0 25,50 0,-1-1,50 1,25 0,75-25,-1 0,75 0,0 0,25 0,-1 0,1 0,24 25,1-25,-1 25,51-25,-1 0,-25-25,0 25,0 0,1 0,-1 0,-25 0,1 0,-1 0,-24 25,25-25,-51 24,26-24,-25 25,0-25,-25 0,0 0,-50-25,1 25,-26-24,-49 48,-24-48,-26-1,-49 0,0 0</inkml:trace>
  <inkml:trace contextRef="#ctx0" brushRef="#br0" timeOffset="83685">2629 2258,'25'0,"-25"0,25 0,0 0,24 0,-24 0,25 0,24 0,-24 0,24 0,1 25,24-50,0 50,0-25,25-25,-24 50,24-25,0 0,0 0,-25-25,25 50,0-50,25 25,0-25,24 25,1-25,0 0,24 1,1-1,-1 25,-24 0,24-25,-24 50,-1-25,26 0,-1 0,25 0,1 25,-26-25,25 24,1 1,-1 0,0-25,-24 0,-1 0,-24 0,-25 0,-100 0,1 25</inkml:trace>
  <inkml:trace contextRef="#ctx0" brushRef="#br0" timeOffset="91644">3374 2208,'0'25,"0"-25,24 0,1 0,50 0,-1 25,50 0,0-1,50-24,-1 25,51-25,24 0,-25 0,25 25,25-25,-25 0,25 25,24-25,-24-25,25 25,0-25,-25 0,-1 25,1 0,-50-24,-24 24,-25 0,-50-25,-50 25</inkml:trace>
  <inkml:trace contextRef="#ctx0" brushRef="#br0" timeOffset="97777">11311 2704,'0'0</inkml:trace>
  <inkml:trace contextRef="#ctx0" brushRef="#br0" timeOffset="97858">8930 2680,'4242'0</inkml:trace>
  <inkml:trace contextRef="#ctx0" brushRef="#br0" timeOffset="97938">15330 2556,'0'0</inkml:trace>
  <inkml:trace contextRef="#ctx0" brushRef="#br0" timeOffset="112792">5532 621,'-224'0,"-98"0,-50 24,-25 1,0 0,0 25,25 24,0-24,25 49,49-25,50 25,25 1,74-26,50 1,49-1,50 0,25 26,49-1,26-25,73 26,50-51,26 1,48-1,1 1,24 24,1-24,24 0,0-26,1 1,24 0,0 0,25-25,-25 25,0-50,0 25,0-50,0 1,-25-26,-24 1,-25-1,-50 1,-25-25,0-25,-74 0,-25-25,-50 25,-74-25,-24 0,-76 0,-48 25,-76 0,-98 25,-150 24,-98 26,-149 24,-125 75,348-50</inkml:trace>
  <inkml:trace contextRef="#ctx0" brushRef="#br0" timeOffset="118357">1315 0,'-25'25,"25"50,0 24,0 50,25-1,49 26,1 0,-1-1,-49 26,0-25,-25-50,-25 0,0-50,-25-49,1-50,-50-25,-1-74,-49-24,-24 24,-26-25,1 49,0 1,49 50,49 24,26-25</inkml:trace>
  <inkml:trace contextRef="#ctx0" brushRef="#br0" timeOffset="119741">1885 1290,'-74'25,"-25"50,24-1,1 0,49 26,25-1,25 0,49 0,25 25,25-24,75-1,24-25,50 1,25-1,24-24,25-1,1-24,-1 25,0-1,1-24,-1 25,0-25,0-1,1 1,-26 0,1-25,-1-25,-24 0,24 1,-49-26,-25 0,0 1,-25-26,-24-24,-1 25,-49-26,-50 1,1-25,-76 25,-48 25,-26-26,-74 1,0 0,-50 0,-49 24,0 1,-25-1,-25 1,-25 24,1-24,-26 24,1 1,-26-1,1 0,-50 26,0 24,25 0,-25 0,50 24,25 1,24 0,75 25,74-26,25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2:16.5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16198 1822,'0'-25,"-25"25,25 0,0 0,25 0,24 25,51-25,49-25,24 25,50 0,25-24,1 24,23-25,1 0,25 0,0 25,-1 0,26 25,-26-25,-24 25,25 0,0-25,-26 24,-23 1,-26 0,-25-25,-49 25,-25-25,-25 0,-49 0,-25 0,0 0,-25-25,0 25,0-25,0 50,0-25,0 0,-25 0,25 0,-25 0</inkml:trace>
  <inkml:trace contextRef="#ctx0" brushRef="#br0" timeOffset="4503">1835 3063,'0'0,"0"0,25 0,0 0,25 0,24 0,25 0,25 0,25 0,25-25,-25 0,49 25,-24 0,24-25,25 25,1-25,-26 25,-24 0,-25 25,-25-25,-25 25,25-25,0 25,-25-25,25 0,-25 0,1 0,-1 25,-25-25,1 0,-1 0,-24 0,24 0,-24 0,24 0,0-25,1 0,-1 25,1-25,-1 25,1-25,-26 25,26 25,-51-25,1 25,25-25,-50 0,25 0,-25 0,0 0,0 0</inkml:trace>
  <inkml:trace contextRef="#ctx0" brushRef="#br0" timeOffset="22995">3522 4477,'50'0,"-1"0,1 0,24-25,1 25,-26 25,1-25,0 0,24 0,0 0,1 24,49-48,-25 24,0 0,-24 24,-1-24,1 0,-1 0,0 0,-24-24,0 24,-1 0,1 0,0-25,-26 25,1 0,0 0,-25-25,0 25,0-25,0 50,0-25,-25 0</inkml:trace>
  <inkml:trace contextRef="#ctx0" brushRef="#br0" timeOffset="191713">0 6858,'124'-298,"74"-99,50-49,25 24,74-24,50-1,25 1,49-26,-24 51,-1 48,-49 51,-25 49,-24 50,-1 74,-49 25,-1 49,-123 26</inkml:trace>
  <inkml:trace contextRef="#ctx0" brushRef="#br0" timeOffset="192364">8607 458,'-173'0,"-100"-25,-74 0,-50 50,-25 0,0 24,1-24,-1 25,50-1,24 1,51 0,24 24,50 0,49 1,50 24,50 0,49 1,25-1,74 0,50 0,50 0,49-49,50 0,25-1,49 1,50 0,0-1,24 1,26-25,24-1,1-24,-1 25,0 25,0-25,26 24,-26-49,-25 0,1-49,-1 24,-24-25,0 1,-25-1,-50 0,-49 1,-50-26,-75-24,-24 0,-50 24,-24 1,-75-25,-99 0,-50-50,-74 0,-75-50,-49 51,-75-26,-74 25,-100 25,-98 0,-100 74,-173 75,173 25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2:32.5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0,'0'0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2:29.9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322 124,'0'-25,"0"-24,0 24,0 25,0-25,0 50,25-25</inkml:trace>
  <inkml:trace contextRef="#ctx0" brushRef="#br0" timeOffset="217">322 472,'-49'49,"-26"26,-24 24,49-25,1-24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2:30.56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99,'0'-25,"0"0,0 25,0 50,25 24,-1 50,-24-24,0-26,0-74,-24-25,24-49,0-1,24-24,26 25,0 24,-1 25,26 50,-1 0,-24 25,-1 24,-49 0,25 1,-25-1</inkml:trace>
  <inkml:trace contextRef="#ctx0" brushRef="#br0" timeOffset="511">1116 0,'-25'0,"-24"24,-26 26,1 25,-25 24,74-25,0 1,75-26,24-24,75-25,-25-25,0 25,-50-25</inkml:trace>
  <inkml:trace contextRef="#ctx0" brushRef="#br0" timeOffset="845">794 347,'0'-50,"49"50,50-24,1-1,-1 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2:22.2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25,'24'0,"51"-24,-1 24,1 0,24 24,0-24,50 25,-25-25,25 25,0-25,24 25,1-25,0 0,-1 0,-24 0,0 25,0-1,-25 1,49-25,1 0,0 25,-1-25,26-25,-26 0,26 25,24-24,-25 24,1 0,-1 24,1-24,-1 0,1 0,-1 0,1-24,-1 24,-24 0,24 0,1 0,-1 0,0 0,26 24,-26-24,25 0,-24 0,24-24,-24 24,24 24,-25-24,1 0,-26 25,-49-50,0 25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2:31.6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25 199,'25'-50,"24"50,26 25,24-50,0-25,0 1,-24 24,-26 0,-24 25,0 50,-50-25,-24 49,-26 0,1 26,-26-1,1 0,25-49,-1-1,26-24,24 0,25 0,50-25,-1-25,50 25,1-25,-1 25,-25 50,26-1,-26-24,0 25,-24-25</inkml:trace>
  <inkml:trace contextRef="#ctx0" brushRef="#br0" timeOffset="663">99 472,'75'0,"49"-25,49 25,-98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2:59.2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0 645,'0'0</inkml:trace>
  <inkml:trace contextRef="#ctx0" brushRef="#br0" timeOffset="29">0 645,'0'0</inkml:trace>
  <inkml:trace contextRef="#ctx0" brushRef="#br0" timeOffset="2918">2530 372,'0'0</inkml:trace>
  <inkml:trace contextRef="#ctx0" brushRef="#br0" timeOffset="3226">2927 149,'0'25,"-25"49,1-24</inkml:trace>
  <inkml:trace contextRef="#ctx0" brushRef="#br0" timeOffset="4137">2878 75,'0'0,"0"-25,-25 0,25 0</inkml:trace>
  <inkml:trace contextRef="#ctx0" brushRef="#br0" timeOffset="4363">2977 124,'0'25,"-25"0,0-25</inkml:trace>
  <inkml:trace contextRef="#ctx0" brushRef="#br0" timeOffset="4444">2927 174,'0'0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2:47.9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27,'0'0,"0"0,25-25,0 25,0 0,49 0,1 0,24 0,25 0,0 25,25-25,0 0,-1 25,-24-25,-24 25,-1-25,-25 24,-24-48,-1 24,-49 0,25 0,-25 0,-25 0</inkml:trace>
  <inkml:trace contextRef="#ctx0" brushRef="#br0" timeOffset="19933">422 176,'50'-25,"49"0,0 25,25-25,-25 1,1 24,-26 0,0 0,1 24,-26-48,1 48,-25-24,0 0,-1-24,-24 24,0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2:48.8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273 108,'49'0,"50"24,1-24,24 0,-25 0,0 0,0 0,-24 25,-26-25,1 0,0 0,-50-25,24 1,-24 24,0-25,0 0,-24 50,24-25,0 0,0 0,0 0,0 0</inkml:trace>
  <inkml:trace contextRef="#ctx0" brushRef="#br0" timeOffset="19948">0 83,'25'-25,"-1"25,1-25,25 25,24 25,1 0,24-25,0-25,-25 25,26-25,-51 0,26 25,-26-24,1 48,0-24,-1 25,-24-25,0 0,0 25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2:49.8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76,'74'0,"26"-24,-1 24,0 0,-25-25,1 25,-50 0,-1 0,-24 0,0 0,-24-25,-1 25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2:56.9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273 968,'0'-50,"0"-24,0-1,-25 75,-24 0,-26 25,26 25,-1-26,25 1,50-25,25 50,24-25,-24-25,24-25,-24-25,-1 1,-24 24,0 50,-25 49,0 0,25-24,0 0,-1-25,1-25</inkml:trace>
  <inkml:trace contextRef="#ctx0" brushRef="#br0" timeOffset="471">521 422,'0'-25,"25"-25,0 26,24 48,-49 26,0 0,-49-1,24 26,25-50,0-1,50-24,24 25,0-50,1 25</inkml:trace>
  <inkml:trace contextRef="#ctx0" brushRef="#br0" timeOffset="823">893 968,'25'24,"25"-24,-1 0,1-24,-1-26</inkml:trace>
  <inkml:trace contextRef="#ctx0" brushRef="#br0" timeOffset="1004">1315 496,'0'-24,"0"24,0 49,0 26,-25 24,25-25,0-49,25-25,-25 0,50-25,-1 25,1 0,-25 0,24 50,-24-25,-25 49,0 0,0-24,-50 0,1-25,-1-1</inkml:trace>
  <inkml:trace contextRef="#ctx0" brushRef="#br0" timeOffset="1463">1613 99,'24'-24,"-24"48,0 1,0 50,-24-26,24 1,0-1,24-49,1 25,25 0,24-25,25-25,-49 25</inkml:trace>
  <inkml:trace contextRef="#ctx0" brushRef="#br0" timeOffset="1980">1885 645,'25'-25,"0"25,25 0,-1 25,26-25,-26 0</inkml:trace>
  <inkml:trace contextRef="#ctx0" brushRef="#br0" timeOffset="2179">1861 893,'24'0,"51"-25,-1 50,1-25,-1 0</inkml:trace>
  <inkml:trace contextRef="#ctx0" brushRef="#br0" timeOffset="2632">2729 199,'-50'49,"1"50,-26 50,26 0,24 0,50 0,24-100,26-24,-26 0</inkml:trace>
  <inkml:trace contextRef="#ctx0" brushRef="#br0" timeOffset="2901">2902 472,'0'0,"-24"24,-26 1,25 25,-24-25,24 24,25-24,0-25,49 25,-24-75,25 25,24-24,-49-1,25 25,-50 25,0 50,0 0,24-1,1-49,0 25,0-25</inkml:trace>
  <inkml:trace contextRef="#ctx0" brushRef="#br0" timeOffset="3330">3151 521,'49'25,"1"-25,-1-25,1 0</inkml:trace>
  <inkml:trace contextRef="#ctx0" brushRef="#br0" timeOffset="3527">3572 372,'-25'50,"25"0,-24-1,24 1,0-25,24-25,26-25,24 25,-24 0,0 25,-26-1,-24 26,-49-25,-1 0,-24-1,-1-48,26 24</inkml:trace>
  <inkml:trace contextRef="#ctx0" brushRef="#br0" timeOffset="3919">3795 75,'50'24,"0"76,-1 24,-24 25,-25 24,-50-49,-49 25,25-50,24-24</inkml:trace>
  <inkml:trace contextRef="#ctx0" brushRef="#br0" timeOffset="4209">4168 25,'-25'0,"0"0,-49 74,-1 50,25 0,26 1,48-1,26-50,25-49,-1 0</inkml:trace>
  <inkml:trace contextRef="#ctx0" brushRef="#br0" timeOffset="4493">4366 223,'-25'0,"-24"25,-1-25,-24 50,49 24,0-24,50 0,0-26,49-48,-24-51,-26 1,1 74,-25 0,25 24,-25 26,25 0,24-25,-24-1</inkml:trace>
  <inkml:trace contextRef="#ctx0" brushRef="#br0" timeOffset="4905">4614 447,'25'-25,"49"25,1 0,-26 0</inkml:trace>
  <inkml:trace contextRef="#ctx0" brushRef="#br0" timeOffset="5081">4713 273,'25'25,"-25"24,0 1,0 25,0-1,-25 0</inkml:trace>
  <inkml:trace contextRef="#ctx0" brushRef="#br0" timeOffset="5312">4986 50,'0'25,"-25"49,25-24,0 24,-24-24,24-1,0-49,24-25,1-24,0-1</inkml:trace>
  <inkml:trace contextRef="#ctx0" brushRef="#br0" timeOffset="5697">5135 0,'25'0,"0"25,-1 25,1 49,-50 25,-24 50,-1-50,-24 0,24-25</inkml:trace>
  <inkml:trace contextRef="#ctx0" brushRef="#br0" timeOffset="7043">5036 372,'0'0,"0"0,0 0,0 0,0-25,0 50,0 0,0-50,0 25,0 0,0 0,-25-25,25 1,0 24,0 0,0 24,-25 1,25 0,0 25,-25-1,25 1,0-50,0 0,25 0,-25 0,25 0,-25-25,25 25,0 0,-1-25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4:34.1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9550 967,'0'0</inkml:trace>
  <inkml:trace contextRef="#ctx0" brushRef="#br0" timeOffset="1969">13743 967,'0'0,"24"0,1 25</inkml:trace>
  <inkml:trace contextRef="#ctx0" brushRef="#br0" timeOffset="53981">0 0,'0'0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3:32.5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0 156,'25'0,"-25"0,25 0,-1-25,1 25,50 0,24-24,0-1,50 25,0-25,24 25,-24 0,-25 25,0-25,0 25,0-25,25 0,0 0,-25 0,25 0,-50 24,0-24,-24 0,-1 0,-24 25,-1-25,-24 0,-25 0,0 0,25 0,-25 0,0 0,0 0,0 0,0 0</inkml:trace>
  <inkml:trace contextRef="#ctx0" brushRef="#br0" timeOffset="1691">4738 156,'25'-25,"0"25,24 0,26-24,24 24,25 0,0 0,25 0,-1 0,26 0,-25 0,25 0,-26 0,26 0,-25 0,25 0,-1 0,-24 0,0 0,-25 0,-25 0,0 0,-49 0,24 0,-49 0,-25 0,0 0,-25 0,25 0</inkml:trace>
  <inkml:trace contextRef="#ctx0" brushRef="#br0" timeOffset="4537">9476 231,'49'0,"26"0,24 0,25-25,0 0,25 50,0-25,0 25,24-25,1 24,0-24,24 0,0 25,1-25,-1-49,26 24,-26 0,0 0,-24 0,25 25,-1 0,-24-24,-26 24,1 0,-49 0,-26 0,0 0,-49-25,25 0,-50 0,25 25,-25-25,0 25,0 0,0 0,0 0,0 25,0 0,0 0,0 0,0-25,0 0</inkml:trace>
  <inkml:trace contextRef="#ctx0" brushRef="#br0" timeOffset="39028">1340 1719,'0'25,"49"-25,1 0,24 0,75 0,25-25,49 25,0 0,25-25,0 25,0-25,25 25,-50-24,-24-1,-25 0,-26 25,-48-25,-26 0,25 1,-24-1,-1 25</inkml:trace>
  <inkml:trace contextRef="#ctx0" brushRef="#br0" timeOffset="41053">2158 3108,'99'0,"50"0,25-25,-1 25,51 0,-26 0,25-24,1 24,-26-25,-24 0,-1 0,-24 25,-50 0,-49 25,-75 0,25 0</inkml:trace>
  <inkml:trace contextRef="#ctx0" brushRef="#br0" timeOffset="41879">1414 3108,'50'0,"49"25,0-25,0 0,25 0,25-25,25 25,-25 0,-1-25,26 25,0 0,-1 0,1-24,0 24,-1-25,-24 25,0-25,0 25,0 0,-25 0,-25 0,-25 0,1 0,-51 0,1-25,-25 25,0 0,-25 0,25-25</inkml:trace>
  <inkml:trace contextRef="#ctx0" brushRef="#br0" timeOffset="43470">7615 1471,'0'0,"0"0,25 0,0 0,0 0,49 0,50-25,25 25,25 0,49-25,25 25,25 0,0 0,49-24,-24 24,-25-25,-25 25,-50-25,-49 0,-75 25,-74 0,0 0</inkml:trace>
  <inkml:trace contextRef="#ctx0" brushRef="#br0" timeOffset="44558">7764 3009,'25'0,"25"0,-1 0,50 0,25 0,1 0,48 0,26-25,24 25,25-25,25 25,24-24,1-1,0 25,-25-25,-1 0,-73 25,-50 0,-75 0,-24 0</inkml:trace>
  <inkml:trace contextRef="#ctx0" brushRef="#br0" timeOffset="48205">4043 1570,'-24'0,"-26"0,0 25,-24 0,-25 0,-1-25,1 24,-25-24,-25 0,1 0,-1 0,-25 0,0 25,-24 0,0 0,24 0,-25 24,51-24,24 0,24 0,1 24,-25 1,25 0,24-1,1 1,0 24,24 1,0-26,26 26,-1-26,25 26,0-1,25-24,24 24,1-24,24-1,1 1,-1-25,25 24,-24 1,24-25,0 0,25 24,0-24,0-25,0 25,25 0,0-25,0 0,24-25,1 25,-25 0,0 0,0-25,-25 25,24-25,26 0,-25 1,0-26,-25 25,25 0,-25-24,0-1,0 1,-25-26,-25 26,1-26,-26 1,-24 24,0-24,-25-1,-25-24,25 0,-25 24,-24-24,-26 0,-24 0,-75-1,-74 26,-99 0,74 24</inkml:trace>
  <inkml:trace contextRef="#ctx0" brushRef="#br0" timeOffset="50745">10394 1818,'-50'0,"-24"0,-50-25,24 1,-49 24,-24 0,-1 0,1 0,-1 0,0-25,1 0,-26 50,1-25,-1 25,26-1,-26 26,1 0,49-1,25 26,25-26,24 26,26 24,24-25,25 26,-25-1,50-25,24 1,26-1,24-24,0-1,50 1,0 0,25-26,24 26,1 0,24-26,25 1,0-25,25 0,0 25,-25-25,0-25,0 0,0 1,-25-26,0 0,-24 1,-26-1,1-24,-25-1,-25 1,-25-50,-49 49,-50-49,-25 25,-25-25,-74 25,-24 0,-26-1,-74 26,-50 0,-49 24,-50 50,-99 25,-149 74,124-25</inkml:trace>
  <inkml:trace contextRef="#ctx0" brushRef="#br0" timeOffset="58228">943 2935,'24'0,"51"0,24 24,50-24,25 25,49-25,50 0,-25 0,49 0,51-25,-1 25,0 0,-24-24,-1 24,-74-25,-74 25,-50-25,-74 25,-26 0</inkml:trace>
  <inkml:trace contextRef="#ctx0" brushRef="#br0" timeOffset="58769">719 3133,'0'0,"0"0,50 25,49-25,75-25,24 25,75 0,25-25,24 0,26 1,24-1,-25 25,0-25,-24 25,-26-25,-73 25,-51-25,-74 1,1 24</inkml:trace>
  <inkml:trace contextRef="#ctx0" brushRef="#br0" timeOffset="59313">695 3108,'74'0,"25"25,75-25,74 0,25 0,74 0,0-25,25 25,25-25,-49 25,-1 0,-49 0,-50-24,-75 24,-24 0,-50-25,-49 25,-25 0,-25 0,0 0,0-25,-25 25,0 0,0 0,25 0,0-25,0 25,25-25,0 25,0-24,0 24,-25 0,24 0,-24 0,25 0,-25 0,0-25,0 0,25 25</inkml:trace>
  <inkml:trace contextRef="#ctx0" brushRef="#br0" timeOffset="60535">7243 3083,'75'0,"49"-24,25 24,49-25,50 25,50-25,24 0,1 0,24 25,0-24,1-1,-26 25,-74 0,-25-25,-74 25,-25 0,-74 0,-50 0,0 0</inkml:trace>
  <inkml:trace contextRef="#ctx0" brushRef="#br0" timeOffset="61081">7218 3183,'75'0,"74"24,49-24,50 0,75 0,24 0,25 0,0-24,0 24,-24-25,-26 0,0 25,-73-25,-51 0,-74 25,-50 0,-49-24,-25-1</inkml:trace>
  <inkml:trace contextRef="#ctx0" brushRef="#br0" timeOffset="61725">8260 2959,'199'0,"74"0,49 0,1 25,24-50,-25 25,-24 0,-50 0,-50 0,-73 25,-26-25,-25 0,-24-25,-25 25,-25 0,0-24,-25 24,25 0,-25 0,25 0,0 0,0 0,0 24,0-24,0 0,0 25,0 0,25-25,-25 25,0-25,0 0,0 0,0 0,25-25,-25 25,0 0,-25 0,25 0,0 0,0 0,0 0,0 0,0 0,0-25,0 25,0 0,0 25,0-50,25 25,-25 0,0 0,0-25,0 25,0-24,0 24,0 0</inkml:trace>
  <inkml:trace contextRef="#ctx0" brushRef="#br0" timeOffset="63229">10840 2910,'25'0,"0"0</inkml:trace>
  <inkml:trace contextRef="#ctx0" brushRef="#br0" timeOffset="65572">2977 1694,'-50'50,"-24"49,-26 25,1 0,0 50,49-25,26-1,73 26,1-25,24-25,25-25,25-49,1-50,-1-25,0-74,0 0,-25-25,-25-25,-24 0,-25-25,-25 25,-25 25,-50 0,1 25,-25 49,0 26,-1 24,26 0</inkml:trace>
  <inkml:trace contextRef="#ctx0" brushRef="#br0" timeOffset="67904">9327 1942,'-74'50,"-50"49,24 50,1 49,49 1,26-1,48-24,26-25,24-75,51-49,48-50,1-49,24-50,1-50,-50 1,-25-26,-50-24,-49 24,-25 50,-50 25,-24 50,-1 74,26-25</inkml:trace>
  <inkml:trace contextRef="#ctx0" brushRef="#br0" timeOffset="92302">17686 5961,'-4142'0,"4266"0,0-25,-50 25,-24 0,-25-25,-25 25,0-24,25 24,-50-25,25 25,0-25,0 0,0 25,0-25,0 25,25-49,-1 24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4:59.73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6151 843,'-24'-24,"24"24,0-25,0 25,0 0,0 49,-25 51,25-1,25-25,-1-49,26-25,74-50,50-74,98-74,26-25,49 49,-49 25,-99 25,-75 74,-75 26,-24-1</inkml:trace>
  <inkml:trace contextRef="#ctx0" brushRef="#br0" timeOffset="716">6251 570,'0'25,"0"-25,-25 25,25 25,-25 24,0 1,25 24,0-25,25-24,0 24,24-49,1 0,74-75,50-24,74-50,25 0,-1 0,-24 0,-24-25,-51 50,-24-1,-50 51,1 24,-26 50,-49 0,0 24</inkml:trace>
  <inkml:trace contextRef="#ctx0" brushRef="#br0" timeOffset="3112">0 4837,'24'-24,"26"24,24 0,50 0,0-25,25 25,50 0,-1 0,25 0,50 0,-25 25,50-25,-25 24,24-48,-24 48,25-24,24 0,-24 0,25 0,-1 0,1-24,-1 24,1 0,-26 24,1-24,0-24,-1 24,-24-25,-74 0,-26 25,-49 0,-49-25,-26 25</inkml:trace>
  <inkml:trace contextRef="#ctx0" brushRef="#br0" timeOffset="4012">49 4961,'99'0,"75"25,74-25,25 25,49-25,26 25,24-25,0 0,50 25,-1-25,26 0,-26-25,26 0,-1 25,-24-50,-25 26,0-1,-50 25,-24-25,-50 25,-50 25,-50-50,-49 25,-74 0,0-25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5:24.1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0 174,'0'-25,"0"25,75 25,24 0,50 0,-75-75</inkml:trace>
  <inkml:trace contextRef="#ctx0" brushRef="#br0" timeOffset="139">1390 25,'99'0,"-25"-25,1 25,-51 0,-73 25,-75 50,-25-1,-25 50,25 0,25 50,25-50,25-25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2:24.2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0,'75'0,"24"0,25 0,0 25,25-1,-25 1,25 0,24 0,-49-25,25 0,0 0,0 0,0-25,-1 50,1-25,0 25,0-1,-25-48,25-51,-25 26,25 24,-25 50,25-1,-1 26,1-25,0-25,25 0,-26 0,26 25,-25-25,0 0,24 0,-24 0,25 0,0 0,-26 0,1 0,0 0,0 0,-25 0,0 24,25 1,-25-25,0 25,-25 0,-25 0,26-25,-51 0,26-25,-26 25,1 0,-25-25,0 25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2:40.9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75,'0'0,"0"0,0 0,25 0,24 0,50 0,1-25,48 25,1-25,-25 25,-24-25,-76 25,-24 25,-49-25,-1 25,1-25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5:06.8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0 125,'50'0,"49"0,25 24,25-24,0 0,24 0,1-24,24 24,26 0,-26 0,25 0,-24 0,24 0,0 0,0-25,1 50,24-50,-25 25,25 0,-25 0,25 0,0 0,0 0,-24 0,24 25,0-25,-25 0,0 0,25 0,-24 0,24 0,-50 0,25 0,-49 0,24 0,-24 0,0 0,-1-25,1 25,24 0,-24 0,0 25,-1-25,1 24,24-24,-24 0,0-24,-1-1,-24 25,0 0,0 0,0-25,-25 25,25-25,24 0,-24 25,0-25,-50 25,0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5:08.1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11754 1368,'0'0,"25"0,0-25,0 0,-1 0,-24-24,0-26,-24 26,24-1,24 0,-24 1,25-26,0 26,-25-26,0-24,25 25,-25-1,0 26,0-1,0 0,0 1,0 24,-25-25,25 26,-25-26,25 25,-25 0,1 1,-26 24,0-25,1 25,-26 25,-24-25,0 0,-50 0,25 24,-25-48,0 24,-24 0,24 0,-25-25,-24 0,24 0,-24 25,-1-25,1 25,-25 0,-26 0,26 25,-50-25,25 25,0 0,-25 0,1-25,-1 0,25 0,0 0,-1 0,26 0,-25 0,0 0,0 0,0 24,-25-24,0 0,25 0,-25 25,0-25,1 0,-1 25,0-25,0 25,25-25,-25-25,25 25,25 0,0-25,24 50,1-25,-1 0,26 0,-1 25,50-25,0 0,49 0,1 0,24 0,1 0,24 25,25 24,-25 1,25-1,25 26,-25-1,25 25,-25 1,0-1,0 0,0-24,0-1,0 25,25-24,-1-26,-24 26,25-51,-25 1,0 0,0 0,25-25,-25 0,0 25,0-50,50 25,-26 0,51 0,24-25,50 0,25 0,24 25,75 0,25 25,-26 174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45:23.3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1447 10518,'-24'-25,"-51"0,26-24,-51-1,1-49,0-50,-50-25,0 1,0-75,-24-25,49-25,0-49,49-25,26-75,49-24,0-1,24-48,51 23,49-24,50 0,24 25,0 0,51 25,-1 49,49 0,51 50,24 25,24 24,1 51,0 24,-25 24,-24 26,-51 24,-49 25,-74 75,-50 24,-50 25,-24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49:46.4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0,'0'0,"0"0,50 0,0 25,49-25,-25 25,1-25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7:12.51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2902 4687,'0'0,"25"0,49 0,50 0,50 0,24 24,26-24,-1-24,25 24,0-25,-49-25,-26 50,-98-25,-51-24,-98 49,-50 24,0-48,0 24,0 0</inkml:trace>
  <inkml:trace contextRef="#ctx0" brushRef="#br0" timeOffset="304">0 4488,'25'0,"4241"25,-4167-25,50 0,0 0,0 0,-25 0,-74 25,-100 24,-124 51,-49 48,-25 26,99-50</inkml:trace>
  <inkml:trace contextRef="#ctx0" brushRef="#br0" timeOffset="85311">6028 395,'-100'124,"-48"99,24 50,49 0,50-25,100-74,74-26,74-98,74-50,51-124,24-50,-50-74,-74-74,-148-50,-125 74,-174 50,-198 124,-148 174,-26 198,50 149,124 148,-74-445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7:36.9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1984 1092,'25'0,"-25"50,0-1,25 1,0-1,24-24,1-50,74-74,74-99,50-1,-24 1,-51 74,-98 49,-50 51,-1 24</inkml:trace>
  <inkml:trace contextRef="#ctx0" brushRef="#br0" timeOffset="673">149 943,'0'0,"25"25,24 0,-24 24,0 1,0-25,24-25,-24-50,49-24,100-100,49-74,75-25,-75 99,-124 100,1 24</inkml:trace>
  <inkml:trace contextRef="#ctx0" brushRef="#br0" timeOffset="32158">2158 472,'-25'-25,"25"50,-25 0,-49 49,24 0,1 1,49-1,49-24,75 0,0-26,-49 51,-26-26,-98 26,-50-26,-25 1,24-25,1-25,74-50,0 1</inkml:trace>
  <inkml:trace contextRef="#ctx0" brushRef="#br0" timeOffset="32520">2133 596,'0'-25,"25"0,49 0,1 25,49-24,0-1,-25 25</inkml:trace>
  <inkml:trace contextRef="#ctx0" brushRef="#br0" timeOffset="33267">273 670,'-25'0,"0"25,-24 25,-1-1,25 26,25-50,50 24,49-24,0 0,-24 24,-75 1,-50 24,-24-24,-50-25,24-25,26 0</inkml:trace>
  <inkml:trace contextRef="#ctx0" brushRef="#br0" timeOffset="33620">273 571,'49'0,"1"0,74-25,0 0,0-24,-25 24,0 25</inkml:trace>
  <inkml:trace contextRef="#ctx0" brushRef="#br0" timeOffset="34341">4217 373,'-50'99,"1"74,24 1,50-25,49-25,50-50,25-98,0-1,-50-50,-99 1,-74 0,-100 24,-25 124,26 1,24-1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7:34.6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421 223,'75'0,"49"-24,74-1,50-25,50 25,49 1,0 24,25 0,1 0,-1 0,-25-25,-49 0,-50 0,-124 25,0 0</inkml:trace>
  <inkml:trace contextRef="#ctx0" brushRef="#br0" timeOffset="693">8359 149,'248'0,"124"0,50 0,74 0,0 25,25-25,25 0,24 25,26-1,-26 1,50-25,-49 25,-1 0,1-75,-1 25,-24-24,0-1,-50-49,-74 49,-75 75,-74 74,-75-24,-24-1,-25-24</inkml:trace>
  <inkml:trace contextRef="#ctx0" brushRef="#br0" timeOffset="15101">1240 1290,'-99'75,"-25"-1,0 25,-25 25,0 25,25-25,0 50,25-25,24 24,1-24,24 25,25-1,1 1,24 0,0-25,24 24,1-24,50 0,-1-25,0 0,26 0,24 0,-25-25,50 1,0-26,24 0,1 1,-1-26,1 1,0 0,-1-1,26-24,-26 0,1-25,-25 0,0 0,0 0,-1-25,1-25,-25 26,25-1,-25-25,25 1,0-1,-25 0,0 1,0-26,-25 26,25-26,-25 1,1 0,-1-1,0-24,0 24,-24-24,24 0,0 0,0 0,1-1,-1 1,-25 0,-24-25,-1 25,-24-25,0 24,0-24,-25 25,0-25,-25 0,0 0,0 0,1 0,-26 25,0-25,-24 0,0 24,-26-24,1 25,-25 25,-50-26,1 26,-1 0,-24 24,-25 0,-26 26,1-1,-49 0,-26 50,1 0,-50 24,0 50,-75 25,-99 100,75 49</inkml:trace>
  <inkml:trace contextRef="#ctx0" brushRef="#br0" timeOffset="19090">8285 4044,'24'0,"26"-25,0 0,24 25,25 0,25-25,0 25,0 0,25-24,-25 24,-25-50,-49 25,0 25,-50 0,-50 0,25 25</inkml:trace>
  <inkml:trace contextRef="#ctx0" brushRef="#br0" timeOffset="20249">17140 4118,'0'0,"0"-25,25 1,0 24,49-25,26 25,24 0,24 25,26-25,0 24,-26-48,1-1,0 0,-25-25,0 1,0-1,-49 25,-26 1</inkml:trace>
  <inkml:trace contextRef="#ctx0" brushRef="#br0" timeOffset="20777">17041 4317,'74'0,"50"-25,50 0,49 0,1 25,-1-25,0 25,-24 0,-26-24,-24-1,-50 0,-24 25,-50 25,-1-25,-24 25,-24-25,24 24,0-48,-25 24,25 0,0 0,0-25,0 25,0 0</inkml:trace>
  <inkml:trace contextRef="#ctx0" brushRef="#br0" timeOffset="23140">18257 4069,'0'0,"-25"24,0 26,0 0,0 49,-24 25,-1-25,25 50,-24 0,-26 0,1-25,-25 0,-25-25,-25 0,-25-49,0 24,-24-24,0-1,24-24,-25-25,1-25,49-49,25-25,50-25,49 0,50-75,24 26,1-1,24 50,-49 0,25 25,-25-1,-1 51,1-26,0 51,-25-1,-25 25</inkml:trace>
  <inkml:trace contextRef="#ctx0" brushRef="#br0" timeOffset="23892">16148 3945,'0'0,"-25"0,-24 24,-26 26,1 24,24 1,25-50,25-1,0 1,50-50,24 1,1-51,-1 26,-24-1,-25 25,-25 25,24 0,-24 25,0 25,0-26,25 51,0-50,-25 24,25-24</inkml:trace>
  <inkml:trace contextRef="#ctx0" brushRef="#br0" timeOffset="26638">15925 2059,'-75'75,"-24"98,-25 51,25 48,74-48,25-1,75-74,24-50,50-25,-1-74,51-49,-1-75,-24-99,0-50,-75 0,-50 0,-73 50,-100 49,-75 75,1 74,-26 99,100-49</inkml:trace>
  <inkml:trace contextRef="#ctx0" brushRef="#br0" timeOffset="28795">17612 1786,'0'-24,"24"24,-24 24,25 26,0 0,-25 24,25-24,0-50,-1 0,26-50,24-74,50 0,-24 0,-1 25,-25 49</inkml:trace>
  <inkml:trace contextRef="#ctx0" brushRef="#br0" timeOffset="38312">18331 1662,'0'0,"0"25,-25 0,0 0,25 24,-24-24,48 0,1 0,0 24,0-24,0 25,-50-1,-25-24,1 0</inkml:trace>
  <inkml:trace contextRef="#ctx0" brushRef="#br0" timeOffset="38639">18430 1563,'50'0,"-1"-25,1-24,24 73,-24 1,-25 0</inkml:trace>
  <inkml:trace contextRef="#ctx0" brushRef="#br0" timeOffset="38843">18777 1886,'0'0,"0"0,0 24,0-24,0 0,-24 0</inkml:trace>
  <inkml:trace contextRef="#ctx0" brushRef="#br0" timeOffset="38964">18753 1910,'0'0</inkml:trace>
  <inkml:trace contextRef="#ctx0" brushRef="#br0" timeOffset="39037">19100 1588,'-25'0,"-49"25,24-1,50 1,0 0,50 25,24-25,-24 49,24 0,-49 1,-25-50,-50 49,1-49</inkml:trace>
  <inkml:trace contextRef="#ctx0" brushRef="#br0" timeOffset="39373">19100 1513,'50'-24,"24"24,-24 0,24-25</inkml:trace>
  <inkml:trace contextRef="#ctx0" brushRef="#br0" timeOffset="40402">18901 1216,'0'-25,"-24"-25,-1 26,-25-51,-49 26,-50-26,-49 25,-50 26,-50-1,-49 25,-1 25,1 24,25 26,74-1,49 25,50 1,75-26,24 0,26 1,48-50,26-50,0 25</inkml:trace>
  <inkml:trace contextRef="#ctx0" brushRef="#br0" timeOffset="41032">15726 1389,'25'0,"74"-49,50-26,-25 1</inkml:trace>
  <inkml:trace contextRef="#ctx0" brushRef="#br0" timeOffset="41626">16222 1439,'0'0,"0"0,0 50,25-1,0 1,25 24,-26-24,-48 0,-1-1,0-24,-49-25,24 0</inkml:trace>
  <inkml:trace contextRef="#ctx0" brushRef="#br0" timeOffset="41908">16322 1464,'24'-25,"26"0,49-24,25 24,0 25,-24-25,-1 25</inkml:trace>
  <inkml:trace contextRef="#ctx0" brushRef="#br0" timeOffset="46255">21035 1265,'-50'0,"1"25,-26 50,26-26,-1 26,25-1,25 25,75-49,49 0,24-75,26 25,-25-75,-100 26,-98-1,-50 0,-50 50,25 0,25 25,24-25</inkml:trace>
  <inkml:trace contextRef="#ctx0" brushRef="#br0" timeOffset="51314">21829 1092,'-50'-50,"-49"-49,-25 24,-25 26,-74-26,-25 51,-50-1,-49 25,-25-25,-25 50,-25 0,0-1,1 26,-1 24,0 1,25-1,0 75,50 0,25 25,49-1,25 1,74 49,0 0,75 1,25-26,49 1,50-1,24 1,51 24,24-25,24 26,76-26,-1-24,50-1,49-24,26-25,24-25,0 1,49-51,26 1,-25 0,24-1,-24-24,24-25,-24-25,0-49,-25-26,24-48,-49-26,-24 0,-51-74,-49 0,-49-25,-50-49,-25-1,-99 26,-75-1,-74-25,-124 26,-124-1,-124 25,-100 75,-123 49,-100 50,348 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7:40.3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496 149,'74'50,"50"24,75 1,49 24,25-25,74-49,25-25,25-49,0-26,-25 1,-25-1,-74 1,-50-1,-99 1,0 24</inkml:trace>
  <inkml:trace contextRef="#ctx0" brushRef="#br0" timeOffset="544">173 447,'-49'-50,"-26"1,26 49,49-25,24 50,51 24,74 26,74-1,25 25,74-24,26 24,24-49,50-50,-1-25,-24-50,0-24,-25 0,-49-25,-100 25,-25 24</inkml:trace>
  <inkml:trace contextRef="#ctx0" brushRef="#br0" timeOffset="1191">595 199,'0'-25,"-25"25,50 50,25-1,24 51,75-26,49 25,50-49,50-1,49 1,25-75,25-24,25-1,-50-24,0-26,-99 51,-50-26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8:24.3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10071 0,'0'0</inkml:trace>
  <inkml:trace contextRef="#ctx0" brushRef="#br0" timeOffset="89">3944 75,'4242'0</inkml:trace>
  <inkml:trace contextRef="#ctx0" brushRef="#br0" timeOffset="158">5953 323,'0'0</inkml:trace>
  <inkml:trace contextRef="#ctx0" brushRef="#br0" timeOffset="237">0 1191,'4242'0</inkml:trace>
  <inkml:trace contextRef="#ctx0" brushRef="#br0" timeOffset="14735">868 12007,'0'0,"0"0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8:24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2234,'50'124,"98"50,51 24,49 0,74-24,26-25,24-25,49 0,1-50,25-24,-1-25,1-25,24-50,-49 1,-1-26,-24-24,-25-25,-24-25,-51 0,-24-24,-50-26,-49 1,-50-1,-74 1,-50-50,-100 49,-24 1,-49-25,-50 24,-25 25,-25-24,-25 24,-24 50,-1 0,-49 50,-25 24,25 75,-25 0,25 74,-25 0,25 25,0 25,25 25,-1 24,26 1,24 24,50 25,75-25,49 50,24 0,51 25,49-25,74 0,50-50,124-25,75-49,123-74,-99 24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8:31.2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0 149,'24'0,"26"25,24 0,75 0,75-25,48-25,76 0,-1 0,50-24,-50 24,-24-25,-100 50,-74-25,-100 25,1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8:32.8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99,'25'0,"-1"0,51 25,24-25,50 0,74-25,50 0,25 25,49 0,25 25,25-25,-25 0,0-25,-49 0,-26 1,-73 24,-76 0,-73-25,-26 25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9:56.9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15 546,'0'-25,"-25"0,25 0,0 25,25 25,0 25,-25 24,50 25,-26-49,51 24,-1-24,75-75,50-74,49-50,25-49,-25 49,-50 25,-49 49,-50 26,-49 49,-1-25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0:05.9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49:43.4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298 248,'-25'49,"0"1,-25 24,25 1,1 24,-1-24,25-1,0-24,49-26,26-24,-25-24,-1-26,-24 0,-25 1,-50 24,-24 25,-25 0,24 0,50 25,-24 0</inkml:trace>
  <inkml:trace contextRef="#ctx0" brushRef="#br0" timeOffset="532">1414 0,'0'0,"0"0,-25 49,0-24,-49 25,-1-1,-24 26,25 24,-1-74,26 0,24-25,25 24,74 1,25-25,50 25,-25 49,0-24,-24 25,-26-1,-24-49,-26 24,1-49,0 25</inkml:trace>
  <inkml:trace contextRef="#ctx0" brushRef="#br0" timeOffset="1398">2431 25,'-25'24,"-25"51,-24-1,24 25,26 25,-1-49,50-26,24-24,26-25,-26 0,1 0,-25-49,-50 24,-25 25,-24 25,-1 24,26 1,24-25,25 0</inkml:trace>
  <inkml:trace contextRef="#ctx0" brushRef="#br0" timeOffset="1822">2704 446,'-25'-25,"0"1,25 24,0 24,25 1,-25 0</inkml:trace>
  <inkml:trace contextRef="#ctx0" brushRef="#br0" timeOffset="2304">3051 49,'25'25,"0"-25,-1 0,26 0,24 25,-49 25,-50-1,-24 26,-26-1,26-24,-1-1,50-24,25 0,0-25,74 0,-25-25,26 0,-26 25</inkml:trace>
  <inkml:trace contextRef="#ctx0" brushRef="#br0" timeOffset="2742">3671 49,'-25'25,"-24"0,49 25,0-1,49 1,26-1,-26 1,1-25,0 24,-75-24,0 25,-25-25,1-1,-26-24,50-24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0:03.8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0 124,'50'0,"49"0,25 25,50-25,24-25,26 0,-1 25,0-25,-49 25,-50-25,-75 25,-24-24,-50 24,1-25</inkml:trace>
  <inkml:trace contextRef="#ctx0" brushRef="#br0" timeOffset="449">75 198,'25'0,"-1"25,51-25,49 0,0-25,50 25,-1-25,1 25,-1-24,1-1,-25 0,-25 25,-50 0,-24 0,-25 0,-25 0,0 0,0 25,-25 0,0-25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0:05.3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0 199,'74'0,"50"0,50 0,24 0,-24 0,24 0,-49 0,-50 0,-24 0,-26-25,-24 25,-25-25,0 25,0-25</inkml:trace>
  <inkml:trace contextRef="#ctx0" brushRef="#br0" timeOffset="660">1463 25,'50'0,"0"0,-26-25,-24 25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0:06.7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24 149,'-25'0,"25"-25,25 1,25-1,24 0,25 0,25 0,0 25,1 0,-1 25,-50 0,-24-25,-75 25,-25 24,1-24</inkml:trace>
  <inkml:trace contextRef="#ctx0" brushRef="#br0" timeOffset="390">49 199,'50'-25,"-1"25,26-25,24 0,0 25,0 0,1 25,-26-25,-49 0,0-25,-25 25,-25 0,25 25,-25-25,0 0,25 0,0 0,0-25,0 25,25 0,-25 0,0 0,0 0,0 0,0-24,0 48,0-24</inkml:trace>
  <inkml:trace contextRef="#ctx0" brushRef="#br0" timeOffset="3623">545 497,'0'49,"25"26,0-26,24 26,26-51,24 26,25-25,25 0,0-25,24-25,-24-25,25 1,-25-51,-50 51,0-26,-25 1,-24 24,-25 26,0 24</inkml:trace>
  <inkml:trace contextRef="#ctx0" brushRef="#br0" timeOffset="4239">2331 323,'50'-25,"-25"25,-1 0,-24 0,0 50,-24-1,-1 26,-25-26,25 26,0-1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0:00.0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7317 252,'0'0,"25"0,0 0,24-25,75 0,25 0,0 1,50-1,-1 25,0 0,-49-25,-49 25,-76-25,-48 25,-1 25</inkml:trace>
  <inkml:trace contextRef="#ctx0" brushRef="#br0" timeOffset="307">7367 177,'-25'-24,"0"24,25 24,25-48,74 48,75-48,24-1,50-25,50 0,-25 26,-50 24,-49 0,-100-25,-74 25,-49 0,-51 49,26 1</inkml:trace>
  <inkml:trace contextRef="#ctx0" brushRef="#br0" timeOffset="710">7292 227,'0'0,"0"0,0 0,25 25,50-25,49 25,49-25,51-25,24 0,-25 0,-49 25,-26-25,-48 1,-76 24,-48-25,24 25</inkml:trace>
  <inkml:trace contextRef="#ctx0" brushRef="#br0" timeOffset="1088">7168 301,'25'-24,"50"24,73 0,76 0,24 0,0-25,-25 25,-49-25</inkml:trace>
  <inkml:trace contextRef="#ctx0" brushRef="#br0" timeOffset="16903">0 4047,'0'0,"0"-25,24-24,51-26,-1-24,50 25,0-1,0-24,50 25,0 24,-1-24,26 24,24 0,25 1,-25 24,50 25,-25 0,0 0,0 25,-25 24,-24 1,-1 24,-49 1,0-25,-50 24,0-24,-24-1,24 26,-49-1,24 25,-49 0,25 1,-26-26,1 1,-25-1,0 25,-25-24,25-1,0-24,0-50,0 24,0-24</inkml:trace>
  <inkml:trace contextRef="#ctx0" brushRef="#br0" timeOffset="17645">4390 4568,'-25'-25,"1"1,-1-1,25 0,-25 25,25 0,25 0,-25 25,25 24,-1-24,1 25,0-1,0 1,0-25,-1 24,1-24,0-25,0-25,0-49,-1 0,26-26,0 26,-1 24</inkml:trace>
  <inkml:trace contextRef="#ctx0" brushRef="#br0" timeOffset="22928">7590 4395,'0'0,"0"0,25 0,-25 24,25 26,-1 24,-24-24,25-25,0 0,50-100,24-24,50-25,24 0,-24 0,-25 74,-49 1,-75 98,0 1</inkml:trace>
  <inkml:trace contextRef="#ctx0" brushRef="#br0" timeOffset="24225">5556 1120,'0'-25,"25"25,24-25,26 25,49 0,25 0,24 0,26 0,-1 50,50-25,-24 49,24 1,-25-26,25 50,-50 26,1 23,-26 1,1 0,-25 25,-25-25,0-1,-25 26,-24 25,-26-1,-49-24,0 24,-25 1,-24-26,-1-24,-24 0,-1-25,-24 25,0-25,25-25,-26-25,51 1,-26-1,26-24,24 0</inkml:trace>
  <inkml:trace contextRef="#ctx0" brushRef="#br0" timeOffset="25477">7020 2782,'24'0,"76"25,24-75,49 50,26-25,24 25,-74 25,-25-25</inkml:trace>
  <inkml:trace contextRef="#ctx0" brushRef="#br0" timeOffset="25725">6796 3154,'0'0,"75"0,74 0,49-49,25 24,25 0,-99 0</inkml:trace>
  <inkml:trace contextRef="#ctx0" brushRef="#br0" timeOffset="26033">7739 2385,'0'50,"-25"-1,-49 100,-26 25,-24 74,25-25,25 1,-1-51</inkml:trace>
  <inkml:trace contextRef="#ctx0" brushRef="#br0" timeOffset="50143">9525 2087,'0'-24,"25"-1,0 50,-1-1,1 1,0 25,0 0,0 24,-1-49,26 0,0-25,98-100,125-73,75-26,-1 1,-49 49,-100 50,-124 24,-49 50,-25 1</inkml:trace>
  <inkml:trace contextRef="#ctx0" brushRef="#br0" timeOffset="50668">10294 2261,'0'25,"0"-25,0 0,0 25,0 0,0 74,25-25,0-24,24-25,1-50,24-25,75-49,49-75,50 25,25 1,-25 24,-24 0,-100 74,-50 25,-49 0,-25 50,0 0,-25 25,0-26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0:12.6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1662 620,'0'0</inkml:trace>
  <inkml:trace contextRef="#ctx0" brushRef="#br0" timeOffset="92">1984 818,'75'25,"24"0,50 0,25-25,-1 0,26-25,-1 0,-24 0,-25-24,-1 24,-48-25,-1 1,-50-1,1 25</inkml:trace>
  <inkml:trace contextRef="#ctx0" brushRef="#br0" timeOffset="1633">4688 521,'25'25,"49"-1,1 26,49 0,0-26,25 1,24-50,1 1,25-1,-51-25,-24 1,-49 24,-50 0,-1 0</inkml:trace>
  <inkml:trace contextRef="#ctx0" brushRef="#br0" timeOffset="6989">11212 694,'0'25,"25"25,0-1,24 1,1-25,24 25,1-26,24 1,0 25,0-25,1-1,24 1,-25 0,0-25,0 25,-24-50,24 25,-25-50,26 1,-26-1,1 1,-26-26,1 25,-1 1,1-26,0 26,-26-1,26 1,-25-1,49-24,-24 24,-1 0,1-24,0 24,-50 1,24-1,-24 25,0 0,0 25,0-24,0 24,0 0,-24 24,-26 26,-24 0,-1-1</inkml:trace>
  <inkml:trace contextRef="#ctx0" brushRef="#br0" timeOffset="7821">13494 74,'25'-25,"0"1,0-1,-25 25,0 25,-25-1,25 26,-25 24,25-24</inkml:trace>
  <inkml:trace contextRef="#ctx0" brushRef="#br0" timeOffset="15820">13916 1860,'-99'-49,"-25"-1,-25 1,-50-1,-24 0,-50 25,-24 1,-51-1,-24 0,-49-25,-1 26,-25-26,-49 25,0-24,-25-1,0 25,-49 0,-1 25,-24 0,0 25,24 0,1 0,24 24,0 26,25-26,25 26,0 24,25 25,49 25,50-25,49 0,50 25,50-25,50 25,73-25,26 0,74 0,50 0,49 0,74-25,51-24,24-1,74 25,1-24,49-1,25-24,0 24,49 1,1-26,49 1,25-1,24 1,26-25,-1-25,51 0,-51 0,50 0,-24 0,48-25,1 0,-24 0,24 1,-25-26,-25 0,-24-49,-1 0,-74 0,-49-25,-75 24,-75-24,-98 0,-75 0,-99-49,-75 24,-124 0,-74-25,-99 1,-124 24,-125-25,-98 25,-149 25,-150 0,-197 50,222-1</inkml:trace>
  <inkml:trace contextRef="#ctx0" brushRef="#br0" timeOffset="40842">15801 2108,'0'25,"25"0,0 49,0 1,-25 24,24 0,-24 1,25-26,25-49,24-100,75-49,99-74,0 24,25 1,-50 24,25-25,0 0,-24 26,-51 48,-73 26,-76 49,1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8:56.2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8784 596,'-74'-50,"-50"0,0-24,-50 24,-24-24,-50 49,-25-24,-50-1,26 25,-1-25,-49 26,-1-1,-49 0,1 25,-26-25,0 25,25 0,0 25,25 25,-25-26,25 51,-25-1,50 26,25-1,24-25,50 50,25 0,49 0,25 25,50 0,25 0,24-25,50 25,50-25,24 25,25-25,25 0,50 0,24 0,1-25,49 0,25-24,24 24,26-25,24-24,0 0,26-50,23 24,1-24,0 25,0 0,0 0,-25 0,50-25,-25 0,0-25,-1 0,-48 0,-1-24,0-26,-24 1,-26-26,1-48,-50 24,-49 24,-51-73,-24-1,-49 0,-26-24,-73 24,-51 1,-49-1,-74 50,-50 0,-75-25,-74 0,-49 25,-75 0,-50 25,-49 24,99 26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1:10.8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5110 347,'0'0,"0"0,25 0,-25 25,50-25,-26 49,26-24,0 0,24 0,0 0,1-25,24 0,0 0,0 0,25 24,1 26,-1-25,0 25,0-50,0 0,24 0,-24 24,1 1,23-25,-24 25,0-25,25 0,0 25,-25-25,0 25,-25-25,25 24,0-24,-24 0,-1 0,0 0,25 0,-25-24,1 48,-1-24,0 0,-25 0,26 25,-26-25,25 0,-24 0,24 25,25-25,-25-25,25 25,-25 0,25-25,0 50,1-25,-1 0,0-25,24 25,-24 0,0 0,25-24,0 24,-25 0,25-25,0 25,0 0,-25 0,25 0,-25 0,-25 0,25 0,0 0,-25 0,0 0,1 0,-1 0,0 0,0-25,25 25,-25-25,25-24,-24 24,24 0,-25 0,0 0,25-24,-25 24,25 0,0-25,0 26,1-26,-1 25,24-24,-24 24,0 0,0-25,25 26,0-26,-50 0,1 1</inkml:trace>
  <inkml:trace contextRef="#ctx0" brushRef="#br0" timeOffset="57557">15008 2009,'0'-25,"24"25,26 0,24-24,75 24,25 0,49-25,25 0,50 25,-25-25,24-25,1 26,-25-51,0 75,-25 25,0-25,0 25,0 0,-25-1,1 26,-1-25,-25-25,1-25,-26 25,-24 25,-50-25,-24 0,-50 0,-75-25,25 0</inkml:trace>
  <inkml:trace contextRef="#ctx0" brushRef="#br0" timeOffset="63024">7764 2183,'-74'0,"-25"0,-25 0,-25 25,0-1,25 1,-25 0,50 49,-25-24,25 24,-1 26,1-1,50 0,-1 0,25 25,50 0,0 0,49-24,1-26,24 1,25-1,25-24,0-1,49-49,0 25,-24-50,25 25,-51-49,26-1,0 0,-50-49,0 25,-25-26,-25-24,-24 0,-25 0,-75 0,-24 0,-26 0,-73 50,-1-25,1 49,49 25,24 0</inkml:trace>
  <inkml:trace contextRef="#ctx0" brushRef="#br0" timeOffset="64181">6673 2208,'-25'0,"0"0,-49-25,-25 25,-1-25,-48 0,24 25,-25 25,25-25,0 25,0-25,24 25,1-1,25 1,-1 0,51 0,-1-25,25 0,0 0,0 0,0-25,25 0,-1-24,1 24</inkml:trace>
  <inkml:trace contextRef="#ctx0" brushRef="#br0" timeOffset="64639">5234 2108,'-25'0,"1"50,-26 0,0-1,1 1,24-1,25-24,0-25,74-25,26 1,-1-1,-25 0</inkml:trace>
  <inkml:trace contextRef="#ctx0" brushRef="#br0" timeOffset="73942">11436 3448,'49'25,"50"-25,25 0,50 0,24 0,51-25,23 0,26 25,25-25,-1 25,1 0,24 0,0-24,0 24,1 0,-1 0,-25 0,-24 0,-25 0,0 0,-25-25,25 0,-25 25,0 0,0 0,0 0,-25 0,0 0,1 25,-26-25,25-25,1 25,-26-25,1 25,-26 0,-24 0,0 25,-50-25,-25 0,-49 25,0-25</inkml:trace>
  <inkml:trace contextRef="#ctx0" brushRef="#br0" timeOffset="76493">0 5060,'25'25,"0"-25,0 25,24-25,26 25,24-50,0 25,0 0,0 0,-24 0,-1 0,26-25,-26 25,25 0,-24-25,-1 25,0 0,26 0,-51 0,26 0,-1 0,0 0,1-24,-1 24,1 0,-26 0,1 0,0-25,-26 25,26 0,-25 0,0 0,-1 0</inkml:trace>
  <inkml:trace contextRef="#ctx0" brushRef="#br0" timeOffset="77377">2505 5110,'50'25,"0"-25,24 25,1-1,24-24,0 25,-25-25,26 0,-1-25,25 25,-25 0,25 0,25-24,-25 24,0 0,0-25,0 25,-25 0,1 0,-26 0,25 0,-24 0,-26 0,1 0,-25 0,-1 0,1 0</inkml:trace>
  <inkml:trace contextRef="#ctx0" brushRef="#br0" timeOffset="84423">6673 5060,'49'0,"51"0,24 0,49 0,1-24,49-1,-24 0,-1 0,1 25,-51 0,-24-25,-24 25,-51 0,1-24,-25 24</inkml:trace>
  <inkml:trace contextRef="#ctx0" brushRef="#br0" timeOffset="85024">6623 5110,'99'0,"25"-25,25 25,25-25,49 1,-24-1,-1 0,1 0,-51 0,-48 25,-51 0,-24 0,-50 25,0 0</inkml:trace>
  <inkml:trace contextRef="#ctx0" brushRef="#br0" timeOffset="86290">17290 4936,'0'-24,"49"-1,51 25,24-25,0-25,24 26,-48-26,-26 25,-49 25,-50 0,-25 0,-24 0</inkml:trace>
  <inkml:trace contextRef="#ctx0" brushRef="#br0" timeOffset="86646">17711 5011,'0'0</inkml:trace>
  <inkml:trace contextRef="#ctx0" brushRef="#br0" timeOffset="87176">15752 4788,'0'24,"0"1,25-25,-1 25,51 0,24 0,25-25,0 24,50-24,-25 0,24 0,-24 0,0 0,-25 0,-25 25,25-50,-25 1,-24 24,-26 0,-24 24,0-24,-25 0,0 0,0 0,0 0,0 0,0-24,0 24,0-25,0 25,-25-25</inkml:trace>
  <inkml:trace contextRef="#ctx0" brushRef="#br0" timeOffset="88469">19101 4862,'-25'0,"25"0,25 25,-1-25,26 0,0 25,49-50,0 50,25-25,25 0,24 0,-24-25,0 0,-25 25,-25 0,-24 0,-26 0,1 0,0 0,-26 0,-24 0,0 25,-24 0,24-25</inkml:trace>
  <inkml:trace contextRef="#ctx0" brushRef="#br0" timeOffset="90948">422 6425,'74'0,"50"0,25 0,0 0,25 0,-26 0,26 0,24 0,-24 0,25 0,-26 0,26 0,-26-25,1 25,0 0,-1 0,1 0,-50 0,-25 0,0-25,-49 25,0 0,-1 0,-24 0,0-25</inkml:trace>
  <inkml:trace contextRef="#ctx0" brushRef="#br0" timeOffset="97912">19200 4837,'0'0,"0"0,0-25,0 1,0 24,0 0,25 24,-1 1,51 0,-1 0,25-50,-24 50,-1-25,1 25,24 24,0-49,0-25,25 25,-24 0,24 0,-25-24,0-1,-25 0,1 0,-26 25,1-25,-25 25,-25-24,0-1,0 25,0 0,0 25,-25-1,25 1,-25-25,0 25,-24-25,-1 0,-24 50,-25-1,-25 50,24-24</inkml:trace>
  <inkml:trace contextRef="#ctx0" brushRef="#br0" timeOffset="98695">19299 4887,'25'0,"-25"25,25-1,-1 26,26-25,0 49,24-24,0-1,26-24,24-25,0-25,25 1,-1 24,-24-25,0 0,-24 0,-26 0,-49 25,0-24,-25-1,0 25,-25-25,0 50,-25-25,-24 49,-25 1,0 24,-1-24,-48-50,-1 25,-25-25,50-25,0-25,50 50,24-24,25 24,25 0,0 0,25 0,0 0,0-25,49 50,50-25,0 0,25-25,25 0,-26-25,1 1,0-1,-50 25,-49 1,-25-1,-25 0,-25 50,-25 24,-24 1,-50-25,49 0</inkml:trace>
  <inkml:trace contextRef="#ctx0" brushRef="#br0" timeOffset="99883">20688 4961,'0'50,"-25"-25,-24-25,24 0,-25-25,25 25,1-50,24 50,-25-25,25 1</inkml:trace>
  <inkml:trace contextRef="#ctx0" brushRef="#br0" timeOffset="112495">18728 5036,'0'24,"0"-24,0 25,0-50,0 25,-24 0,24 50,-50 24,0 26,1 24,-50 25,-1 24,-24 26,0-1,-25 1,1 49,24-50,0 1,24-51,1 26,0-50,24-25,26-24,24-75,0 0,25 0</inkml:trace>
  <inkml:trace contextRef="#ctx0" brushRef="#br0" timeOffset="113023">17116 7219,'0'24,"0"1,0 25,0 24,0-24,-25 24,25-24,-25-25,25-50,25 0,0 0,49 1,1-26,24 25,0 0,-24 1</inkml:trace>
  <inkml:trace contextRef="#ctx0" brushRef="#br0" timeOffset="137670">16198 10121,'-25'50,"25"74,0 25,0 49,25-24,25 24,24 1,1-1,49-49,74 0,1-50,49-25,0 1,49-1,1-24,49-25,25-50,-24-25,-1-24,-49-1,-50 26,-25-26,-74 26,-25 24,-25-25,-25 26</inkml:trace>
  <inkml:trace contextRef="#ctx0" brushRef="#br0" timeOffset="138263">20266 11585,'25'0,"0"25,49-25,1 0,24 0,-25 0,1 0,-26 0,-24 49,-50 1,-49-1,-25 26,0-26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3:05.7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50 149,'0'0,"0"0,0 50,0-1,-24 50,24 1,-25 49,25-1,0 26,25-75,-1-24,1-26,0-24,0 0,0-50,24 0,1 25,-1 0,1 0,0 0,-1 0,1 0</inkml:trace>
  <inkml:trace contextRef="#ctx0" brushRef="#br0" timeOffset="618">571 794,'0'0,"25"-50,25 1,-1 24,1 25,0 25,-50 24,0 1,-25 24,0-24,0-25,50-50,25-25,-1-49,26-25,-51 75,1-1,-25 50,-25 0,-24 50,49-1,-25 50,25-24,25 24,24-49,51-50,-1 24,0-24</inkml:trace>
  <inkml:trace contextRef="#ctx0" brushRef="#br0" timeOffset="1286">1464 720,'25'0,"0"0,49 0,26 0,-1-25,-25 50,1-25</inkml:trace>
  <inkml:trace contextRef="#ctx0" brushRef="#br0" timeOffset="1498">1613 620,'0'0,"0"0,0 0,0 25,-25 74,0 1,25 24,25-50,0 0</inkml:trace>
  <inkml:trace contextRef="#ctx0" brushRef="#br0" timeOffset="2024">2159 596,'0'-25,"0"0,0 0,25 25,-1 0,1 25,0 0,25 24,-50 1,0 0,0-50,0 0,0 0,24-50,-24 0,25 1,0 24,25-25,-26 26,1 48,0 1,0 50,0-26,-25 1,0-1,25-49,-25-24,24-26,1 0,25 26,-25-51,-1 50,1 25,0 0,0 50,-25 24,0 1,0-1</inkml:trace>
  <inkml:trace contextRef="#ctx0" brushRef="#br0" timeOffset="2794">3250 0,'0'-25,"0"25,0 0,0 50,0 49,25 50,0 0,0 25,24-50,-24 0,0-25,-25-25,0 1,-25-26,0-49,-24-25,-1 1,0-1,-49 50,-25 24,50 1,-1 24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3:09.3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24 0,'-24'0,"24"25,0-25,24-25,26 50,24-25,26 0,24 0,-50 25,-24-25</inkml:trace>
  <inkml:trace contextRef="#ctx0" brushRef="#br0" timeOffset="278">0 323,'0'0,"0"0,24 0,26 25,24-50,26 0,-1 0,0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3:10.1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0 446,'0'-25,"0"50,25 0,0 0,-1 0,1 49,-25-24,25-1,-25-24,25-25,-25-49,25-1,24-25,-24 1,0 24,0 1,0 24,-1 25,1 25,0 24,0 1,0 24,-25 1,0-25,24-1,-24 1</inkml:trace>
  <inkml:trace contextRef="#ctx0" brushRef="#br0" timeOffset="620">744 496,'0'0,"0"-25,25 25,25 0,49-25,0 25,0-25,-49 25,0 0</inkml:trace>
  <inkml:trace contextRef="#ctx0" brushRef="#br0" timeOffset="892">943 297,'-25'0,"25"75,-25 24,25 25,-25 0,25-25,0-24</inkml:trace>
  <inkml:trace contextRef="#ctx0" brushRef="#br0" timeOffset="1167">1389 99,'0'-25,"0"25,25 25,-25 25,0 49,0 0,25-49,-25-26,25-24,-25-74,49 0,-24-26,0 1,0 50,-1 24,1 25,0 0,0 25,24 24,-24 26,-25 24,0-25,0 1,0-51,25-73,0-1,24-24,26-1,-25-24,-1 74,1 25,-25 25,-1 74,1-24,-25 49,0-50,0-24,0-25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49:47.1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570 893,'0'24,"-25"-24,0 50,-24 25,-50-1,24 25,-24-49,25 24,-1-49,50-50,1 0,73 1,50 48,1-48,-1 48,0 1,0 0,-24-25,-1 25</inkml:trace>
  <inkml:trace contextRef="#ctx0" brushRef="#br0" timeOffset="488">198 1711,'25'0,"24"0,75 0,-24-49,24 24,-25 0</inkml:trace>
  <inkml:trace contextRef="#ctx0" brushRef="#br0" timeOffset="806">1091 893,'0'0,"50"-25,24 0,25-25,0 26,-24-1,-26 25,-24 0,-25 0,-25 49,1 26,-26 49,0 25,1 0,24-1,25-24,-25-49,0-25</inkml:trace>
  <inkml:trace contextRef="#ctx0" brushRef="#br0" timeOffset="1219">1215 1190,'25'0,"0"0,49 0,25 0,0 25,1-25</inkml:trace>
  <inkml:trace contextRef="#ctx0" brushRef="#br0" timeOffset="7750">496 99,'-50'74,"-24"50,-26 25,26 25,0 24,49 1,-25-1,50 25,-25 1,50-51,0-24,25-50,24 1,25-51,0-24,25-50,-24-49,-1-50,-25 49,1-98,-26-1,1-49,-50 0,25-1,-50 1,0 25,-24 24,-26 50,-74 0,50 25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3:23.6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297 0,'0'0,"0"0,0 0,0 0,0 25,25-25,-25 25,0-25,-25 24,25 1,0 25,-24-1,24-24,0 0,0 0,0 0,0 0,0-1,-25 51,0 24,0-25,0-24,0 0,1-26,24-48,0 24,0 24,0-24,0-24,24-1,-24 0,0 0,0 0,0 25</inkml:trace>
  <inkml:trace contextRef="#ctx0" brushRef="#br0" timeOffset="713">0 670,'24'-25,"-24"0,25 50,-25 0,25 24,-25 1,25-25,-25-25,49-25,1-25,-25 26,25-26,-26 25,1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3: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49 124,'-25'25,"25"-50,-24 50,24-25,24 0,51-25,24 25,25-25,0 25,-50 0,1-24,-26-1</inkml:trace>
  <inkml:trace contextRef="#ctx0" brushRef="#br0" timeOffset="289">297 50,'-25'25,"25"-25,0 0,50 24,0-48,49 24,0-25,-25 0,1 0</inkml:trace>
  <inkml:trace contextRef="#ctx0" brushRef="#br0" timeOffset="1185">124 695,'0'0,"0"0,0-25,0 25,0 0,49 0,-24-25,49 25,1-25,24-24,-25 49,1-25,-50 25,-1-25,1 25,-25 25,0-25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3:25.1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36 139,'0'-25,"0"25,0 0,-25 50,25 24,0 26,0-1,0-25,0 1,0-1,0-24,0-1,25-49,-1 25,1-50,25 1,-25 24,24-25,1 25,-1 0,1 0,-25-25,0 25,0-25</inkml:trace>
  <inkml:trace contextRef="#ctx0" brushRef="#br0" timeOffset="593">507 263,'0'0,"25"25,0-25,24-25,-24 50,0 0,-50 49,0 1,0-26</inkml:trace>
  <inkml:trace contextRef="#ctx0" brushRef="#br0" timeOffset="776">581 462,'50'-75,"24"1,-24-25,-25 49,0 25,-25 25,0 25,-25 25,25-1,-25 26,25-1,0-24,50-1,-1-49,1 0</inkml:trace>
  <inkml:trace contextRef="#ctx0" brushRef="#br0" timeOffset="1110">1326 15,'0'-25,"0"50,-25 25,0-25,25 49,-25 0,25 1,-25 24,25 0,0-24,0-26,-25 1,25-25,0-25,0-25,-24-25,-1 26,-25-1,1 0,24 0,0 0,25 1,0-1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3:26.7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0 199,'0'0,"0"25,25-50,49 0,1 25,24 0,-50 25,1 0</inkml:trace>
  <inkml:trace contextRef="#ctx0" brushRef="#br0" timeOffset="301">273 0,'-25'75,"0"-26,0 26,25-1,0 1,-24 24,24-25,-25-24</inkml:trace>
  <inkml:trace contextRef="#ctx0" brushRef="#br0" timeOffset="742">595 149,'0'0,"25"-25,25 1,-25 24,-1 74,-24 25,-24-24,-1-1,25-24,0-75,0-25,25 1,-1-1,26-24,0 24,-1 0,1 26,-1 24,-49 49,25 26,-50-26,1 1,24-1,0-49,24-24,51-51,-1 1,26 24,-51 1,26 49,-75 49,24 1,-48 24,-1 1,0-1,0-24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1:29.2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1265 1296,'0'0,"0"-24,0-1,74 0,1 0,24 0,-25 25,-49 0,0 50,-50 24,0 51,-24-1,24 0,25-25</inkml:trace>
  <inkml:trace contextRef="#ctx0" brushRef="#br0" timeOffset="703">0 999,'25'-25,"24"-49,51-26,48-49,-24 1,-24 73,-51 26,-49 24,-25 25,-24 49,-50 26,49-26,25-24,25 0,50-25,-1 0,1 25,-25 0,0 24,-25 1,0 24,0 1,24-26,1 1,25-25</inkml:trace>
  <inkml:trace contextRef="#ctx0" brushRef="#br0" timeOffset="1202">694 751,'0'0,"0"-25,75 0,49 0,0-49,-74 24,-26 1,-73-1,-50 75,-1 24,1 26,74 24,25-24,100-26,73-49,26-49,-1-51,-74 51</inkml:trace>
  <inkml:trace contextRef="#ctx0" brushRef="#br0" timeOffset="1520">1612 379,'-49'24,"-51"1,26 25,24-1,75 1,25 0,24-50,1-25,24-25,-49 25,-1-24,-49 49,0 0,25 25,-25 49,0 0,25 1,24-25,1-75,49-50,0-49,1-25,-26-24,-49 24,-75 74,-24 51,-1 48,1 51,49 49,50 0,25 0,-1-25,1 25,-25-49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1:26.7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0 148,'0'0,"25"25,49-25,50-25,50 1,-25-26,-1-24,-73 74,-25 0,-100 74,-25 50,1 25,0-25,24 25,0-25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1:33.1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9 124,'-25'0,"50"-24,24-1,51-25,-1 25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1:32.1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35 298,'-25'0,"25"25,0 74,0 50,25 0,-25 24,24-49,1 0</inkml:trace>
  <inkml:trace contextRef="#ctx0" brushRef="#br0" timeOffset="227">233 670,'0'0,"0"-25,0 25,50 0,-25 25,24 25,-24 24,-25 1,0-26,0-24,0-25,0-50,50-24,-26 0,26 24,0 0,-1 50,1 25,-25 50,-25-1,0 25,0 0</inkml:trace>
  <inkml:trace contextRef="#ctx0" brushRef="#br0" timeOffset="702">853 50,'0'0,"0"25,0 74,25 50,0 49,0-49,-1-25,26-49,0-26,24-74,-24 1</inkml:trace>
  <inkml:trace contextRef="#ctx0" brushRef="#br0" timeOffset="1168">1225 645,'0'0,"50"-24,49-1,0-25,1 0,-26 1</inkml:trace>
  <inkml:trace contextRef="#ctx0" brushRef="#br0" timeOffset="1309">1374 521,'-49'75,"49"-26,24 1,51-25,74-50,-1-49,1-1,25 224</inkml:trace>
  <inkml:trace contextRef="#ctx0" brushRef="#br0" timeOffset="1465">2118 248,'0'0,"-49"0,-50 25,-1 25,26-25,49-1,50 1,49-25,26 0,-26-25,-24 25,-50 0,0 0,-25 50,25 24,0 26,25 24,-1 0,26 25,0-25,-26-25,1-25,-25-24,-74-50,-1-25,1 0,0-49,24-25,50-50,74 0,1 0,-26 25</inkml:trace>
  <inkml:trace contextRef="#ctx0" brushRef="#br0" timeOffset="2058">2391 372,'0'0,"50"0,24-24,25-26,25 0,-49 1,-50 24,-50-25,-74 50,24 25,1 74,24 1,75-26,0-24,24-1,26-49,24-25,0-24,25-26,0-24,-24-25,-51 50,-24 24,0 50,-50-25,-49 50,-26 25,1-25,50-25,49 24,24-24,26 25,24 0,-24 25,0-26,-26 26,-24 0,25-1,0-24,49-50,75-24,50-51,-26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1:26.2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3325,'0'0,"0"0,24-50,76-24,24-50,49-50,75-74,50 0,24-75,26 1,24-26,-25 26,-24 49,-26 0,-73 75,-51 24,-74 75,-49 49,0 25,-50 25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1:28.83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4143,'25'0,"0"-50,24-49,50-50,75-49,25-75,49-50,24-24,26-25,0-25,-1 0,-24 74,-49 26,-51 24,-24 74,-75 51,1 24,-50 24,24 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48:48.2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4316 1766,'-49'0,"-1"0,-24 25,-50 25,-25-1,25 26,-25-1,0 1,50 24,-25 0,50 0,24 1,0-26,26 25,24 1,0-1,0 0,24-25,26 26,-25-26,24 0,26-24,-1 0,25-1,1-24,24 0,0-25,0 0,25-25,-1 0,1 1,0-1,0-25,-25 25,25-24,-25-26,0 26,-25-26,-49 1,24-1,-49-24,0 0,0-25,-50 25,-25-25,0 24,-24-24,-50 25,0 0,-50 24,-24 1,-50 0,-50 74,-24 24,123-24</inkml:trace>
  <inkml:trace contextRef="#ctx0" brushRef="#br0" timeOffset="4004">5284 3528,'25'0,"-1"0,51 0,49 0,25 0,24 0,51 0,-1 0,25 0,0-25,-50 0,-24 25,-50-25,-74 25,-50 0,-25 0,25 0</inkml:trace>
  <inkml:trace contextRef="#ctx0" brushRef="#br0" timeOffset="4502">5234 3677,'25'24,"49"-24,51 0,23 0,76 0,-1 0,50-24,0 24,-1 0,-48 0,-51-25,-24 25,-74-25,-51 25,-24-25,-49 50,-1-25</inkml:trace>
  <inkml:trace contextRef="#ctx0" brushRef="#br0" timeOffset="9519">10865 3503,'25'-25,"0"25,49 0,25-25,25 25,50-24,0 24,49-25,-25 25,-24-25,-25 25,-50-25,-49 25,-50-25,0 0,-50 50,25-25</inkml:trace>
  <inkml:trace contextRef="#ctx0" brushRef="#br0" timeOffset="11771">10171 2957,'0'-25,"0"25,0 0,0 25,0-25,0-25,0 25,0 0,0-24,0 24,24-25,-24 0,25 0,0 25,0 25,0 0,24 0,1-25,-1 24,1 1,-25 0,24 0,-24-25,-25 25,25-25,0 24,-25-24,0 0,25 0,-50 25,25-25,-25 25</inkml:trace>
  <inkml:trace contextRef="#ctx0" brushRef="#br0" timeOffset="24508">13619 1543,'-75'-25,"-24"1,-75-1,-24 0,-25 25,-25-25,-1 25,1 25,-24-25,-1 50,0-26,-25 26,-24 24,24 1,50-1,25 1,24-1,50 0,1 1,48-1,1 26,25-1,24 0,25 0,25 25,0-24,25-1,0 0,25 0,-1 0,26 1,49-1,0-25,24 1,26-1,0-24,49-1,0 1,50-25,0 0,0-25,0 24,0-24,-1 0,-24 0,1-24,-26 24,25-25,0 0,-25-25,0 26,-24-26,-1 0,-24-24,0 24,-26-24,-24-25,-24-25,-1 0,-49-25,-26 0,-24-25,-24 1,-26-1,-49 0,-50 1,-50-1,-49 25,-49 25,-75 25,-25 24,-75 26,-73 49,98 25</inkml:trace>
  <inkml:trace contextRef="#ctx0" brushRef="#br0" timeOffset="35489">19894 1841,'0'-25,"0"25,25 0,-25 50,0-1,0 1,25-1,0 1,0 25,-1-51,1 1,25-50,24-74,50-50,25-24,25-1,-25 75,-50-1,-50 51,-24 49,-50 25,25-25</inkml:trace>
  <inkml:trace contextRef="#ctx0" brushRef="#br0" timeOffset="48603">16694 3701,'25'0,"25"0,24 0,26-24,-1 24,25 0,0 0,0 0,25-25,-25 50,25-25,-25 0,24 0,-24 24,25 1,-25 0,0-25,0 25,0 0,-24-1,24-24,-25 0,0 25,0-25,25 0,-24 0,-1-25,-25 25,25 0,-24 0,24-24,0-1,1-25,-26 25,0-24,-24 24,-25 25,0-25,-25 50,0-25,0 0,0 0,0 25,-25-25,0 0</inkml:trace>
  <inkml:trace contextRef="#ctx0" brushRef="#br0" timeOffset="68301">10245 2659,'-25'149,"25"50,0 24,25-24,0-26,0-24,24-25,26-74,24-50,-25-25,1-25,-1-49,1-25,-26-50,1-24,-25-25,-1-50,1 0,0 25,-25 24,25 26,-25 0,-50 49,25 0,-49 50,0 24,-1 50,1 25,-1 50,1 49,-1 50,-49 50,25 49,0 0,25 25,49-1,50 1,-25-49</inkml:trace>
  <inkml:trace contextRef="#ctx0" brushRef="#br0" timeOffset="90791">620 799,'0'0</inkml:trace>
  <inkml:trace contextRef="#ctx0" brushRef="#br0" timeOffset="90884">1489 228,'24'0,"1"0</inkml:trace>
  <inkml:trace contextRef="#ctx0" brushRef="#br0" timeOffset="91772">0 948,'0'0,"-25"25,50-25,0 0,74-25,75-74,49-1,50-49,25-24,-25-1,-25 25,-100 75,-73 49,-100 75,0-25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2:06.2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0 176,'50'0,"24"-24,50 24,25-25,0 0,25 25,-1-25,26 25,-1 0,25 0,1 0,-1 0,0 0,0 0,1 0,24-25,0 25,0 0,-25 0,0 0,-24 0,-1 25,1-25,-1 25,-24 0,-1-25,26 0,-25 0,-1 0,1-25,24 25,1 0,-26-25,1 25,-25 0,0 0,-1 0,1 0,0 0,0 0,0 0,0 0,-1 25,1-50,25 25,0 0,-26-25,1 25,0-25,-25 25,0 0,0 25,0-25,25 25,-25 0,0-25,0 25,0-25,-25 0,1 0,-1-25,-25 25,1 0,-26 0,1 0,-1 0,1-25,0 25,-25-25,49 0,-24 1,24 24,-24 0,-26-25,1 50,-25-25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3:20.3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2530 0,'-124'0,"-49"0,-51 24,-24 1,-49 25,-26 24,26 1,48-1,26 0,74 1,25-25,50 24,49 0,25 1,25 24,49 0,75 0,0 1,49-26,51 25,-26-24,50-26,-1 1,26-25,0 0,-1-50,1 25,0-50,-25 1,-25-26,-25-24,-49 24,-26 1,-48-25,-26 0,-49-1,-50-24,-49 0,-75 0,-74 25,-50 25,-75 24,-98 25,-75 0,-74 50,74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4:09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0 148,'74'25,"50"-25,75 25,49-25,25-25,0 0,0-24,-25 24,-25-25,-49 26,-26 24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4:05.3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1960 297,'-75'75,"1"24,-1 0,1 25,49 0,25 0,25 0,25-24,24-26,50-24,25-1,0-24,24-50,-24 1,-25-26,-24-25,-26-24,-24-25,-1-49,-49-26,-49 1,-51-1,-73 75,-125 75,75 24</inkml:trace>
  <inkml:trace contextRef="#ctx0" brushRef="#br0" timeOffset="7376">0 2604,'25'0,"49"-49,50 49,25-25,25 25,49 0,0 0,25 25,25-25,0-25,0 25,25 0,-1 0,1 0,0 0,-50 0,25 25,-50-25,-25 0,1 0,-50 0,-50 25,-25-50,-49 50,0-25,-25-25</inkml:trace>
  <inkml:trace contextRef="#ctx0" brushRef="#br0" timeOffset="10458">2034 4564,'149'-25,"99"25,75 0,73-24,26 24,0 0,-25 0,-50 0,-49 24,-100-24,-99 0,-99 25,0-25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4:46.6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5572 7286,'25'0,"0"-25,-1 0,26 0,0 0,49 25,0 0,0 0,1 0,24 0,24 0,26 0,0 0,-1-24,1 48,24-24,-24 0,24 0,-24 25,0-25,-1 0,1 25,-25-25,0 25,-25-25,0 0,0 0,-25 0,-25 25,26-50,-26 50,-24-25,24-25,-24 25,-1-25,-24 25,-25 0,-25 0,25-25</inkml:trace>
  <inkml:trace contextRef="#ctx0" brushRef="#br0" timeOffset="11178">15172 6641,'-25'99,"50"0,0-24,49 24,25-25,25-24,75-1,24 1,25-50,25 0,-25-25,0 0,0-49,-49 0,-1-50,-74 0,-25 0,-74 24,-25-24,-50 25,-74 0,-49 24,-26 1,-49 49,0-24,0 49,0 24,0 26,0 0,25 49,-1 0,76 50,24 25,74-26,75 1,49-25,75-49,74-1,1-24,48-25,26-1,0-24,24-24,-49-1,0-25,-50-24,-49-26,-50-48,-75 24,-73-50,-51 25,-98 0,-150 75,-123 49,98 0</inkml:trace>
  <inkml:trace contextRef="#ctx0" brushRef="#br0" timeOffset="29399">8127 7509,'0'0,"0"0,0 0,0 50,-50 24,-24 25,0 75,-1 24,1-24,24-50</inkml:trace>
  <inkml:trace contextRef="#ctx0" brushRef="#br0" timeOffset="30039">8350 8650,'-49'75,"-26"73,-49 1,25 0,0 0</inkml:trace>
  <inkml:trace contextRef="#ctx0" brushRef="#br0" timeOffset="31758">7135 8973,'-25'24,"-49"1,-1 25,-49 24,-25 1,-24-1,-51-24,1 24,-25 1,0-26,0 1,49-1,26-24,74 0,24 0,50-25,25 0,0 0,25 0,0 0</inkml:trace>
  <inkml:trace contextRef="#ctx0" brushRef="#br0" timeOffset="32269">5001 9444,'0'0,"0"25,-24-25,-1 25,-25 24,1 1,-1-25,25-1,25 1,0 0,0 0</inkml:trace>
  <inkml:trace contextRef="#ctx0" brushRef="#br0" timeOffset="32446">4902 9742,'25'24,"49"1,-24-25</inkml:trace>
  <inkml:trace contextRef="#ctx0" brushRef="#br0" timeOffset="40548">17355 6343,'-50'0,"-49"-25,-50 25,-25 0,1 0,-1-25,-49 1,-25-1,0 0,-25 25,-25-25,50 25,-25 25,0 0,1-25,-1 0,-25 25,25 24,50 1,24-25,51-25,73 24,26-24,24 0,50 0,-1 25,1 25,25 24,24-24,25-25,26 24,48 26,-24 24,25 0,24-49,25 24,1-49,24 25,-25-1,0 1,25-25,-25 0,1-1,24-24,0 25,0-25,25-25,-25-49,0 24,-25 1,-24-1,-1 25,-24 0,-50 1,0-51,-25-24,-49 25,-1 24,-49 0,0 1,-49-51,-51 26,-49 0,-74-26,-50 51,-74-26,-50 26,-74-1,99 25</inkml:trace>
  <inkml:trace contextRef="#ctx0" brushRef="#br0" timeOffset="47774">6440 10139,'0'0,"-25"-25,25 0,-24 25,24-25,0 25,0 0,0 25,24 49,-24 1,0-26,25 26,0-50,25-25,49-75,124-74,75-74,-25 49,-100 75,-24 25</inkml:trace>
  <inkml:trace contextRef="#ctx0" brushRef="#br0" timeOffset="77961">1826 8253,'-24'0,"-51"50,-24-1,-25 26,-25 24,-25 50,-24 0,24 0,1 24,49 1,0-25,24 24,26-24,24 0,1 0,-1 0,25-25,1 25,24 0,0-1,0-24,24 0,26-24,24-1,-24 0,24 0,1-24,-1 24,1-25,24-24,0 0,-25-1,26 1,-26-1,25-24,1 0,-1 0,-25 0,25-25,1 25,-1-25,0 24,0-24,1 0,-1 0,25 0,0-24,0-1,25 0,-25 0,49 0,1 0,0 1,24-26,-24 25,24 0,1 1,24-26,-25 0,50 1,-24 24,24-25,-25 1,0-1,0 1,1-1,-1-24,-25 24,-24 0,-25 1,-25-1,0 50,0-25,-25 25,25-25,-25 1,-24-1</inkml:trace>
  <inkml:trace contextRef="#ctx0" brushRef="#br0" timeOffset="132761">16015 166,'25'-25,"25"0,24 1,50-26,25 50,0-50,24 50,-49 25,0 0,-49 49,-26 1,-73 49,-26 25,0 24,1-24,-26 50,51-26,24-24,74 0,0-50,75 0,0-24,50-50,-51 24,-48 1,-51 0,-98-26,-75 26,-25 0,0 49,25 50,49 24,51 26,-1 24,25-49,25-26,24-23,26-1,-1 49,-24 26,-50-1,-75-49,-74 0,-49-25,-25-25,24-49,50-25,75-75,0 25</inkml:trace>
  <inkml:trace contextRef="#ctx0" brushRef="#br0" timeOffset="133640">17702 3962,'0'24,"-25"1,25 25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5:38.5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7749 101,'-25'-25,"-50"0,-24 25,-50-25,-24 1,-50 24,-50 24,-25-24,-24 25,-26 0,1 25,25-25,-1 24,25 1,26-1,23 51,51-26,49 0,50 1,49-1,50 26,25-1,50 25,24-25,50-25,24 1,51-50,24-1,24 1,26-25,0 0,24 0,1 0,-1-25,-24 1,-25-1,24-50,-24 1,-25 24,-49-24,-50 0,-50-1,-25-24,-49 24,-25-24,-74 0,-50 0,-50 24,-74 26,-25 24,0 50,124-25</inkml:trace>
  <inkml:trace contextRef="#ctx0" brushRef="#br0" timeOffset="16021">332 1961,'-75'100,"1"24,0 25,24-1,0 1,50 25,0-25,25-25,25 0,24-25,25 0,25-24,50-50,-25 24,0-49,24-25,1-24,0-51,24 1,-24-25,-25-25,-50 25,0-49,0-1,-24 0,-26-24,-24-1,-50 1,-24 24,-51 26,-73 23,-75 51,-50 49,-74 75,50 223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6:11.87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0 769,'0'25,"24"25,1 24,25 25,-25 1,-1-1,26-50,-25-24,49-50,50-74,50-50,99-24,24-26,1 50,-25-24,-99 49,-75 0,-25 49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5:39.7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0,'0'0,"24"50,1-1,25 1,74 0,49 49,51-25,24-24,49 24,26 1,-1-1,-24 1,-25-1,0-24,-75-1,-24 1,-50-25,-25-1</inkml:trace>
  <inkml:trace contextRef="#ctx0" brushRef="#br0" timeOffset="419">2877 868,'25'0,"0"0,-1 50,51 0,-1-1,50 1,-24-25,-1-25,-74 24,-75-24,-99 25,-25 25,-24 24,74-49</inkml:trace>
  <inkml:trace contextRef="#ctx0" brushRef="#br0" timeOffset="1507">4068 844,'0'-50,"-25"25,50-24,49 24,25 0,1 25,-1 0,0 50,-49-1,-26 50,1 1,-25-51,0 1,25-50,-25-75,25 1,0-25,-1 0,26 24,0 26,49 24,-25 74,1 26,-26 24,-24 0,-25-24,25-26,0-24,-25 25</inkml:trace>
  <inkml:trace contextRef="#ctx0" brushRef="#br0" timeOffset="2151">5730 744,'0'0,"-25"25,50-25,24 0,51 0,48 25,1-50,-25 0</inkml:trace>
  <inkml:trace contextRef="#ctx0" brushRef="#br0" timeOffset="2412">5730 1092,'24'0,"26"-25,25 25,24 0,25-75,-25 26</inkml:trace>
  <inkml:trace contextRef="#ctx0" brushRef="#br0" timeOffset="2787">6722 372,'0'-25,"25"25,24-24,26 48,24 1,-25 25,-24-1,-25 1,-25 25,-75 24,26-25,-26-24,51-25,-1-50,74 50,26-25,49 0,-25 0,-25 0,1 0</inkml:trace>
  <inkml:trace contextRef="#ctx0" brushRef="#br0" timeOffset="3321">7689 347,'0'-24,"0"-1,0 25,0 49,25 26,0 24,0 25,-25-49,25-26,-25-24,0-25,24-25,1 0,0-49,25 0</inkml:trace>
  <inkml:trace contextRef="#ctx0" brushRef="#br0" timeOffset="3590">8111 471,'0'0,"-25"25,0-25,-24 50,-1-25,1 24,-1-24,25 0,25 0,25 0,49-25,1 24,24 26,-25-25</inkml:trace>
  <inkml:trace contextRef="#ctx0" brushRef="#br0" timeOffset="3957">8458 720,'0'0,"50"-50,24 25,26 25,-1-49,0 24</inkml:trace>
  <inkml:trace contextRef="#ctx0" brushRef="#br0" timeOffset="4161">8632 347,'0'50,"0"0,0-1,25 26,0 24,-25 25,24-50,1 1</inkml:trace>
  <inkml:trace contextRef="#ctx0" brushRef="#br0" timeOffset="4417">9202 223,'0'-24,"0"24,25 49,0 75,0 25,25 0,-1-50,-24-24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5:57.0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722 0,'-25'0,"25"25,-24 0,-26 0,25 24,-24 26,-26-1,1 50,24 0,-24 25,-1 0,26 25,-1-26,0 1,26 25,-1-25,25-25,25 0,24-25,1-25,24 1,1-1,-1 1,25-1,-24-24,24-1,0-24,0 0,1 25,-1-50,0 0,25 0,0 0,0 0,0-25,0 25,0-25,0 25,0-50,0 1,25-1,0 1,0-1,0-24,-25 49,0-25,0 25,0-24,-25 24,25-25,-25 1,0 24,1-25,-1 1,0 24,0-25,-24 1,-26-1,1 0,-25 26,0 24,-25-25,0 25</inkml:trace>
  <inkml:trace contextRef="#ctx0" brushRef="#br0" timeOffset="1126">4021 1588,'25'25,"0"-25,49 0,-24-25,24 0,1 0,-50 25,-1 0,-48 25,-26 0,0 49,1-24,-26 49,75-49,-24-1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6:00.9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20 397,'0'0,"-25"25,25-50,0 25,0 0,25 0,50 0,49 0,24 0,1 0,0-25</inkml:trace>
  <inkml:trace contextRef="#ctx0" brushRef="#br0" timeOffset="401">95 869,'0'24,"0"-24,24 25,26-25,49-25,25 25,25-49,-25 24</inkml:trace>
  <inkml:trace contextRef="#ctx0" brushRef="#br0" timeOffset="1277">1384 273,'0'25,"25"49,-25-24,25 24,-25-24,0-25,0 0,0-50,25-74,25-1,-1 26,1 24,-1 1,-24 49,25 25,-25 24,-1 50,1-24,0-26,0 1</inkml:trace>
  <inkml:trace contextRef="#ctx0" brushRef="#br0" timeOffset="1715">2129 397,'49'0,"50"-25,26 1,-26-1</inkml:trace>
  <inkml:trace contextRef="#ctx0" brushRef="#br0" timeOffset="1918">2798 0,'-24'25,"24"49,0 1,0 24,0-24</inkml:trace>
  <inkml:trace contextRef="#ctx0" brushRef="#br0" timeOffset="2252">1360 844,'24'0,"26"25,74-1,50-48,99-1,24 25,1-25,-25 50,-100-25</inkml:trace>
  <inkml:trace contextRef="#ctx0" brushRef="#br0" timeOffset="2552">2352 1191,'74'0,"-24"25,24 0,-49-1,-74 51,-1-1,-24-24</inkml:trace>
  <inkml:trace contextRef="#ctx0" brushRef="#br0" timeOffset="2678">2228 1563,'0'0,"0"25,49-25,51 0,24-25,49 0,26 1,-75 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0:08.04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75 124,'-25'25,"0"0,0 0,50-1,50-24,74-24,123-51,26 50,-50 1,-49 24,-100-25,-50 0,-24 0</inkml:trace>
  <inkml:trace contextRef="#ctx0" brushRef="#br0" timeOffset="317">100 496,'0'-25,"0"1,49 24,26-25,49-50,74 26,1 24,-26 25,-24 0,-74 0,-26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5:46.6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0 645,'0'0,"25"-25,-25 75,0 0,0 49,25-25,-25 25,0 1,0-26,0 1,0-26,25-74,-1 25,-24-24</inkml:trace>
  <inkml:trace contextRef="#ctx0" brushRef="#br0" timeOffset="351">323 720,'0'0,"0"24,0 1,-25 25,0-25,-24 24,-1-24,0 25,50-26,0-24,0 0,25 25,0-25,0 0,0 25,24 25,-24-26,25 26,24 0,0-25,-24-1</inkml:trace>
  <inkml:trace contextRef="#ctx0" brushRef="#br0" timeOffset="1047">695 968,'0'0,"0"-25,0 50,0-25,74 0,25 0,25 0,1 0,-1 0,-25 24,0-24</inkml:trace>
  <inkml:trace contextRef="#ctx0" brushRef="#br0" timeOffset="1403">794 1315,'-25'25,"25"-25,25 0,25-25,49 0,0-24,25-1,-25 0,1 1</inkml:trace>
  <inkml:trace contextRef="#ctx0" brushRef="#br0" timeOffset="3771">2456 298,'0'0,"0"-25,25 25,0 0,-25 25,24 49,1-24,0-1,-25 26,0-25,0-26,0-24,0-24,25-51,0 25,24-24,1 49,0 0,-1 1,-24 48,0 1,0 25,-25 24,0 1,0-50,24 49,-24-49</inkml:trace>
  <inkml:trace contextRef="#ctx0" brushRef="#br0" timeOffset="4359">3374 347,'0'0,"0"0,49 25,1-25,24 0,26 0,-1 0,0-25</inkml:trace>
  <inkml:trace contextRef="#ctx0" brushRef="#br0" timeOffset="4630">4292 0,'0'25,"0"0,-25 24,25 1,-25 0,25 49,25 0,-25-25</inkml:trace>
  <inkml:trace contextRef="#ctx0" brushRef="#br0" timeOffset="5070">2332 1067,'0'-25,"25"25,49-25,25 25,50 0,75-25,24 1,49 24,-24 0,-25-25,-49 0,-26 0</inkml:trace>
  <inkml:trace contextRef="#ctx0" brushRef="#br0" timeOffset="5417">3324 1315,'0'0,"50"0,24 25,1-25,-26 0,1 49,-50-24,-25 25,-49-1,24 26,-24-1,49-24,50-50,24-25,26 0,24 25,0 0,25 0,-25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6:06.0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421 0,'0'25,"25"0,25 24,24-24,1-25,24 25,-50-25,-24 25,-50 0,-74 49,-25-24,-25 24,1 1,-1 49,25-25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4:09.4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0,'0'0</inkml:trace>
  <inkml:trace contextRef="#ctx0" brushRef="#br0" timeOffset="512">967 0,'0'0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4:09.5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0 248,'124'0,"75"-50,49 25,25 0,-25 1,24-1,-48 0,-26 0,-49 25,-50-25,-49 1</inkml:trace>
  <inkml:trace contextRef="#ctx0" brushRef="#br0" timeOffset="535">1761 124,'25'0,"0"0,0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6:37.0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6:21.0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895 1911,'99'-25,"50"1,74 24,26-25,23 0,51 0,-1-49,-24 49,-50-25,-50 50,-73-24,-26-1</inkml:trace>
  <inkml:trace contextRef="#ctx0" brushRef="#br0" timeOffset="943">4442 2010,'50'-24,"74"24,25 0,74 0,50-50,49 50,26-25,49-24,-1-1,51 25,-25-24,-1 24,-24 0,-25 0,-49 0,-50-24,-75 49,-49-25,-25 50,-25-25,0 0,-49 25,-25-1,-75 1,50 0</inkml:trace>
  <inkml:trace contextRef="#ctx0" brushRef="#br0" timeOffset="1691">10197 398,'-99'99,"-50"25,-24 25,-1 0,25 25,50-26,24 1,51-25,73-24,26-1,74-50,49 1,25-25,25-75,-24-49,-1 0,-25-25,-49-50,-50-49,-49-1,-50 26,-75 24,-49 1,0 49,0 74,0-24,25 24,25 50,-1 0,26 25,24 0,0 24,25 1,0-25,25 24</inkml:trace>
  <inkml:trace contextRef="#ctx0" brushRef="#br0" timeOffset="4129">1069 3350,'0'50,"25"24,24 25,26 1,49-51,24-24,51-25,24-50,25-24,-49-25,-26-1,-24-48,-99 24,-25-25,-75 25,-49 24,-75 26,-49 24,-50 75,0 25,0 49,100-49</inkml:trace>
  <inkml:trace contextRef="#ctx0" brushRef="#br0" timeOffset="6106">1863 2755,'0'24,"24"-24,-24-24,-49 48,-1 76,-49 73,-25 26,0-1,49-24</inkml:trace>
  <inkml:trace contextRef="#ctx0" brushRef="#br0" timeOffset="6627">2160 4119,'-25'74,"-24"1,-50 49,-50 25,0 24,0 1,25-25,25-50</inkml:trace>
  <inkml:trace contextRef="#ctx0" brushRef="#br0" timeOffset="12189">11710 795,'0'-25,"0"0,0 50,0-25,0 50,-24-1,24 51,0-51,0 1,74-50,50-50,124-74,75-50,-1-24,-99 49,-74 100,-99 24,-25 0</inkml:trace>
  <inkml:trace contextRef="#ctx0" brushRef="#br0" timeOffset="15164">2557 150,'-124'-25,"-99"25,-75 25,1 49,-1 1,25 24,0 25,50 25,24 0,26 0,49-25,74 0,75 0,74 0,50 0,49-25,51-25,48-24,1-25,49-25,25-75,0 1,-24-25,-1-1,-49-24,-75 0,-50-24,-73-26,-51 0,-98-24,-75 24,-75 25,-99 25,-49 75,0 24,24 74,100 26,50-1</inkml:trace>
  <inkml:trace contextRef="#ctx0" brushRef="#br0" timeOffset="15993">3128 1936,'0'0,"99"74,50 26,49-1,50 0,50-24,74-1,25-49,25 49,24-24,1 24,24 1,-25-1,1-24,-25-1,-50 1,-25 24,-25-49,-24 25,-50-25,-25-1,-99-24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6:40.4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0 124,'0'0,"24"0,51-50,49 25,-25-24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6:37.5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447 391,'0'25,"0"0,0-1,25 26,49-25,0-25,1-25,-1 0,-49 0,-75 25,-49 25,-74 0,-1 49,0-24,50 0</inkml:trace>
  <inkml:trace contextRef="#ctx0" brushRef="#br0" timeOffset="485">75 44,'0'-25,"0"25,0-25,0 25,49 25,26 25,24-1,25 1,0-1,-25 1,-24 0,-51-50,-24 0,-49 0,-26-25,-73 50,24 49,-25 0,25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6:39.3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0,'0'50,"25"24,-1 25,1 25,0-24,-25-51,25-49,-25-49,0-26,25 1,-1 24,26 1,0 24,-1 0,1 50,-25 0,24 24,-24 1,0 49,24-49,-24 24</inkml:trace>
  <inkml:trace contextRef="#ctx0" brushRef="#br0" timeOffset="455">744 99,'25'25,"24"-25,51 0,-1 0,25 25,-25-25</inkml:trace>
  <inkml:trace contextRef="#ctx0" brushRef="#br0" timeOffset="655">744 447,'-25'25,"50"-25,25 0,74-25,24 25,51-25,-100 25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6:40.2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99,'25'25,"0"-25,25 25,24 25,-24 24,-1 50,-74-25,-24-24,-1-26,25 1</inkml:trace>
  <inkml:trace contextRef="#ctx0" brushRef="#br0" timeOffset="377">720 0,'0'0,"-25"0,25 25,0 24,0 76,0-1,0-25,25-25,-25-24,25-25,-25-1</inkml:trace>
  <inkml:trace contextRef="#ctx0" brushRef="#br0" timeOffset="617">1017 248,'0'0,"0"0,-24 25,-1 25,-25-1,-24 1,-1-25,26-25,24 24,25-24,0 25,74 25,1-1,24 1,-25-25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0:22.5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1443,'25'25,"0"-1,0 26,-1 24,1 26,0-26,25-24,-1-26,26-24,49-74,49-100,26 1,24-26,-49 26,-26 49,-48 49,-51 26,-49 49,25 0</inkml:trace>
  <inkml:trace contextRef="#ctx0" brushRef="#br0" timeOffset="7959">4242 1393,'0'-25,"0"25,0 0,-25 25,25-50,0 50,0-25,0 25,0-25,25 25,0-25,-1 25,1-1,25 1,0 25,-1-1,1-24,-1 0,-24 0,0 0,-25-1,25-24,-25 0</inkml:trace>
  <inkml:trace contextRef="#ctx0" brushRef="#br0" timeOffset="9430">4217 525,'-50'74,"-24"50,24 25,-24 25,24 0,1-1,24-24,0 25,50-50,0 25,24-25,1 0,49-25,-24-50,24-24,25-25,-25-49,0-1,1-49,-1-50,-25 0,1-49,-26-26,-24 1,25 0,-50-25,0 25,-50 24,0 50,-24 25,-25 50,-25 49,-25 99,25-49</inkml:trace>
  <inkml:trace contextRef="#ctx0" brushRef="#br0" timeOffset="15780">3200 2733,'25'0,"24"0,26 0,74 0,49 0,50 0,25-25,74 25,1-25,24 25,25 0,24 0,1-25,25 1,-51 24,1 0,-49-25,-51 25,-49 0,-49 0,-50 0,-75-25,-24 25</inkml:trace>
  <inkml:trace contextRef="#ctx0" brushRef="#br0" timeOffset="20663">2381 2286,'0'0,"0"0,25 25,0 25,0 24,24 25,-24-24,25-100,74-99,99-174,75-49,-25 99,-75 25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6:42.5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0,'0'0</inkml:trace>
  <inkml:trace contextRef="#ctx0" brushRef="#br0" timeOffset="22">0 0,'0'0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6:31.8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4837 352,'0'24,"-25"-48,25 24,0-25,0 25,0 0,0 0,25 25,-25 24,0 1,24 0,1 49,25-25,-1 1,26-1,-1-24,50-26,0 1,25-50,0-24,25-1,-50-24,0-1,-25 1,-25 24,1-49,-1 25,-24-1,-25 26,-1 24,-24 0</inkml:trace>
  <inkml:trace contextRef="#ctx0" brushRef="#br0" timeOffset="688">6325 252,'50'0,"24"-49,25-26,-24 1,-26 24,1 50,-50 50,-25 74,0-25,0 25,1 0,-1-49</inkml:trace>
  <inkml:trace contextRef="#ctx0" brushRef="#br0" timeOffset="15180">0 972,'0'25,"0"-1,24 51,1-26,25 26,-1-1,51 1,24-1,0 25,74 1,1-26,49-24,49-26,26 1,24-25,0-49,50-1,-25 0,25-49,0 25,-25-50,-25 0,-49 0,-25-25,-75 25,-24 25,-75-1,0 26</inkml:trace>
  <inkml:trace contextRef="#ctx0" brushRef="#br0" timeOffset="15784">5556 476,'0'0,"50"-25,-1 0,50 0,25-24,-24-1,24 0,-50 26,-49-1,0 25,-75 49,-24 1,-1 49,-24 25,0 0,0 0,24-24,26-26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6:41.5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0 199,'0'-25,"24"25,-24 25,0 0,25 99,0 25,0-1,0 26,-25-50,0-50,24-49,1-74,0-1</inkml:trace>
  <inkml:trace contextRef="#ctx0" brushRef="#br0" timeOffset="281">421 298,'25'25,"-25"24,0 1,-25 25,-24 24,-26 0,26-49,-1-50,25 24,50-24,0 25,49 25,-24 24,24-24,25-1,1-24</inkml:trace>
  <inkml:trace contextRef="#ctx0" brushRef="#br0" timeOffset="690">942 521,'0'0,"50"0,24-24,25-1,-24 25</inkml:trace>
  <inkml:trace contextRef="#ctx0" brushRef="#br0" timeOffset="872">992 769,'0'-49,"49"24,26 0,24 25,25-25,-25 25</inkml:trace>
  <inkml:trace contextRef="#ctx0" brushRef="#br0" timeOffset="1103">1959 174,'0'0,"25"-25,0 0,0 50,-1 25,1-1,-25-24,25 25,-25-50,25 0,0-75,24-24,1 50,-1-1,1 0,-25 75,24 25,-24-1,-25 26,25 24,-25-49</inkml:trace>
  <inkml:trace contextRef="#ctx0" brushRef="#br0" timeOffset="1584">1910 596,'0'-25,"0"0,49 0,50 1,50-1,25 25,-75 0</inkml:trace>
  <inkml:trace contextRef="#ctx0" brushRef="#br0" timeOffset="1865">2306 819,'0'0,"25"25,0-25,25 25,-1-1,-49 26,-25 0,-24-1,-1 26,1-26,24-24,25 25,49-50,26 0,24 0,-24-25,-1 50,-24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6:45.8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2011,'0'149,"0"49,50 25,24-49,1-25,24 24,0-49,25 50,-25-25,25-50,25-49,0-50,25-50,-26-49,1-25,0-25,0-25,0 1,0-26,-25-24,-25 0,-25-25,-24-25,-25 25,-25 0,-50 24,0-24,-49 25,-50 25,1 24,-26 75,-49 24,-1 100,26 50,24 123,-24 75,24 99,25 25,25-75</inkml:trace>
  <inkml:trace contextRef="#ctx0" brushRef="#br0" timeOffset="5713">1761 3251,'0'25,"25"-25,-25 25,25-25,0 25,0 24,-25-24,24 25,1 24,0-24,25 24,-1 25,26-24,-26 24,26-25,-1 1,0-1,26-24,24-1,-25-24,25 0,-25 0,25-25,-25 0,-24-25,24 0,0-24,0-26,26-24,-26 0,25 24,-25-24,-25 25,1-26,-1 26,1-25,-26 24,26-24,-51 25,1 24,0 0</inkml:trace>
  <inkml:trace contextRef="#ctx0" brushRef="#br0" timeOffset="6617">4068 3251,'25'0,"49"-25,50 0,-24-24,-1-1,0 1,-49-1,-1 25,-24 0,-25 50,-25 25,-24 49,-1 25,25-25,25 1,0-51,25-24,25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09:55.4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0 621,'0'0,"49"0,75-25,75-25,74 1,24-51,1 26,-25 24,-25 1,-50 24,-49 0,-50 25,-74-25,-50 25,1-25</inkml:trace>
  <inkml:trace contextRef="#ctx0" brushRef="#br0" timeOffset="323">1562 100,'25'-25,"25"0,-1 0,26 25,24-25,25 25,0 0,0 0,-25 0,-24 25,-75 0,-50 0,-49 49,-50 26,0 24,1 0,48 0,1-50,25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0:13.06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539 2010,'-25'-25,"25"0,0-24,-25 24,-24-50,-1 50,-49 50,-25 50,25 49,49 0,25 0,50-50,25-24,74-75,0-49,0-26,-50-73,-24-1,-25-24,-50 49,0 50,-25 49,50 25,-24 100,24 73,49 51,-24-1,25-24,-1-50,-24-25</inkml:trace>
  <inkml:trace contextRef="#ctx0" brushRef="#br0" timeOffset="608">1010 1662,'0'0,"0"0,-25 25,25 25,-24-1,-1 26,25-25,25-26,24-24,26 25,-1-50,1 1,-51-26,26 25</inkml:trace>
  <inkml:trace contextRef="#ctx0" brushRef="#br0" timeOffset="851">1159 1712,'-49'-25,"-1"-24,0-1,50 25,50 25,0-25,49 1,-25-1,25 50,-24-1,-26 51,-24-1,-25 1,0-51,-25-24,25 0,0-74,25-50,25 25,-1 0,1 74,0 50,-26-50,1 50,0 24,0 26,24-1,-49-74,25 25,-25-50,0-25,0-24,25 24,0 1,0 24,24 0,1 25,0-25,-1 50,-24 50,0-1,-25 25,0-49</inkml:trace>
  <inkml:trace contextRef="#ctx0" brushRef="#br0" timeOffset="1623">2722 1067,'0'0,"-25"-50,-25 50,-24 25,24 25,1 49,-1-24,50-26,25 1,0-25,24-25,26-75,-26 26,1-75,0 49,-26 50,-24 0,25 75,0 25,0-1,-25-24,50-1,-50 1,24-50,1 0,-25-25,25-25,25-24,-26 0,1 24,-25 25,0-49,0 49,25 0,-25 25,25-25,0 25,-1 0,1 0,25-25,-1-49,-24 24,25-49,-25 25,24 49,-49 25,25 0,0 74,0 1,-1 24,26-25,-25-24,24-25,26-50,-25-49,-1-26,1 26,-50 0,0 24,25 50,24 50,-24-50,25 49,-1-24,-24-25,25 0,-1-50,1 26</inkml:trace>
  <inkml:trace contextRef="#ctx0" brushRef="#br0" timeOffset="2812">3168 0,'0'0,"25"50,0-50,25 25,-26-50,-24 25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0:20.2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3151,'25'0,"-25"0,49-50,51-49,-1-25,25 0,49 0,26-50,24 25,0 1,-24 24,-50 24,-50 26,0-1</inkml:trace>
  <inkml:trace contextRef="#ctx0" brushRef="#br0" timeOffset="378">1389 1911,'0'24,"25"-24,24 25,26-25,-1 0,1 0,-26-25,-49 1,0 24,0 49,-49 26,24 24,-25-25,25-24,1-25</inkml:trace>
  <inkml:trace contextRef="#ctx0" brushRef="#br0" timeOffset="1304">2009 993,'0'49,"0"1,0 49,0 25,25 25,-25-25,25-25,-25-74,0 0,0-50,25-49,-1-26,1 26,-25 49,25 25,25 25,-1 0,1 24,-25-24,-1 25,1-25,0 24,-25 1</inkml:trace>
  <inkml:trace contextRef="#ctx0" brushRef="#br0" timeOffset="1768">2530 1365,'0'0,"0"-25,0 25,50 50,24-26,-24-24,-25 0</inkml:trace>
  <inkml:trace contextRef="#ctx0" brushRef="#br0" timeOffset="1908">2828 1216,'0'-25,"0"25,-25 50,0 24,0 75,-24 25,-1-1,25-49,25-24</inkml:trace>
  <inkml:trace contextRef="#ctx0" brushRef="#br0" timeOffset="2165">2877 1266,'0'0,"0"0,25 49,-25 1,25 49,-50 25,25-25,0-49,0-1,0-24,25-25,0-25</inkml:trace>
  <inkml:trace contextRef="#ctx0" brushRef="#br0" timeOffset="2411">2902 1092,'0'0,"50"0,-1 25,26-1,-26 26,1 25,-50-1,-25-24,0-1,1-24,-1-50,25 0</inkml:trace>
  <inkml:trace contextRef="#ctx0" brushRef="#br0" timeOffset="2669">3423 1042,'-25'0,"-24"25,24 25,25-1,0 1,49-25,1 0,0-75,-25-25,-1 1,-73 0,24-1</inkml:trace>
  <inkml:trace contextRef="#ctx0" brushRef="#br0" timeOffset="2961">3721 447,'0'-50,"-25"50,25 0,0 25,0 74,-25 50,50 25,-25-25,25-50,0 0</inkml:trace>
  <inkml:trace contextRef="#ctx0" brushRef="#br0" timeOffset="3228">3448 745,'50'24,"49"-48,50 24,-25-100,0 26</inkml:trace>
  <inkml:trace contextRef="#ctx0" brushRef="#br0" timeOffset="3363">3969 0,'0'75,"0"-26,0 26,25-1,-1 75,1-25,0 0,0-74,-25-50,25-50,-25-24,49-1,-24 1,0 74,0 49,24 1,-24 25,0 24,0-25,-25-24,25-50,-25 25</inkml:trace>
  <inkml:trace contextRef="#ctx0" brushRef="#br0" timeOffset="3799">4465 571,'0'-25,"50"-25,24 26,0-26,-49-24,-25 24,-25 25,-24 50,-1 49,-24 26,74-51,0-24,25 25,24-25,1-50,-1 0,1-25,0-49,-1-25,-24 50,0 24,0 25,24 75,1-1,-25 26,-25-1,-25 1,25-26,-25-24,25-99,0 49</inkml:trace>
  <inkml:trace contextRef="#ctx0" brushRef="#br0" timeOffset="4316">5184 124,'0'0,"0"0,0 50,0 0,25-1,-25 1,-25-1,25-24,-24-25,24-49,0-1</inkml:trace>
  <inkml:trace contextRef="#ctx0" brushRef="#br0" timeOffset="4706">5259 174,'25'0,"24"0,26 0,-1 0,0-25,-49 25,0-25,0 50,-50 25,0 24,0 25,1-24,-51-26,26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0:18.8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98 1594,'49'0,"26"0,49 25,0-25,25 24,0-24,-1-24,1-1,-50 25,-24 0,-26-25,-24 0,0 0</inkml:trace>
  <inkml:trace contextRef="#ctx0" brushRef="#br0" timeOffset="455">73 1519,'50'-24,"49"24,0-25,50 25,0 0,0 25,-25-25,0 24,-25 1,-50-25,1 0</inkml:trace>
  <inkml:trace contextRef="#ctx0" brushRef="#br0" timeOffset="8796">3595 1718,'25'0,"0"25,0-25,74 25,0-1,25 1,25 0,0 25,0 49,0 25,-1 25,-24 24,1 1,-51-50,0 25,-24 49,0 26,-26 48,-24 76,0-51,-49 1,-26 0,-49 24,-25 50,-24 1,-50-26,-1-25,-49 26,-24-26,-1 1,25-50,-24-1,49-48,49-1,75-124,50 0,-1-24</inkml:trace>
  <inkml:trace contextRef="#ctx0" brushRef="#br0" timeOffset="-166319.73">1611 130,'-74'-25,"-50"-49,-1 49,1 25,-24 50,-26 74,-49 74,-1 1,26 49,49-25,100-24,73-26,76 1,73-75,51 25,24-49,49-51,-24-48,0-51,-50-49,-49-99,-50-50,-75-25,-98 25,-125 25,-74 50,-25 74,-49 74,24 75,100-25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0:32.3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0,'0'0,"24"0,-24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0:28.3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3330 0,'0'0,"0"0,-25 0,0 25,1-25,24 25,-50 49,25 0,-49 26,24-26,25-24,25-26,25-24,50-24,73-1,1-50,0 75,-74 199</inkml:trace>
  <inkml:trace contextRef="#ctx0" brushRef="#br0" timeOffset="673">428 1340,'0'-50,"0"25,-25-25,0 50,-24 25,-51 75,1 48,25 1,24-25,25-25,50-49,50-25,24-50,25-49,0-26,-50 26,-24 24,-50 50,-25 0,0 25,0 50,25-1,25 0,0-24,25-50,-1 0,1-74,-25-1,-25 26,-25 24,-25 0,1 25,24-25,0 0,50 25,24-24,1 24,24-25,-24 50,0-25,-1 0,-49 24,0 1,0-25,0-25,0 1,0-26,50-49,0 24,24 51,-24 48,-1 1,-24 25,-25 24,25 25,-25-24</inkml:trace>
  <inkml:trace contextRef="#ctx0" brushRef="#br0" timeOffset="1623">1519 1240,'0'-25,"-25"1,1 24,-26 49,0 1,-24 74,49-25,0-24,75-1,49-74,0-25,1-24</inkml:trace>
  <inkml:trace contextRef="#ctx0" brushRef="#br0" timeOffset="1914">1693 1612,'0'25,"25"-25,0-49,24-26,26-74,-26-24,26-1,-26-24,-49 49,-25 74,-24 51,-1 73,25 50,1 75,24 0,24-50,1-50,50 1,-1-75,0-50,26-25,-26-24,-24 0,-26 74,1 25,-50 75,1 24,-1 25,25-25,0-49,25-25,24-75,1-49,49-25,-49-25,-1 50,-24 49,0 25,-50 75,25 24,25 25,0 1,-25-51</inkml:trace>
  <inkml:trace contextRef="#ctx0" brushRef="#br0" timeOffset="2655">2809 1265,'0'-50,"50"1,24-50,25 24,25 1,25 74,0 0,-25 25,-25 24,-49 26,-25-1,-50 0,0 1,0-75,25-25,0 25</inkml:trace>
  <inkml:trace contextRef="#ctx0" brushRef="#br0" timeOffset="2957">4124 744,'0'-25,"0"25,0 0,0 25,0 25,25-1,-50 51,25-26,0 0</inkml:trace>
  <inkml:trace contextRef="#ctx0" brushRef="#br0" timeOffset="3330">4595 719,'-25'-24,"1"24,-51 49,1 1,24 24,25 1,50-1,25-24,-1-75,26-25,-1-24,-49-25,-25 49,0-24,-25 49,25 0,0 0,25 50,25 0,-1 24,26 1,-51 24,1 1,0-50,-25-1,0-24,25-24,-25-51,49-24,1 25,24-1,26 26,-51 49,1 0,-25 74,-25 0,-25 26,25-1,0-50</inkml:trace>
  <inkml:trace contextRef="#ctx0" brushRef="#br0" timeOffset="4231">4273 298,'0'-25,"25"25,-1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0:46.1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4 620,'0'25,"0"0,0 49,0 26,25 24,49 0,1-50,24-24,0-50,0-50,1-99,73-74,26-25,-26 25,-24 74,-75 49,-49 51,-25 24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0:01.8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0 141,'49'-24,"51"-1,48 25,26-25,49 25,25 0,25-25,0 0,0 0,25 25,-1 25,26 0,-1 0,1 0,24 0,-25-1,1 1,-1-25,1 25,-25-25,-1 0,-24 0,0-25,-25 25,-25-25,-24 25,-26-24,-49-1,0 0,-24 25,-1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0:02.8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50,'99'0,"50"-25,25 25,49-25,25 50,0-25,25 25,0-25,24 0,-24 0,25 0,0-25,-1 25,50 0,1 0,-1 25,0 0,1 24,-26-24,1 49,-26-49,1-25,-25 25,-25 0,-25 0,-49-25,-50 24,-25 1,-25-25,-24 25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0:03.8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75,'74'24,"51"-24,23 0,26 0,24-24,1 24,49 0,0 0,0 0,25 0,0 0,0 24,-1-24,1 0,0 0,25-24,0 48,-1-24,1 25,0-25,-1 25,-24-25,25 0,-25-25,-1 0,-23 1,-26 24,-50-25,-49 0,-49 0,-1 25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0:12.0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1960,'25'-25,"0"0,24-49,26-25,24-25,25-50,25-49,49-1,-24-48,0 24,-50 49,-25 75,-25 25,-49 74,-25 0,0 25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2:14.4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1712 155,'0'0,"0"-25,0 25,24 25,26-25,0 25,49-25,25 25,25-1,0 1,24-25,26 25,24-25,0-25,25 50,0-25,25 0,25-25,-25 25,24-25,26 25,-50 0,24 25,1-25,-25 0,25 0,-1 0,1 0,0 0,-1-49,-24-51,0 26,0 49,0 25,24 50,-24-25,-25-25,25 24,-50 1,25 0,-24 0,-1 0,-25-25,26 0,-1 0,0 0,25 0,-25 0,1 24,-1-24,0 0,0 0,1 0,-1 0,0-24,-24 24,24 0,-25 0,26-25,-1 25,0-25,25 25,-25-25,-24 0,24 1,-24 24,-26 24,26-24,-51 25,26-25,0 0,-25 0,-1-49,-73 24,-1 0</inkml:trace>
  <inkml:trace contextRef="#ctx0" brushRef="#br0" timeOffset="34052">0 1718,'0'0,"0"0,25 0,0 25,-1-25,1 0,25 0,-25 0,-1 0,26 0,0 0,-26 24,26-24,-25 0,0 25,24-25,-24 0,0 0,25 0,-1 0,-24 0,0 0,24 0,1 0,-25 25,24-50,26 0,-50 25,24 0,1 0,24 0,-24-24,-1 24,26-25,-1 25,-24 0,24-25,-24 25,24 0,1 0,-1 0,1 0,-1 0,0 0,1 0,-1 0,-24 0,24 0,-24-25,0 25,-1 0,1 0,-25 0,24 0,-24 25,0-25,0 25,24-25,-24 0,25-25,-1 25,1 0,-1-25,1 25,0 0,-1 0,-24 0,25 0,-1 25,1-25,0-25,-26 25,26-25,-25 1,0 48,-25-24,24 0,1 25,-25 0,25-25,-25 0,0 0,0 0,0 25,-25-25,0 0</inkml:trace>
  <inkml:trace contextRef="#ctx0" brushRef="#br0" timeOffset="40151">3646 1098,'0'74,"25"25,0 25,0 0,24 0,26-24,-1-26,26-24,-1-26,25-48,-25-26,25-49,-25-25,0 0,-49 0,-25-50,0 25,-25-24,-25-1,0 25,0 0,-24 50,-26 0,1 24,-1 51,1-1,-25 74,24 1,1 49,0 25,24 25,0 0,25 25,25 24,0 25,0-24</inkml:trace>
  <inkml:trace contextRef="#ctx0" brushRef="#br0" timeOffset="42400">5631 1842,'74'0,"50"-25,0 25,0 0,25-25,0 25,0 0,0 0,24 0,1 0,0 25,-1-25,1-25,0 25,-26 0,1-25,0 1,-25-1,-25 0,-24 25,-26-25,-24 25,-50 0,25 0</inkml:trace>
  <inkml:trace contextRef="#ctx0" brushRef="#br0" timeOffset="43223">4986 1792,'74'-25,"1"25,49-24,49 24,1 0,25 0,24 0,25 24,-25 1,0 0,1-25,24 25,-25-25,25 0,-50-25,1 0,-50 25,-50-25,0 1,-74 24,0-25,-25 25,-25 0</inkml:trace>
  <inkml:trace contextRef="#ctx0" brushRef="#br0" timeOffset="44550">11212 1891,'25'-24,"-25"24,50 0,-26 0,51 0,24 0,50-25,0 25,24 0,1 0,24-25,50 0,-24 0,24 25,0-24,0 24,0-25,0 0,-25 25,-49 0,-50-25,-50 25,-98 0,-1 25</inkml:trace>
  <inkml:trace contextRef="#ctx0" brushRef="#br0" timeOffset="124378">4738 2090,'50'0,"24"0,25-25,25 0,25 25,0-24,49-1,1 25,24 0,0 0,0 25,1-25,24 24,-25-24,0 25,1-25,-1 25,-50 0,1-25,0 0,-25 0,-25 0,24 25,-24-25,-24 0,24 24,-50-24,-24 0,-1 0,-24 0,-25 0,0 0,0 0,0 0,-25-24,25 24,-24-25,24 25,0 0,-25 0,25 0,0 25,0-25,-25 24,25 1,-25-25,25 0,0 0,0 0,0 0,0 0,-25 25,25-25,0 0,-25 25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3:48.6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2 496,'-25'0,"25"0,0-25,50 25,74-24,50 24,49-25,50 0,0 0,24 0,-49-24,1 24,-76-25,-49 25,-25 1</inkml:trace>
  <inkml:trace contextRef="#ctx0" brushRef="#br0" timeOffset="337">1515 0,'0'25,"0"-25,50 25,49-1,50 1,50-25,-26 25,-49 0,-74 0,-125 49,-73 25,-51 25,25 0,50 0,50-49,24-1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4:16.7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36,'0'0,"25"0,-1 0,1 0,0 0,49 0,1 0,-26 0,51-24,-1 24,0 0,0 0,1 24,24-24,0 0,0 0,0 0,0 0,0 0,25 0,-1-24,1 24,25 0,-1 0,-24 0,0 0,0 0,-25 0,25 0,0 0,0 24,-1-24,-48 0,-26 0,-24 25,-1-25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3:10.3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9204 0,'0'25,"25"-25,24 0,1 0,49 49,1-49,-1 0,25 25,0-25,0 25,25 24,0 1,-1 0,1 49,0 0,0 25,0 50,-50-1,0 1,0 25,-24-1,-26 1,1-1,0-24,-50 24,0 25,-25-49,-25 0,1-26,-51-23,1 23,-25-24,0 25,-25 0,-24-25,-1 25,0-25,1-25,-26 25,1-24,-25-26,-1 0,1-24,-25 24,-25 1,0-1,-24-24,24-25,-25 24,0-24,-24 0,24-25,-24 0,-1 0,-24 0,25-25,-1 0,1 0,-1 1,1-26,-1 0,1 1,-26-1,1 25,25-24,24-1,0 1,25 24,50-25,0 1,25-1,24 25,25 0,0 25,50-25,25 25,49-24,0 24,0 0,25 0,0 0,0 0,0 0,0 24,0-24,25 0,-25-24,0 24,0 0,0-25,0 25,0 0,-25-25,25 25,0 0,0 25,0-25,0 0,25 0,-25 0,50 0,-1-25,26 25,24-25,25 0,-25-24,0 49,-24-25,-1 0,-24 50,-25-25,-50 25,-25 0,-49 24,-25-24,25 25,-25-26,49 1,1-25,-1 0,26 0,24 0,0-25,0 25,25 0,0 0,25 0,0 25,0-25,24 25,1 0,0 0,24 0,25-1,0 1,1 25,-1-1,0-24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4:02.0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0 199,'124'-24,"25"-1,74 25,0-25,25 0,-24 25,24 0,-25 0,-25 0,26 25,-1-25,0 0,25 0,0 0,-25 0,1 0,-26 25,25-25,-24 0,24 0,-25 25,26-25,-26 0,1 0,24-25,0 25,0 25,25-25,1 0,-26 0,25 0,-25 0,0 0,-24 0,49 0,0-25,0 50,-25-25,25 0,0 0,0 0,25 0,0 0,-25 0,25 0,-25 0,-25-25,25 25,-24 0,-1-25,0 25,0-25,25 25,-24 0,49 0,-25 0,0-25,25 25,-1 0,1 0,0 0,25-24,24 24,-24 0,-100 0</inkml:trace>
  <inkml:trace contextRef="#ctx0" brushRef="#br0" timeOffset="62160">16074 1514,'0'25,"25"-25,0 25,24 24,-24-24,0 25,0-50,-1-25,51 0,24-74,0 0,50-75,0 25,-50 25,-24 50,-51 24,26 1</inkml:trace>
  <inkml:trace contextRef="#ctx0" brushRef="#br0" timeOffset="62823">18058 1440,'0'0,"25"25,0-25,-25 24,25 26,-50 24,50 1,-25-25,49-26,1-24,74-74,0-50,75 0,-26 0,-24 0,-25 0,-50 49,-49 26,0-1</inkml:trace>
  <inkml:trace contextRef="#ctx0" brushRef="#br0" timeOffset="77636">4539 1,'224'0,"123"0,25 0,25 0,0 25,-25 0,0-1,-25 1,-24-25,-51 0,-23 25,-101-25,-48 25,-1-25</inkml:trace>
  <inkml:trace contextRef="#ctx0" brushRef="#br0" timeOffset="78251">2803 1,'0'0</inkml:trace>
  <inkml:trace contextRef="#ctx0" brushRef="#br0" timeOffset="78332">397 51,'4242'0</inkml:trace>
  <inkml:trace contextRef="#ctx0" brushRef="#br0" timeOffset="78405">2704 100,'4241'0</inkml:trace>
  <inkml:trace contextRef="#ctx0" brushRef="#br0" timeOffset="78484">9128 125,'0'0</inkml:trace>
  <inkml:trace contextRef="#ctx0" brushRef="#br0" timeOffset="78957">12403 547,'0'0</inkml:trace>
  <inkml:trace contextRef="#ctx0" brushRef="#br0" timeOffset="79037">14139 547,'0'0</inkml:trace>
  <inkml:trace contextRef="#ctx0" brushRef="#br0" timeOffset="79120">16421 596,'0'0</inkml:trace>
  <inkml:trace contextRef="#ctx0" brushRef="#br0" timeOffset="79189">21283 448,'-4242'0</inkml:trace>
  <inkml:trace contextRef="#ctx0" brushRef="#br0" timeOffset="79456">12403 323,'-25'-24,"0"-26,25 25,50-24,99 24,49 0,50 25,50 25,49-25,25 25,25-25,25 24,-25-24,-1 0,-48 0,-75 50,-125-50,-48 25,-100-25,-75 25,1-25</inkml:trace>
  <inkml:trace contextRef="#ctx0" brushRef="#br0" timeOffset="79939">12105 75,'-99'25,"-50"0,50-25,49 0,75 0,74 0,50 25,74-25,75 25,74-1,50-24,49 50,25-25,0 24,25-24,-50 0,-49-25,-75-25,-74 0,-124 1,-25-1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5:01.8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0 323,'0'-25,"49"0,1 0,74-49,0 24,25 1,-25 24,24 0,-23 0,-51 25,-24 0,-26 0,-24 25,0 0,0-25,0 0,-24 25,-1-25,25 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0:50:4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0 496,'25'0,"0"0,0 0,-1 50,26-1,0 26,-26 49,1 25,25-50,-1-50,1-49,49-99,25-74,25-51,-25 51,-49 49,-1 49,0-24</inkml:trace>
  <inkml:trace contextRef="#ctx0" brushRef="#br0" timeOffset="1043">2183 223,'25'0,"0"25,0 25,-1 49,1 0,0 0,25 1,-1-1,-24-50,25 1,-1-50,1 0,-1-74,26-26,24-49,25-24,0 24,0 0,-49 100,-26-1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5:03.0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0,'0'25,"0"0,25 25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4:55.3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0 226,'0'0,"0"0,0-25,25 25,25-25,24 25,25-24,25-1,0 25,0-25,0 25,0 0,1 0,-1 0,24 0,-24-25,50 25,-25 0,0 0,0 0,-1 0,-48 0,24 0,-25 0,0 0,0 0,-24-25,-1 25,1-24,-26 24,-24 0,-25-25,0 25,25 0,-25 0</inkml:trace>
  <inkml:trace contextRef="#ctx0" brushRef="#br0" timeOffset="2136">3275 251,'74'0,"25"0,50 0,0 0,25-25,-26 50,26-25,0 0,24-25,-24 0,24 0,-24 25,0-24,24 24,-24 0,49 0,-25-25,50 25,-24 0,-26 0,-24 0,-25 0,-50 0,-25 0,-24 0,-1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5:03.1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61,'0'0,"4267"25,-4193-50,1 25,24 0,25 25,50-25,-1 0,1 25,-25-25,-50-25,-49 0,-26 1,1 24,-25 0,0 24,0-24,0 0,-25 0,25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6:49.1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0 124,'0'0</inkml:trace>
  <inkml:trace contextRef="#ctx0" brushRef="#br0" timeOffset="77">1439 25,'0'0</inkml:trace>
  <inkml:trace contextRef="#ctx0" brushRef="#br0" timeOffset="152">3027 0,'0'0</inkml:trace>
  <inkml:trace contextRef="#ctx0" brushRef="#br0" timeOffset="226">4292 25,'0'0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7:10.7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0 811,'0'0,"0"0,25 0,24-25,26 0,49-24,74-26,25 26,26-26,23 1,-24-25,-24 49,-75-25,-50 51,-74 24,-75 0,25 0</inkml:trace>
  <inkml:trace contextRef="#ctx0" brushRef="#br0" timeOffset="394">868 91,'25'0,"0"0,49 0,1 0,73 0,26-24,24-26,-24 25,-25 25,-75 25,-74 49,-24 26,-76 49,-24 24,0 1,0-1,0 1,25-50,0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7:24.7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1860 471,'25'-25,"-25"25,25 0,24 50,1-1,24 51,-24 24,0 0,49-25,0-74,124-75,100-99,148-148,50-26,-223 125</inkml:trace>
  <inkml:trace contextRef="#ctx0" brushRef="#br0" timeOffset="12829">1686 1587,'0'0,"0"-24,0 24,50 0,24 24,1 1,24 50,0 24,1 25,-1 99,-50 0,-24 75,25 49,-1 50,1 75,0-1,-26 25,-24 75,-74-1,-50 50,-74 1,-50-51,-1-49,-23-25,24-49,24-25,26-50,-1-50,1-74,0-74,49-25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7:38.4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12875 124,'-25'-25,"50"50,-25 0,-25 0,25 49,0 1,-25-1,25-24,0 24,-25 1,25 24,0-50,0-24,0 0,0-25,0 0,25 0,74-74,50-26,74-48,-24-1,-50 25,-75 74,-24 25</inkml:trace>
  <inkml:trace contextRef="#ctx0" brushRef="#br0" timeOffset="2363">12651 1141,'0'25,"0"-25,-24 0,24 25,-50 0,0 0,-24 24,-25 26,-25-1,-25 50,-50-25,-49 25,-74 0,-25-24,-75-1,-25 0,-49 0,-25-24,-24 24,-1-25,25 1,25-26,49-24,26 0,49-25,49 0,50-25,50 0,74 25,25-24,50 24,24 0,50-25,-25 50,50-50,25 0,-1 0</inkml:trace>
  <inkml:trace contextRef="#ctx0" brushRef="#br0" timeOffset="3055">4714 2456,'0'25,"-25"-50,50 25,-1-25,51-24,24-1,25-24,25-1,-50 26,-24 24,-51 25,-73 25,-26 49,-74 25,1 1,-1-1,0-50,50 1,24-50,75 0,0 0,75 0,-1 25,50 24,0-24,25 50,-50-26,0 1,-49 0,0-26</inkml:trace>
  <inkml:trace contextRef="#ctx0" brushRef="#br0" timeOffset="4472">3721 546,'0'0,"0"0,0 25,0-25,25 25,-25-1,0 26,25-25,-25 0,25-25,24 0,1-75,74-49,25-25,0 1,-25 23,-75 76,1-1</inkml:trace>
  <inkml:trace contextRef="#ctx0" brushRef="#br0" timeOffset="5271">4738 695,'25'0,"-25"25,0 24,25-49,0 0,0 0,49-49,25-75,75-50,24 50,-24 0,-75 49,-49 51,-25-1</inkml:trace>
  <inkml:trace contextRef="#ctx0" brushRef="#br0" timeOffset="9936">3399 2134,'0'0,"-25"0,25 24,25-24,24 0,1 0,74-24,50 24,24-25,25-25,-24 25,-25 1,-50-1,-50 25,-49 0,0-25</inkml:trace>
  <inkml:trace contextRef="#ctx0" brushRef="#br0" timeOffset="10389">3523 2258,'0'-25,"0"25,25 0,24 25,26-25,74-25,-1 0,1 25,-25-25,0 25,-49-25,-26 25,-49-24,0 24,0-25</inkml:trace>
  <inkml:trace contextRef="#ctx0" brushRef="#br0" timeOffset="10843">3870 2332,'-25'25,"1"25,-1 24,-25 25,1 0,-1 25,-25-24,1-26,0 1,-1-51,1-48,-1-26,1-24,-25-26,24 1,1-25,24 0,1 25,24 0,25-1,0 1,0 49,25 26,-25 24,0 0,25 24,-50 1,25-25,0 25,-25 0,0-25,25 0,0 0,0 0,0-25,0 0,-25 25,25 0,-25 25,-24 49,-1 1,25-25,25-50,0-25,50 0,0-50,24-24,-24 50,-25-1,-25 50,-25 74,25 1,25 24,74-24,50-51,-25 1</inkml:trace>
  <inkml:trace contextRef="#ctx0" brushRef="#br0" timeOffset="16702">348 769,'-25'-49,"25"24,0 25,0-25,0 0,0 25,0 25,25 0,0 24,24 1,-24 0,25-25,-1-25,1 0,24-50,25-49,25-25,1-25,-26 25,-50 74,26-24</inkml:trace>
  <inkml:trace contextRef="#ctx0" brushRef="#br0" timeOffset="17507">1985 546,'0'25,"0"0,25 24,-25 1,25-25,-1-25,26 0,24-75,50-74,0 1,0-1,-49 49,-26 1</inkml:trace>
  <inkml:trace contextRef="#ctx0" brushRef="#br0" timeOffset="18621">0 2407,'50'0,"0"49,49-24,25 25,74-26,50-24,1-24,-1-26,0-24,-25-1,-74 26,-25-1,-75 25,-24 25</inkml:trace>
  <inkml:trace contextRef="#ctx0" brushRef="#br0" timeOffset="19060">298 2233,'50'25,"49"0,50-1,49 1,26-25,24 0,0-49,-25 24,-49-25,-50-24,-50 49,-24-25,-26 25,-24 1,0 48,-24-24,24 0,-25 25,25-25,0 25,0-25,-25 25,25-25,0 25,0-25,0 0,25 0,-25 0,0 0,0-25,0 25,0 0</inkml:trace>
  <inkml:trace contextRef="#ctx0" brushRef="#br0" timeOffset="20361">3027 2208,'25'0,"-1"25,26 0,24 49,1-24,24 24,25 1,0-26,50 1,24-75,1 0,-1-49,-49 24,25-49,-50 49</inkml:trace>
  <inkml:trace contextRef="#ctx0" brushRef="#br0" timeOffset="20781">3821 2580,'-124'0,"-50"-74,25-1,-25 1,50 0,50-1,0 25,74 26,0 24,49 49,50 26,25 24,25-25,50-24,49-50,0 25,25-50,-25 0,-25-24,-49-1,-50 0,-50 26,-49-1,-25 25,-25 0,-25 25,-49-1,-25 26,-49-25,-26 0,-24-1,-25-24,25-24,24-1,100 0,49-25,75 26,74-1,25 25,50 0,-50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6:48.3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55,'0'0,"0"0,0 0,25-25,-1 25,26 25,49-1,75-24,49 0,25-24,75-1,-1 25,1 0,-51 0,51 0,-1 0,1 0,-1-25,1 50,-26-25,-24 0,0 25,-50-1,-74-24,-25 0,-25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6:49.4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3731 0,'-4242'0,"8459"0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5-08T11:16:49.9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0 297,'25'25,"0"-25,24-25,26 25,24-25,50 1,49 24,50-25,0 25,50 0,0-25,0 25,-26 0,1 25,0-25,25-25,-1 25,1-25,25 0,-26 25,-24-24,0-1,-75 25,-24-25,-75 25,0 0,-24 0,-1-25,1 25,-26 25,1-50,0 0,-26 25,1-24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048B72-FEF7-43F1-8805-2D4CB010F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32091-BF70-449A-AE96-A749B13F2678}" type="datetime1">
              <a:rPr lang="fr-FR"/>
              <a:pPr>
                <a:defRPr/>
              </a:pPr>
              <a:t>30/11/2020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EE512-F9E9-40FC-9D5F-DA2455493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CD747-DDD1-414B-B7FF-F6FABD2584F5}" type="datetime1">
              <a:rPr lang="fr-FR"/>
              <a:pPr>
                <a:defRPr/>
              </a:pPr>
              <a:t>30/11/2020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915F-DEBE-45A8-9632-967895CE7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715C6-13C5-478B-80D3-CC3841DCA061}" type="datetime1">
              <a:rPr lang="fr-FR"/>
              <a:pPr>
                <a:defRPr/>
              </a:pPr>
              <a:t>30/11/2020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9A1F0-7CB6-4168-BA8E-BC6009418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472F-3256-4C19-8046-515FD12A4DC1}" type="datetime1">
              <a:rPr lang="fr-FR"/>
              <a:pPr>
                <a:defRPr/>
              </a:pPr>
              <a:t>30/11/2020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054A0-EF42-4E3B-9F6F-ACDC1B388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4D9A2-3F3B-44AF-863C-C89BFFC3CEA1}" type="datetime1">
              <a:rPr lang="fr-FR"/>
              <a:pPr>
                <a:defRPr/>
              </a:pPr>
              <a:t>30/11/2020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9B7F5-5DDA-4563-9226-E324DF2B2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769FF-A432-454A-B383-0196ED62DFBA}" type="datetime1">
              <a:rPr lang="fr-FR"/>
              <a:pPr>
                <a:defRPr/>
              </a:pPr>
              <a:t>30/11/2020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E32BD-0CED-4F96-9C55-CE1BBCDE9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69317-3E8E-40BA-9D23-89B000949F85}" type="datetime1">
              <a:rPr lang="fr-FR"/>
              <a:pPr>
                <a:defRPr/>
              </a:pPr>
              <a:t>30/11/2020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7AA0F-8EEF-453E-B286-757A4D74F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7222-7544-4B1A-AC29-44D5511EF57F}" type="datetime1">
              <a:rPr lang="fr-FR"/>
              <a:pPr>
                <a:defRPr/>
              </a:pPr>
              <a:t>30/11/2020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1382F-102F-4BC1-A7CF-3E40D2B29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00C85-8CBF-4894-BF10-E7A37F2579A6}" type="datetime1">
              <a:rPr lang="fr-FR"/>
              <a:pPr>
                <a:defRPr/>
              </a:pPr>
              <a:t>30/11/2020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D0A2-B97C-4989-B4DA-A334ED060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7FB0F-5E28-4CFD-BDA9-F647D16E01F0}" type="datetime1">
              <a:rPr lang="fr-FR"/>
              <a:pPr>
                <a:defRPr/>
              </a:pPr>
              <a:t>30/11/2020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33A25-9CBE-46B1-B476-B5C123A28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4A5FD-E612-40BA-94C9-7FDF729AC9DD}" type="datetime1">
              <a:rPr lang="fr-FR"/>
              <a:pPr>
                <a:defRPr/>
              </a:pPr>
              <a:t>30/11/2020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6EA03-7597-41D5-9F2A-433B1DB80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379DD-0EC0-4788-AC09-F1FBB4D049E4}" type="datetime1">
              <a:rPr lang="fr-FR"/>
              <a:pPr>
                <a:defRPr/>
              </a:pPr>
              <a:t>30/11/2020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2194F-D63C-412E-902C-E5702F40B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C604E93-59CD-4FFF-B8D0-629668B2D699}" type="datetime1">
              <a:rPr lang="fr-FR"/>
              <a:pPr>
                <a:defRPr/>
              </a:pPr>
              <a:t>30/11/2020</a:t>
            </a:fld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Discrete StructuresDiscrete Structures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2D8336-B7EC-4A58-B749-55B464833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  <p:sldLayoutId id="214748369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customXml" Target="../ink/ink66.xml"/><Relationship Id="rId18" Type="http://schemas.openxmlformats.org/officeDocument/2006/relationships/image" Target="../media/image88.png"/><Relationship Id="rId26" Type="http://schemas.openxmlformats.org/officeDocument/2006/relationships/customXml" Target="../ink/ink73.xml"/><Relationship Id="rId3" Type="http://schemas.openxmlformats.org/officeDocument/2006/relationships/oleObject" Target="../embeddings/oleObject19.bin"/><Relationship Id="rId21" Type="http://schemas.openxmlformats.org/officeDocument/2006/relationships/customXml" Target="../ink/ink70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85.png"/><Relationship Id="rId17" Type="http://schemas.openxmlformats.org/officeDocument/2006/relationships/customXml" Target="../ink/ink68.xml"/><Relationship Id="rId25" Type="http://schemas.openxmlformats.org/officeDocument/2006/relationships/image" Target="../media/image9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7.png"/><Relationship Id="rId20" Type="http://schemas.openxmlformats.org/officeDocument/2006/relationships/image" Target="../media/image89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83.wmf"/><Relationship Id="rId11" Type="http://schemas.openxmlformats.org/officeDocument/2006/relationships/customXml" Target="../ink/ink65.xml"/><Relationship Id="rId24" Type="http://schemas.openxmlformats.org/officeDocument/2006/relationships/customXml" Target="../ink/ink72.xml"/><Relationship Id="rId5" Type="http://schemas.openxmlformats.org/officeDocument/2006/relationships/oleObject" Target="../embeddings/oleObject20.bin"/><Relationship Id="rId15" Type="http://schemas.openxmlformats.org/officeDocument/2006/relationships/customXml" Target="../ink/ink67.xml"/><Relationship Id="rId23" Type="http://schemas.openxmlformats.org/officeDocument/2006/relationships/image" Target="../media/image90.png"/><Relationship Id="rId10" Type="http://schemas.openxmlformats.org/officeDocument/2006/relationships/image" Target="../media/image40.png"/><Relationship Id="rId19" Type="http://schemas.openxmlformats.org/officeDocument/2006/relationships/customXml" Target="../ink/ink69.xml"/><Relationship Id="rId4" Type="http://schemas.openxmlformats.org/officeDocument/2006/relationships/image" Target="../media/image82.wmf"/><Relationship Id="rId9" Type="http://schemas.openxmlformats.org/officeDocument/2006/relationships/customXml" Target="../ink/ink64.xml"/><Relationship Id="rId14" Type="http://schemas.openxmlformats.org/officeDocument/2006/relationships/image" Target="../media/image86.png"/><Relationship Id="rId22" Type="http://schemas.openxmlformats.org/officeDocument/2006/relationships/customXml" Target="../ink/ink71.xml"/><Relationship Id="rId27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customXml" Target="../ink/ink78.xml"/><Relationship Id="rId18" Type="http://schemas.openxmlformats.org/officeDocument/2006/relationships/image" Target="../media/image100.png"/><Relationship Id="rId3" Type="http://schemas.openxmlformats.org/officeDocument/2006/relationships/oleObject" Target="../embeddings/oleObject22.bin"/><Relationship Id="rId21" Type="http://schemas.openxmlformats.org/officeDocument/2006/relationships/customXml" Target="../ink/ink82.xml"/><Relationship Id="rId7" Type="http://schemas.openxmlformats.org/officeDocument/2006/relationships/customXml" Target="../ink/ink75.xml"/><Relationship Id="rId12" Type="http://schemas.openxmlformats.org/officeDocument/2006/relationships/image" Target="../media/image97.png"/><Relationship Id="rId17" Type="http://schemas.openxmlformats.org/officeDocument/2006/relationships/customXml" Target="../ink/ink80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9.png"/><Relationship Id="rId20" Type="http://schemas.openxmlformats.org/officeDocument/2006/relationships/image" Target="../media/image101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94.png"/><Relationship Id="rId11" Type="http://schemas.openxmlformats.org/officeDocument/2006/relationships/customXml" Target="../ink/ink77.xml"/><Relationship Id="rId24" Type="http://schemas.openxmlformats.org/officeDocument/2006/relationships/image" Target="../media/image103.png"/><Relationship Id="rId5" Type="http://schemas.openxmlformats.org/officeDocument/2006/relationships/customXml" Target="../ink/ink74.xml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10" Type="http://schemas.openxmlformats.org/officeDocument/2006/relationships/image" Target="../media/image96.png"/><Relationship Id="rId19" Type="http://schemas.openxmlformats.org/officeDocument/2006/relationships/customXml" Target="../ink/ink81.xml"/><Relationship Id="rId4" Type="http://schemas.openxmlformats.org/officeDocument/2006/relationships/image" Target="../media/image93.png"/><Relationship Id="rId9" Type="http://schemas.openxmlformats.org/officeDocument/2006/relationships/customXml" Target="../ink/ink76.xml"/><Relationship Id="rId14" Type="http://schemas.openxmlformats.org/officeDocument/2006/relationships/image" Target="../media/image98.png"/><Relationship Id="rId22" Type="http://schemas.openxmlformats.org/officeDocument/2006/relationships/image" Target="../media/image10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.xml"/><Relationship Id="rId3" Type="http://schemas.openxmlformats.org/officeDocument/2006/relationships/image" Target="../media/image104.png"/><Relationship Id="rId7" Type="http://schemas.openxmlformats.org/officeDocument/2006/relationships/image" Target="../media/image106.png"/><Relationship Id="rId2" Type="http://schemas.openxmlformats.org/officeDocument/2006/relationships/customXml" Target="../ink/ink8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6.xml"/><Relationship Id="rId5" Type="http://schemas.openxmlformats.org/officeDocument/2006/relationships/image" Target="../media/image105.png"/><Relationship Id="rId4" Type="http://schemas.openxmlformats.org/officeDocument/2006/relationships/customXml" Target="../ink/ink85.xml"/><Relationship Id="rId9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.xml"/><Relationship Id="rId3" Type="http://schemas.openxmlformats.org/officeDocument/2006/relationships/image" Target="../media/image108.png"/><Relationship Id="rId7" Type="http://schemas.openxmlformats.org/officeDocument/2006/relationships/image" Target="../media/image110.png"/><Relationship Id="rId2" Type="http://schemas.openxmlformats.org/officeDocument/2006/relationships/customXml" Target="../ink/ink8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0.xml"/><Relationship Id="rId11" Type="http://schemas.openxmlformats.org/officeDocument/2006/relationships/image" Target="../media/image112.png"/><Relationship Id="rId5" Type="http://schemas.openxmlformats.org/officeDocument/2006/relationships/image" Target="../media/image109.png"/><Relationship Id="rId10" Type="http://schemas.openxmlformats.org/officeDocument/2006/relationships/customXml" Target="../ink/ink92.xml"/><Relationship Id="rId4" Type="http://schemas.openxmlformats.org/officeDocument/2006/relationships/customXml" Target="../ink/ink89.xml"/><Relationship Id="rId9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customXml" Target="../ink/ink96.xml"/><Relationship Id="rId18" Type="http://schemas.openxmlformats.org/officeDocument/2006/relationships/image" Target="../media/image120.png"/><Relationship Id="rId3" Type="http://schemas.openxmlformats.org/officeDocument/2006/relationships/oleObject" Target="../embeddings/oleObject23.bin"/><Relationship Id="rId21" Type="http://schemas.openxmlformats.org/officeDocument/2006/relationships/customXml" Target="../ink/ink100.xml"/><Relationship Id="rId7" Type="http://schemas.openxmlformats.org/officeDocument/2006/relationships/customXml" Target="../ink/ink93.xml"/><Relationship Id="rId12" Type="http://schemas.openxmlformats.org/officeDocument/2006/relationships/image" Target="../media/image117.png"/><Relationship Id="rId17" Type="http://schemas.openxmlformats.org/officeDocument/2006/relationships/customXml" Target="../ink/ink98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9.png"/><Relationship Id="rId20" Type="http://schemas.openxmlformats.org/officeDocument/2006/relationships/image" Target="../media/image121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4.wmf"/><Relationship Id="rId11" Type="http://schemas.openxmlformats.org/officeDocument/2006/relationships/customXml" Target="../ink/ink95.xml"/><Relationship Id="rId5" Type="http://schemas.openxmlformats.org/officeDocument/2006/relationships/oleObject" Target="../embeddings/oleObject24.bin"/><Relationship Id="rId15" Type="http://schemas.openxmlformats.org/officeDocument/2006/relationships/customXml" Target="../ink/ink97.xml"/><Relationship Id="rId10" Type="http://schemas.openxmlformats.org/officeDocument/2006/relationships/image" Target="../media/image116.png"/><Relationship Id="rId19" Type="http://schemas.openxmlformats.org/officeDocument/2006/relationships/customXml" Target="../ink/ink99.xml"/><Relationship Id="rId4" Type="http://schemas.openxmlformats.org/officeDocument/2006/relationships/image" Target="../media/image113.wmf"/><Relationship Id="rId9" Type="http://schemas.openxmlformats.org/officeDocument/2006/relationships/customXml" Target="../ink/ink94.xml"/><Relationship Id="rId14" Type="http://schemas.openxmlformats.org/officeDocument/2006/relationships/image" Target="../media/image118.png"/><Relationship Id="rId22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customXml" Target="../ink/ink105.xml"/><Relationship Id="rId18" Type="http://schemas.openxmlformats.org/officeDocument/2006/relationships/image" Target="../media/image130.png"/><Relationship Id="rId3" Type="http://schemas.openxmlformats.org/officeDocument/2006/relationships/oleObject" Target="../embeddings/oleObject25.bin"/><Relationship Id="rId21" Type="http://schemas.openxmlformats.org/officeDocument/2006/relationships/customXml" Target="../ink/ink109.xml"/><Relationship Id="rId7" Type="http://schemas.openxmlformats.org/officeDocument/2006/relationships/customXml" Target="../ink/ink102.xml"/><Relationship Id="rId12" Type="http://schemas.openxmlformats.org/officeDocument/2006/relationships/image" Target="../media/image127.png"/><Relationship Id="rId17" Type="http://schemas.openxmlformats.org/officeDocument/2006/relationships/customXml" Target="../ink/ink107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9.png"/><Relationship Id="rId20" Type="http://schemas.openxmlformats.org/officeDocument/2006/relationships/image" Target="../media/image131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4.png"/><Relationship Id="rId11" Type="http://schemas.openxmlformats.org/officeDocument/2006/relationships/customXml" Target="../ink/ink104.xml"/><Relationship Id="rId5" Type="http://schemas.openxmlformats.org/officeDocument/2006/relationships/customXml" Target="../ink/ink101.xml"/><Relationship Id="rId15" Type="http://schemas.openxmlformats.org/officeDocument/2006/relationships/customXml" Target="../ink/ink106.xml"/><Relationship Id="rId10" Type="http://schemas.openxmlformats.org/officeDocument/2006/relationships/image" Target="../media/image126.png"/><Relationship Id="rId19" Type="http://schemas.openxmlformats.org/officeDocument/2006/relationships/customXml" Target="../ink/ink108.xml"/><Relationship Id="rId4" Type="http://schemas.openxmlformats.org/officeDocument/2006/relationships/image" Target="../media/image123.png"/><Relationship Id="rId9" Type="http://schemas.openxmlformats.org/officeDocument/2006/relationships/customXml" Target="../ink/ink103.xml"/><Relationship Id="rId14" Type="http://schemas.openxmlformats.org/officeDocument/2006/relationships/image" Target="../media/image128.png"/><Relationship Id="rId22" Type="http://schemas.openxmlformats.org/officeDocument/2006/relationships/image" Target="../media/image13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3.xml"/><Relationship Id="rId18" Type="http://schemas.openxmlformats.org/officeDocument/2006/relationships/image" Target="../media/image140.png"/><Relationship Id="rId26" Type="http://schemas.openxmlformats.org/officeDocument/2006/relationships/image" Target="../media/image144.png"/><Relationship Id="rId39" Type="http://schemas.openxmlformats.org/officeDocument/2006/relationships/customXml" Target="../ink/ink126.xml"/><Relationship Id="rId21" Type="http://schemas.openxmlformats.org/officeDocument/2006/relationships/customXml" Target="../ink/ink117.xml"/><Relationship Id="rId34" Type="http://schemas.openxmlformats.org/officeDocument/2006/relationships/image" Target="../media/image148.png"/><Relationship Id="rId42" Type="http://schemas.openxmlformats.org/officeDocument/2006/relationships/image" Target="../media/image151.png"/><Relationship Id="rId47" Type="http://schemas.openxmlformats.org/officeDocument/2006/relationships/customXml" Target="../ink/ink130.xml"/><Relationship Id="rId50" Type="http://schemas.openxmlformats.org/officeDocument/2006/relationships/image" Target="../media/image155.png"/><Relationship Id="rId7" Type="http://schemas.openxmlformats.org/officeDocument/2006/relationships/customXml" Target="../ink/ink110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9.png"/><Relationship Id="rId29" Type="http://schemas.openxmlformats.org/officeDocument/2006/relationships/customXml" Target="../ink/ink121.xml"/><Relationship Id="rId11" Type="http://schemas.openxmlformats.org/officeDocument/2006/relationships/customXml" Target="../ink/ink112.xml"/><Relationship Id="rId24" Type="http://schemas.openxmlformats.org/officeDocument/2006/relationships/image" Target="../media/image143.png"/><Relationship Id="rId32" Type="http://schemas.openxmlformats.org/officeDocument/2006/relationships/image" Target="../media/image147.png"/><Relationship Id="rId37" Type="http://schemas.openxmlformats.org/officeDocument/2006/relationships/customXml" Target="../ink/ink125.xml"/><Relationship Id="rId40" Type="http://schemas.openxmlformats.org/officeDocument/2006/relationships/image" Target="../media/image150.png"/><Relationship Id="rId45" Type="http://schemas.openxmlformats.org/officeDocument/2006/relationships/customXml" Target="../ink/ink129.xml"/><Relationship Id="rId53" Type="http://schemas.openxmlformats.org/officeDocument/2006/relationships/customXml" Target="../ink/ink133.xml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136.png"/><Relationship Id="rId19" Type="http://schemas.openxmlformats.org/officeDocument/2006/relationships/customXml" Target="../ink/ink116.xml"/><Relationship Id="rId31" Type="http://schemas.openxmlformats.org/officeDocument/2006/relationships/customXml" Target="../ink/ink122.xml"/><Relationship Id="rId44" Type="http://schemas.openxmlformats.org/officeDocument/2006/relationships/image" Target="../media/image152.png"/><Relationship Id="rId52" Type="http://schemas.openxmlformats.org/officeDocument/2006/relationships/image" Target="../media/image156.png"/><Relationship Id="rId4" Type="http://schemas.openxmlformats.org/officeDocument/2006/relationships/image" Target="../media/image133.png"/><Relationship Id="rId9" Type="http://schemas.openxmlformats.org/officeDocument/2006/relationships/customXml" Target="../ink/ink111.xml"/><Relationship Id="rId14" Type="http://schemas.openxmlformats.org/officeDocument/2006/relationships/image" Target="../media/image138.png"/><Relationship Id="rId22" Type="http://schemas.openxmlformats.org/officeDocument/2006/relationships/image" Target="../media/image142.png"/><Relationship Id="rId27" Type="http://schemas.openxmlformats.org/officeDocument/2006/relationships/customXml" Target="../ink/ink120.xml"/><Relationship Id="rId30" Type="http://schemas.openxmlformats.org/officeDocument/2006/relationships/image" Target="../media/image146.png"/><Relationship Id="rId35" Type="http://schemas.openxmlformats.org/officeDocument/2006/relationships/customXml" Target="../ink/ink124.xml"/><Relationship Id="rId43" Type="http://schemas.openxmlformats.org/officeDocument/2006/relationships/customXml" Target="../ink/ink128.xml"/><Relationship Id="rId48" Type="http://schemas.openxmlformats.org/officeDocument/2006/relationships/image" Target="../media/image154.png"/><Relationship Id="rId8" Type="http://schemas.openxmlformats.org/officeDocument/2006/relationships/image" Target="../media/image135.png"/><Relationship Id="rId51" Type="http://schemas.openxmlformats.org/officeDocument/2006/relationships/customXml" Target="../ink/ink132.xml"/><Relationship Id="rId3" Type="http://schemas.openxmlformats.org/officeDocument/2006/relationships/oleObject" Target="../embeddings/oleObject26.bin"/><Relationship Id="rId12" Type="http://schemas.openxmlformats.org/officeDocument/2006/relationships/image" Target="../media/image137.png"/><Relationship Id="rId17" Type="http://schemas.openxmlformats.org/officeDocument/2006/relationships/customXml" Target="../ink/ink115.xml"/><Relationship Id="rId25" Type="http://schemas.openxmlformats.org/officeDocument/2006/relationships/customXml" Target="../ink/ink119.xml"/><Relationship Id="rId33" Type="http://schemas.openxmlformats.org/officeDocument/2006/relationships/customXml" Target="../ink/ink123.xml"/><Relationship Id="rId38" Type="http://schemas.openxmlformats.org/officeDocument/2006/relationships/image" Target="../media/image149.png"/><Relationship Id="rId46" Type="http://schemas.openxmlformats.org/officeDocument/2006/relationships/image" Target="../media/image153.png"/><Relationship Id="rId20" Type="http://schemas.openxmlformats.org/officeDocument/2006/relationships/image" Target="../media/image141.png"/><Relationship Id="rId41" Type="http://schemas.openxmlformats.org/officeDocument/2006/relationships/customXml" Target="../ink/ink127.xml"/><Relationship Id="rId54" Type="http://schemas.openxmlformats.org/officeDocument/2006/relationships/image" Target="../media/image157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4.png"/><Relationship Id="rId15" Type="http://schemas.openxmlformats.org/officeDocument/2006/relationships/customXml" Target="../ink/ink114.xml"/><Relationship Id="rId23" Type="http://schemas.openxmlformats.org/officeDocument/2006/relationships/customXml" Target="../ink/ink118.xml"/><Relationship Id="rId28" Type="http://schemas.openxmlformats.org/officeDocument/2006/relationships/image" Target="../media/image145.png"/><Relationship Id="rId36" Type="http://schemas.openxmlformats.org/officeDocument/2006/relationships/image" Target="../media/image40.png"/><Relationship Id="rId49" Type="http://schemas.openxmlformats.org/officeDocument/2006/relationships/customXml" Target="../ink/ink1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7.xml"/><Relationship Id="rId13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0.png"/><Relationship Id="rId12" Type="http://schemas.openxmlformats.org/officeDocument/2006/relationships/customXml" Target="../ink/ink139.xml"/><Relationship Id="rId17" Type="http://schemas.openxmlformats.org/officeDocument/2006/relationships/image" Target="../media/image165.png"/><Relationship Id="rId2" Type="http://schemas.openxmlformats.org/officeDocument/2006/relationships/customXml" Target="../ink/ink134.xml"/><Relationship Id="rId16" Type="http://schemas.openxmlformats.org/officeDocument/2006/relationships/customXml" Target="../ink/ink14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6.xml"/><Relationship Id="rId11" Type="http://schemas.openxmlformats.org/officeDocument/2006/relationships/image" Target="../media/image162.png"/><Relationship Id="rId5" Type="http://schemas.openxmlformats.org/officeDocument/2006/relationships/image" Target="../media/image159.png"/><Relationship Id="rId15" Type="http://schemas.openxmlformats.org/officeDocument/2006/relationships/image" Target="../media/image164.png"/><Relationship Id="rId10" Type="http://schemas.openxmlformats.org/officeDocument/2006/relationships/customXml" Target="../ink/ink138.xml"/><Relationship Id="rId4" Type="http://schemas.openxmlformats.org/officeDocument/2006/relationships/customXml" Target="../ink/ink135.xml"/><Relationship Id="rId9" Type="http://schemas.openxmlformats.org/officeDocument/2006/relationships/image" Target="../media/image161.png"/><Relationship Id="rId14" Type="http://schemas.openxmlformats.org/officeDocument/2006/relationships/customXml" Target="../ink/ink1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oleObject" Target="../embeddings/oleObject28.bin"/><Relationship Id="rId7" Type="http://schemas.openxmlformats.org/officeDocument/2006/relationships/customXml" Target="../ink/ink143.xml"/><Relationship Id="rId12" Type="http://schemas.openxmlformats.org/officeDocument/2006/relationships/image" Target="../media/image16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7.png"/><Relationship Id="rId11" Type="http://schemas.openxmlformats.org/officeDocument/2006/relationships/customXml" Target="../ink/ink145.xml"/><Relationship Id="rId5" Type="http://schemas.openxmlformats.org/officeDocument/2006/relationships/customXml" Target="../ink/ink142.xml"/><Relationship Id="rId10" Type="http://schemas.openxmlformats.org/officeDocument/2006/relationships/image" Target="../media/image168.png"/><Relationship Id="rId4" Type="http://schemas.openxmlformats.org/officeDocument/2006/relationships/image" Target="../media/image166.png"/><Relationship Id="rId9" Type="http://schemas.openxmlformats.org/officeDocument/2006/relationships/customXml" Target="../ink/ink144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9.xml"/><Relationship Id="rId18" Type="http://schemas.openxmlformats.org/officeDocument/2006/relationships/image" Target="../media/image177.png"/><Relationship Id="rId26" Type="http://schemas.openxmlformats.org/officeDocument/2006/relationships/image" Target="../media/image181.png"/><Relationship Id="rId39" Type="http://schemas.openxmlformats.org/officeDocument/2006/relationships/customXml" Target="../ink/ink162.xml"/><Relationship Id="rId21" Type="http://schemas.openxmlformats.org/officeDocument/2006/relationships/customXml" Target="../ink/ink153.xml"/><Relationship Id="rId34" Type="http://schemas.openxmlformats.org/officeDocument/2006/relationships/image" Target="../media/image185.png"/><Relationship Id="rId42" Type="http://schemas.openxmlformats.org/officeDocument/2006/relationships/image" Target="../media/image189.png"/><Relationship Id="rId47" Type="http://schemas.openxmlformats.org/officeDocument/2006/relationships/customXml" Target="../ink/ink166.xml"/><Relationship Id="rId50" Type="http://schemas.openxmlformats.org/officeDocument/2006/relationships/image" Target="../media/image193.png"/><Relationship Id="rId7" Type="http://schemas.openxmlformats.org/officeDocument/2006/relationships/customXml" Target="../ink/ink146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6.png"/><Relationship Id="rId29" Type="http://schemas.openxmlformats.org/officeDocument/2006/relationships/customXml" Target="../ink/ink157.xml"/><Relationship Id="rId11" Type="http://schemas.openxmlformats.org/officeDocument/2006/relationships/customXml" Target="../ink/ink148.xml"/><Relationship Id="rId24" Type="http://schemas.openxmlformats.org/officeDocument/2006/relationships/image" Target="../media/image180.png"/><Relationship Id="rId32" Type="http://schemas.openxmlformats.org/officeDocument/2006/relationships/image" Target="../media/image184.png"/><Relationship Id="rId37" Type="http://schemas.openxmlformats.org/officeDocument/2006/relationships/customXml" Target="../ink/ink161.xml"/><Relationship Id="rId40" Type="http://schemas.openxmlformats.org/officeDocument/2006/relationships/image" Target="../media/image188.png"/><Relationship Id="rId45" Type="http://schemas.openxmlformats.org/officeDocument/2006/relationships/customXml" Target="../ink/ink165.xml"/><Relationship Id="rId5" Type="http://schemas.openxmlformats.org/officeDocument/2006/relationships/oleObject" Target="../embeddings/oleObject30.bin"/><Relationship Id="rId15" Type="http://schemas.openxmlformats.org/officeDocument/2006/relationships/customXml" Target="../ink/ink150.xml"/><Relationship Id="rId23" Type="http://schemas.openxmlformats.org/officeDocument/2006/relationships/customXml" Target="../ink/ink154.xml"/><Relationship Id="rId28" Type="http://schemas.openxmlformats.org/officeDocument/2006/relationships/image" Target="../media/image182.png"/><Relationship Id="rId36" Type="http://schemas.openxmlformats.org/officeDocument/2006/relationships/image" Target="../media/image186.png"/><Relationship Id="rId49" Type="http://schemas.openxmlformats.org/officeDocument/2006/relationships/customXml" Target="../ink/ink167.xml"/><Relationship Id="rId10" Type="http://schemas.openxmlformats.org/officeDocument/2006/relationships/image" Target="../media/image173.png"/><Relationship Id="rId19" Type="http://schemas.openxmlformats.org/officeDocument/2006/relationships/customXml" Target="../ink/ink152.xml"/><Relationship Id="rId31" Type="http://schemas.openxmlformats.org/officeDocument/2006/relationships/customXml" Target="../ink/ink158.xml"/><Relationship Id="rId44" Type="http://schemas.openxmlformats.org/officeDocument/2006/relationships/image" Target="../media/image190.png"/><Relationship Id="rId4" Type="http://schemas.openxmlformats.org/officeDocument/2006/relationships/image" Target="../media/image170.png"/><Relationship Id="rId9" Type="http://schemas.openxmlformats.org/officeDocument/2006/relationships/customXml" Target="../ink/ink147.xml"/><Relationship Id="rId14" Type="http://schemas.openxmlformats.org/officeDocument/2006/relationships/image" Target="../media/image175.png"/><Relationship Id="rId22" Type="http://schemas.openxmlformats.org/officeDocument/2006/relationships/image" Target="../media/image179.png"/><Relationship Id="rId27" Type="http://schemas.openxmlformats.org/officeDocument/2006/relationships/customXml" Target="../ink/ink156.xml"/><Relationship Id="rId30" Type="http://schemas.openxmlformats.org/officeDocument/2006/relationships/image" Target="../media/image183.png"/><Relationship Id="rId35" Type="http://schemas.openxmlformats.org/officeDocument/2006/relationships/customXml" Target="../ink/ink160.xml"/><Relationship Id="rId43" Type="http://schemas.openxmlformats.org/officeDocument/2006/relationships/customXml" Target="../ink/ink164.xml"/><Relationship Id="rId48" Type="http://schemas.openxmlformats.org/officeDocument/2006/relationships/image" Target="../media/image192.png"/><Relationship Id="rId8" Type="http://schemas.openxmlformats.org/officeDocument/2006/relationships/image" Target="../media/image172.png"/><Relationship Id="rId3" Type="http://schemas.openxmlformats.org/officeDocument/2006/relationships/oleObject" Target="../embeddings/oleObject29.bin"/><Relationship Id="rId12" Type="http://schemas.openxmlformats.org/officeDocument/2006/relationships/image" Target="../media/image174.png"/><Relationship Id="rId17" Type="http://schemas.openxmlformats.org/officeDocument/2006/relationships/customXml" Target="../ink/ink151.xml"/><Relationship Id="rId25" Type="http://schemas.openxmlformats.org/officeDocument/2006/relationships/customXml" Target="../ink/ink155.xml"/><Relationship Id="rId33" Type="http://schemas.openxmlformats.org/officeDocument/2006/relationships/customXml" Target="../ink/ink159.xml"/><Relationship Id="rId38" Type="http://schemas.openxmlformats.org/officeDocument/2006/relationships/image" Target="../media/image187.png"/><Relationship Id="rId46" Type="http://schemas.openxmlformats.org/officeDocument/2006/relationships/image" Target="../media/image191.png"/><Relationship Id="rId20" Type="http://schemas.openxmlformats.org/officeDocument/2006/relationships/image" Target="../media/image178.png"/><Relationship Id="rId41" Type="http://schemas.openxmlformats.org/officeDocument/2006/relationships/customXml" Target="../ink/ink16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oleObject" Target="../embeddings/oleObject31.bin"/><Relationship Id="rId7" Type="http://schemas.openxmlformats.org/officeDocument/2006/relationships/customXml" Target="../ink/ink1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5.png"/><Relationship Id="rId5" Type="http://schemas.openxmlformats.org/officeDocument/2006/relationships/customXml" Target="../ink/ink168.xml"/><Relationship Id="rId10" Type="http://schemas.openxmlformats.org/officeDocument/2006/relationships/image" Target="../media/image197.png"/><Relationship Id="rId4" Type="http://schemas.openxmlformats.org/officeDocument/2006/relationships/image" Target="../media/image194.png"/><Relationship Id="rId9" Type="http://schemas.openxmlformats.org/officeDocument/2006/relationships/customXml" Target="../ink/ink170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image" Target="../media/image204.png"/><Relationship Id="rId26" Type="http://schemas.openxmlformats.org/officeDocument/2006/relationships/image" Target="../media/image208.png"/><Relationship Id="rId39" Type="http://schemas.openxmlformats.org/officeDocument/2006/relationships/customXml" Target="../ink/ink190.xml"/><Relationship Id="rId21" Type="http://schemas.openxmlformats.org/officeDocument/2006/relationships/customXml" Target="../ink/ink181.xml"/><Relationship Id="rId34" Type="http://schemas.openxmlformats.org/officeDocument/2006/relationships/image" Target="../media/image212.png"/><Relationship Id="rId42" Type="http://schemas.openxmlformats.org/officeDocument/2006/relationships/image" Target="../media/image216.png"/><Relationship Id="rId7" Type="http://schemas.openxmlformats.org/officeDocument/2006/relationships/image" Target="../media/image40.png"/><Relationship Id="rId2" Type="http://schemas.openxmlformats.org/officeDocument/2006/relationships/customXml" Target="../ink/ink171.xml"/><Relationship Id="rId16" Type="http://schemas.openxmlformats.org/officeDocument/2006/relationships/image" Target="../media/image203.png"/><Relationship Id="rId29" Type="http://schemas.openxmlformats.org/officeDocument/2006/relationships/customXml" Target="../ink/ink18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3.xml"/><Relationship Id="rId11" Type="http://schemas.openxmlformats.org/officeDocument/2006/relationships/image" Target="../media/image201.png"/><Relationship Id="rId24" Type="http://schemas.openxmlformats.org/officeDocument/2006/relationships/image" Target="../media/image207.png"/><Relationship Id="rId32" Type="http://schemas.openxmlformats.org/officeDocument/2006/relationships/image" Target="../media/image211.png"/><Relationship Id="rId37" Type="http://schemas.openxmlformats.org/officeDocument/2006/relationships/customXml" Target="../ink/ink189.xml"/><Relationship Id="rId40" Type="http://schemas.openxmlformats.org/officeDocument/2006/relationships/image" Target="../media/image215.png"/><Relationship Id="rId45" Type="http://schemas.openxmlformats.org/officeDocument/2006/relationships/customXml" Target="../ink/ink193.xml"/><Relationship Id="rId5" Type="http://schemas.openxmlformats.org/officeDocument/2006/relationships/image" Target="../media/image199.png"/><Relationship Id="rId15" Type="http://schemas.openxmlformats.org/officeDocument/2006/relationships/customXml" Target="../ink/ink178.xml"/><Relationship Id="rId23" Type="http://schemas.openxmlformats.org/officeDocument/2006/relationships/customXml" Target="../ink/ink182.xml"/><Relationship Id="rId28" Type="http://schemas.openxmlformats.org/officeDocument/2006/relationships/image" Target="../media/image209.png"/><Relationship Id="rId36" Type="http://schemas.openxmlformats.org/officeDocument/2006/relationships/image" Target="../media/image213.png"/><Relationship Id="rId10" Type="http://schemas.openxmlformats.org/officeDocument/2006/relationships/customXml" Target="../ink/ink175.xml"/><Relationship Id="rId19" Type="http://schemas.openxmlformats.org/officeDocument/2006/relationships/customXml" Target="../ink/ink180.xml"/><Relationship Id="rId31" Type="http://schemas.openxmlformats.org/officeDocument/2006/relationships/customXml" Target="../ink/ink186.xml"/><Relationship Id="rId44" Type="http://schemas.openxmlformats.org/officeDocument/2006/relationships/image" Target="../media/image217.png"/><Relationship Id="rId4" Type="http://schemas.openxmlformats.org/officeDocument/2006/relationships/customXml" Target="../ink/ink172.xml"/><Relationship Id="rId9" Type="http://schemas.openxmlformats.org/officeDocument/2006/relationships/image" Target="../media/image200.png"/><Relationship Id="rId14" Type="http://schemas.openxmlformats.org/officeDocument/2006/relationships/customXml" Target="../ink/ink177.xml"/><Relationship Id="rId22" Type="http://schemas.openxmlformats.org/officeDocument/2006/relationships/image" Target="../media/image206.png"/><Relationship Id="rId27" Type="http://schemas.openxmlformats.org/officeDocument/2006/relationships/customXml" Target="../ink/ink184.xml"/><Relationship Id="rId30" Type="http://schemas.openxmlformats.org/officeDocument/2006/relationships/image" Target="../media/image210.png"/><Relationship Id="rId35" Type="http://schemas.openxmlformats.org/officeDocument/2006/relationships/customXml" Target="../ink/ink188.xml"/><Relationship Id="rId43" Type="http://schemas.openxmlformats.org/officeDocument/2006/relationships/customXml" Target="../ink/ink192.xml"/><Relationship Id="rId8" Type="http://schemas.openxmlformats.org/officeDocument/2006/relationships/customXml" Target="../ink/ink174.xml"/><Relationship Id="rId3" Type="http://schemas.openxmlformats.org/officeDocument/2006/relationships/image" Target="../media/image198.png"/><Relationship Id="rId12" Type="http://schemas.openxmlformats.org/officeDocument/2006/relationships/customXml" Target="../ink/ink176.xml"/><Relationship Id="rId17" Type="http://schemas.openxmlformats.org/officeDocument/2006/relationships/customXml" Target="../ink/ink179.xml"/><Relationship Id="rId25" Type="http://schemas.openxmlformats.org/officeDocument/2006/relationships/customXml" Target="../ink/ink183.xml"/><Relationship Id="rId33" Type="http://schemas.openxmlformats.org/officeDocument/2006/relationships/customXml" Target="../ink/ink187.xml"/><Relationship Id="rId38" Type="http://schemas.openxmlformats.org/officeDocument/2006/relationships/image" Target="../media/image214.png"/><Relationship Id="rId46" Type="http://schemas.openxmlformats.org/officeDocument/2006/relationships/image" Target="../media/image218.png"/><Relationship Id="rId20" Type="http://schemas.openxmlformats.org/officeDocument/2006/relationships/image" Target="../media/image205.png"/><Relationship Id="rId41" Type="http://schemas.openxmlformats.org/officeDocument/2006/relationships/customXml" Target="../ink/ink19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2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2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25.png"/><Relationship Id="rId4" Type="http://schemas.openxmlformats.org/officeDocument/2006/relationships/image" Target="../media/image224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customXml" Target="../ink/ink1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21" Type="http://schemas.openxmlformats.org/officeDocument/2006/relationships/customXml" Target="../ink/ink5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customXml" Target="../ink/ink3.xml"/><Relationship Id="rId25" Type="http://schemas.openxmlformats.org/officeDocument/2006/relationships/customXml" Target="../ink/ink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15" Type="http://schemas.openxmlformats.org/officeDocument/2006/relationships/customXml" Target="../ink/ink2.xml"/><Relationship Id="rId23" Type="http://schemas.openxmlformats.org/officeDocument/2006/relationships/customXml" Target="../ink/ink6.xml"/><Relationship Id="rId28" Type="http://schemas.openxmlformats.org/officeDocument/2006/relationships/image" Target="../media/image13.png"/><Relationship Id="rId10" Type="http://schemas.openxmlformats.org/officeDocument/2006/relationships/image" Target="../media/image4.wmf"/><Relationship Id="rId19" Type="http://schemas.openxmlformats.org/officeDocument/2006/relationships/customXml" Target="../ink/ink4.xml"/><Relationship Id="rId31" Type="http://schemas.openxmlformats.org/officeDocument/2006/relationships/customXml" Target="../ink/ink10.xml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8.xml"/><Relationship Id="rId30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15.xml"/><Relationship Id="rId18" Type="http://schemas.openxmlformats.org/officeDocument/2006/relationships/image" Target="../media/image23.png"/><Relationship Id="rId3" Type="http://schemas.openxmlformats.org/officeDocument/2006/relationships/oleObject" Target="../embeddings/oleObject6.bin"/><Relationship Id="rId21" Type="http://schemas.openxmlformats.org/officeDocument/2006/relationships/customXml" Target="../ink/ink19.xml"/><Relationship Id="rId7" Type="http://schemas.openxmlformats.org/officeDocument/2006/relationships/customXml" Target="../ink/ink12.xml"/><Relationship Id="rId12" Type="http://schemas.openxmlformats.org/officeDocument/2006/relationships/image" Target="../media/image20.png"/><Relationship Id="rId17" Type="http://schemas.openxmlformats.org/officeDocument/2006/relationships/customXml" Target="../ink/ink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19.png"/><Relationship Id="rId19" Type="http://schemas.openxmlformats.org/officeDocument/2006/relationships/customXml" Target="../ink/ink18.xml"/><Relationship Id="rId4" Type="http://schemas.openxmlformats.org/officeDocument/2006/relationships/image" Target="../media/image16.wmf"/><Relationship Id="rId9" Type="http://schemas.openxmlformats.org/officeDocument/2006/relationships/customXml" Target="../ink/ink13.xml"/><Relationship Id="rId14" Type="http://schemas.openxmlformats.org/officeDocument/2006/relationships/image" Target="../media/image21.png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23.xml"/><Relationship Id="rId18" Type="http://schemas.openxmlformats.org/officeDocument/2006/relationships/image" Target="../media/image33.png"/><Relationship Id="rId3" Type="http://schemas.openxmlformats.org/officeDocument/2006/relationships/oleObject" Target="../embeddings/oleObject7.bin"/><Relationship Id="rId21" Type="http://schemas.openxmlformats.org/officeDocument/2006/relationships/customXml" Target="../ink/ink27.xml"/><Relationship Id="rId7" Type="http://schemas.openxmlformats.org/officeDocument/2006/relationships/customXml" Target="../ink/ink20.xml"/><Relationship Id="rId12" Type="http://schemas.openxmlformats.org/officeDocument/2006/relationships/image" Target="../media/image30.png"/><Relationship Id="rId17" Type="http://schemas.openxmlformats.org/officeDocument/2006/relationships/customXml" Target="../ink/ink25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11" Type="http://schemas.openxmlformats.org/officeDocument/2006/relationships/customXml" Target="../ink/ink22.xml"/><Relationship Id="rId5" Type="http://schemas.openxmlformats.org/officeDocument/2006/relationships/oleObject" Target="../embeddings/oleObject8.bin"/><Relationship Id="rId15" Type="http://schemas.openxmlformats.org/officeDocument/2006/relationships/customXml" Target="../ink/ink24.xml"/><Relationship Id="rId10" Type="http://schemas.openxmlformats.org/officeDocument/2006/relationships/image" Target="../media/image29.png"/><Relationship Id="rId19" Type="http://schemas.openxmlformats.org/officeDocument/2006/relationships/customXml" Target="../ink/ink26.xml"/><Relationship Id="rId4" Type="http://schemas.openxmlformats.org/officeDocument/2006/relationships/image" Target="../media/image26.wmf"/><Relationship Id="rId9" Type="http://schemas.openxmlformats.org/officeDocument/2006/relationships/customXml" Target="../ink/ink21.xml"/><Relationship Id="rId14" Type="http://schemas.openxmlformats.org/officeDocument/2006/relationships/image" Target="../media/image31.png"/><Relationship Id="rId2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customXml" Target="../ink/ink30.xml"/><Relationship Id="rId18" Type="http://schemas.openxmlformats.org/officeDocument/2006/relationships/image" Target="../media/image43.png"/><Relationship Id="rId3" Type="http://schemas.openxmlformats.org/officeDocument/2006/relationships/oleObject" Target="../embeddings/oleObject9.bin"/><Relationship Id="rId21" Type="http://schemas.openxmlformats.org/officeDocument/2006/relationships/customXml" Target="../ink/ink34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0.png"/><Relationship Id="rId17" Type="http://schemas.openxmlformats.org/officeDocument/2006/relationships/customXml" Target="../ink/ink3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11" Type="http://schemas.openxmlformats.org/officeDocument/2006/relationships/customXml" Target="../ink/ink29.xml"/><Relationship Id="rId24" Type="http://schemas.openxmlformats.org/officeDocument/2006/relationships/image" Target="../media/image46.png"/><Relationship Id="rId5" Type="http://schemas.openxmlformats.org/officeDocument/2006/relationships/oleObject" Target="../embeddings/oleObject10.bin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10" Type="http://schemas.openxmlformats.org/officeDocument/2006/relationships/image" Target="../media/image39.png"/><Relationship Id="rId19" Type="http://schemas.openxmlformats.org/officeDocument/2006/relationships/customXml" Target="../ink/ink33.xml"/><Relationship Id="rId4" Type="http://schemas.openxmlformats.org/officeDocument/2006/relationships/image" Target="../media/image36.wmf"/><Relationship Id="rId9" Type="http://schemas.openxmlformats.org/officeDocument/2006/relationships/customXml" Target="../ink/ink28.xml"/><Relationship Id="rId14" Type="http://schemas.openxmlformats.org/officeDocument/2006/relationships/image" Target="../media/image41.png"/><Relationship Id="rId22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6.xml"/><Relationship Id="rId18" Type="http://schemas.openxmlformats.org/officeDocument/2006/relationships/image" Target="../media/image54.png"/><Relationship Id="rId26" Type="http://schemas.openxmlformats.org/officeDocument/2006/relationships/image" Target="../media/image58.png"/><Relationship Id="rId39" Type="http://schemas.openxmlformats.org/officeDocument/2006/relationships/customXml" Target="../ink/ink49.xml"/><Relationship Id="rId21" Type="http://schemas.openxmlformats.org/officeDocument/2006/relationships/customXml" Target="../ink/ink40.xml"/><Relationship Id="rId34" Type="http://schemas.openxmlformats.org/officeDocument/2006/relationships/image" Target="../media/image62.png"/><Relationship Id="rId42" Type="http://schemas.openxmlformats.org/officeDocument/2006/relationships/image" Target="../media/image66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29" Type="http://schemas.openxmlformats.org/officeDocument/2006/relationships/customXml" Target="../ink/ink44.xml"/><Relationship Id="rId41" Type="http://schemas.openxmlformats.org/officeDocument/2006/relationships/customXml" Target="../ink/ink5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57.png"/><Relationship Id="rId32" Type="http://schemas.openxmlformats.org/officeDocument/2006/relationships/image" Target="../media/image61.png"/><Relationship Id="rId37" Type="http://schemas.openxmlformats.org/officeDocument/2006/relationships/customXml" Target="../ink/ink48.xml"/><Relationship Id="rId40" Type="http://schemas.openxmlformats.org/officeDocument/2006/relationships/image" Target="../media/image65.png"/><Relationship Id="rId5" Type="http://schemas.openxmlformats.org/officeDocument/2006/relationships/oleObject" Target="../embeddings/oleObject13.bin"/><Relationship Id="rId15" Type="http://schemas.openxmlformats.org/officeDocument/2006/relationships/customXml" Target="../ink/ink37.xml"/><Relationship Id="rId23" Type="http://schemas.openxmlformats.org/officeDocument/2006/relationships/customXml" Target="../ink/ink41.xml"/><Relationship Id="rId28" Type="http://schemas.openxmlformats.org/officeDocument/2006/relationships/image" Target="../media/image59.png"/><Relationship Id="rId36" Type="http://schemas.openxmlformats.org/officeDocument/2006/relationships/image" Target="../media/image63.png"/><Relationship Id="rId10" Type="http://schemas.openxmlformats.org/officeDocument/2006/relationships/image" Target="../media/image50.wmf"/><Relationship Id="rId19" Type="http://schemas.openxmlformats.org/officeDocument/2006/relationships/customXml" Target="../ink/ink39.xml"/><Relationship Id="rId31" Type="http://schemas.openxmlformats.org/officeDocument/2006/relationships/customXml" Target="../ink/ink45.xml"/><Relationship Id="rId44" Type="http://schemas.openxmlformats.org/officeDocument/2006/relationships/image" Target="../media/image67.png"/><Relationship Id="rId4" Type="http://schemas.openxmlformats.org/officeDocument/2006/relationships/image" Target="../media/image47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52.png"/><Relationship Id="rId22" Type="http://schemas.openxmlformats.org/officeDocument/2006/relationships/image" Target="../media/image56.png"/><Relationship Id="rId27" Type="http://schemas.openxmlformats.org/officeDocument/2006/relationships/customXml" Target="../ink/ink43.xml"/><Relationship Id="rId30" Type="http://schemas.openxmlformats.org/officeDocument/2006/relationships/image" Target="../media/image60.png"/><Relationship Id="rId35" Type="http://schemas.openxmlformats.org/officeDocument/2006/relationships/customXml" Target="../ink/ink47.xml"/><Relationship Id="rId43" Type="http://schemas.openxmlformats.org/officeDocument/2006/relationships/customXml" Target="../ink/ink51.xml"/><Relationship Id="rId8" Type="http://schemas.openxmlformats.org/officeDocument/2006/relationships/image" Target="../media/image49.wmf"/><Relationship Id="rId3" Type="http://schemas.openxmlformats.org/officeDocument/2006/relationships/oleObject" Target="../embeddings/oleObject12.bin"/><Relationship Id="rId12" Type="http://schemas.openxmlformats.org/officeDocument/2006/relationships/image" Target="../media/image51.wmf"/><Relationship Id="rId17" Type="http://schemas.openxmlformats.org/officeDocument/2006/relationships/customXml" Target="../ink/ink38.xml"/><Relationship Id="rId25" Type="http://schemas.openxmlformats.org/officeDocument/2006/relationships/customXml" Target="../ink/ink42.xml"/><Relationship Id="rId33" Type="http://schemas.openxmlformats.org/officeDocument/2006/relationships/customXml" Target="../ink/ink46.xml"/><Relationship Id="rId38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customXml" Target="../ink/ink55.xml"/><Relationship Id="rId18" Type="http://schemas.openxmlformats.org/officeDocument/2006/relationships/image" Target="../media/image75.png"/><Relationship Id="rId26" Type="http://schemas.openxmlformats.org/officeDocument/2006/relationships/image" Target="../media/image79.png"/><Relationship Id="rId3" Type="http://schemas.openxmlformats.org/officeDocument/2006/relationships/oleObject" Target="../embeddings/oleObject17.bin"/><Relationship Id="rId21" Type="http://schemas.openxmlformats.org/officeDocument/2006/relationships/customXml" Target="../ink/ink59.xml"/><Relationship Id="rId7" Type="http://schemas.openxmlformats.org/officeDocument/2006/relationships/customXml" Target="../ink/ink52.xml"/><Relationship Id="rId12" Type="http://schemas.openxmlformats.org/officeDocument/2006/relationships/image" Target="../media/image72.png"/><Relationship Id="rId17" Type="http://schemas.openxmlformats.org/officeDocument/2006/relationships/customXml" Target="../ink/ink57.xml"/><Relationship Id="rId25" Type="http://schemas.openxmlformats.org/officeDocument/2006/relationships/customXml" Target="../ink/ink6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.png"/><Relationship Id="rId20" Type="http://schemas.openxmlformats.org/officeDocument/2006/relationships/image" Target="../media/image76.png"/><Relationship Id="rId29" Type="http://schemas.openxmlformats.org/officeDocument/2006/relationships/customXml" Target="../ink/ink6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9.wmf"/><Relationship Id="rId11" Type="http://schemas.openxmlformats.org/officeDocument/2006/relationships/customXml" Target="../ink/ink54.xml"/><Relationship Id="rId24" Type="http://schemas.openxmlformats.org/officeDocument/2006/relationships/image" Target="../media/image78.png"/><Relationship Id="rId5" Type="http://schemas.openxmlformats.org/officeDocument/2006/relationships/oleObject" Target="../embeddings/oleObject18.bin"/><Relationship Id="rId15" Type="http://schemas.openxmlformats.org/officeDocument/2006/relationships/customXml" Target="../ink/ink56.xml"/><Relationship Id="rId23" Type="http://schemas.openxmlformats.org/officeDocument/2006/relationships/customXml" Target="../ink/ink60.xml"/><Relationship Id="rId28" Type="http://schemas.openxmlformats.org/officeDocument/2006/relationships/image" Target="../media/image80.png"/><Relationship Id="rId10" Type="http://schemas.openxmlformats.org/officeDocument/2006/relationships/image" Target="../media/image71.png"/><Relationship Id="rId19" Type="http://schemas.openxmlformats.org/officeDocument/2006/relationships/customXml" Target="../ink/ink58.xml"/><Relationship Id="rId4" Type="http://schemas.openxmlformats.org/officeDocument/2006/relationships/image" Target="../media/image68.wmf"/><Relationship Id="rId9" Type="http://schemas.openxmlformats.org/officeDocument/2006/relationships/customXml" Target="../ink/ink53.xml"/><Relationship Id="rId14" Type="http://schemas.openxmlformats.org/officeDocument/2006/relationships/image" Target="../media/image73.png"/><Relationship Id="rId22" Type="http://schemas.openxmlformats.org/officeDocument/2006/relationships/image" Target="../media/image77.png"/><Relationship Id="rId27" Type="http://schemas.openxmlformats.org/officeDocument/2006/relationships/customXml" Target="../ink/ink62.xml"/><Relationship Id="rId30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0563" y="2349500"/>
            <a:ext cx="3990975" cy="1008063"/>
          </a:xfrm>
        </p:spPr>
        <p:txBody>
          <a:bodyPr/>
          <a:lstStyle/>
          <a:p>
            <a:pPr eaLnBrk="1" hangingPunct="1"/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4365625"/>
            <a:ext cx="5616575" cy="1079500"/>
          </a:xfrm>
        </p:spPr>
        <p:txBody>
          <a:bodyPr/>
          <a:lstStyle/>
          <a:p>
            <a:pPr eaLnBrk="1" hangingPunct="1"/>
            <a:r>
              <a:rPr lang="en-US" sz="4800">
                <a:solidFill>
                  <a:srgbClr val="008000"/>
                </a:solidFill>
              </a:rPr>
              <a:t>Lecture 11</a:t>
            </a:r>
          </a:p>
        </p:txBody>
      </p:sp>
      <p:sp>
        <p:nvSpPr>
          <p:cNvPr id="15363" name="Line 16"/>
          <p:cNvSpPr>
            <a:spLocks noChangeShapeType="1"/>
          </p:cNvSpPr>
          <p:nvPr/>
        </p:nvSpPr>
        <p:spPr bwMode="auto">
          <a:xfrm>
            <a:off x="395288" y="3213100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4" name="Line 17"/>
          <p:cNvSpPr>
            <a:spLocks noChangeShapeType="1"/>
          </p:cNvSpPr>
          <p:nvPr/>
        </p:nvSpPr>
        <p:spPr bwMode="auto">
          <a:xfrm>
            <a:off x="755650" y="2492375"/>
            <a:ext cx="0" cy="10080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971550" y="2511425"/>
            <a:ext cx="5113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Discrete Structures</a:t>
            </a:r>
          </a:p>
        </p:txBody>
      </p:sp>
      <p:sp>
        <p:nvSpPr>
          <p:cNvPr id="15366" name="Line 19"/>
          <p:cNvSpPr>
            <a:spLocks noChangeShapeType="1"/>
          </p:cNvSpPr>
          <p:nvPr/>
        </p:nvSpPr>
        <p:spPr bwMode="auto">
          <a:xfrm>
            <a:off x="395288" y="3213100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7" name="Line 20"/>
          <p:cNvSpPr>
            <a:spLocks noChangeShapeType="1"/>
          </p:cNvSpPr>
          <p:nvPr/>
        </p:nvSpPr>
        <p:spPr bwMode="auto">
          <a:xfrm>
            <a:off x="755650" y="2492375"/>
            <a:ext cx="0" cy="10080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8" name="Line 22"/>
          <p:cNvSpPr>
            <a:spLocks noChangeShapeType="1"/>
          </p:cNvSpPr>
          <p:nvPr/>
        </p:nvSpPr>
        <p:spPr bwMode="auto">
          <a:xfrm>
            <a:off x="395288" y="3213100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9" name="Line 23"/>
          <p:cNvSpPr>
            <a:spLocks noChangeShapeType="1"/>
          </p:cNvSpPr>
          <p:nvPr/>
        </p:nvSpPr>
        <p:spPr bwMode="auto">
          <a:xfrm>
            <a:off x="755650" y="2492375"/>
            <a:ext cx="0" cy="10080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0" name="Line 22"/>
          <p:cNvSpPr>
            <a:spLocks noChangeShapeType="1"/>
          </p:cNvSpPr>
          <p:nvPr/>
        </p:nvSpPr>
        <p:spPr bwMode="auto">
          <a:xfrm>
            <a:off x="395288" y="3213100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1" name="Line 23"/>
          <p:cNvSpPr>
            <a:spLocks noChangeShapeType="1"/>
          </p:cNvSpPr>
          <p:nvPr/>
        </p:nvSpPr>
        <p:spPr bwMode="auto">
          <a:xfrm>
            <a:off x="755650" y="2492375"/>
            <a:ext cx="0" cy="10080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2" name="Line 22"/>
          <p:cNvSpPr>
            <a:spLocks noChangeShapeType="1"/>
          </p:cNvSpPr>
          <p:nvPr/>
        </p:nvSpPr>
        <p:spPr bwMode="auto">
          <a:xfrm flipV="1">
            <a:off x="468313" y="3284538"/>
            <a:ext cx="8280400" cy="15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3" name="Line 23"/>
          <p:cNvSpPr>
            <a:spLocks noChangeShapeType="1"/>
          </p:cNvSpPr>
          <p:nvPr/>
        </p:nvSpPr>
        <p:spPr bwMode="auto">
          <a:xfrm>
            <a:off x="828675" y="2565400"/>
            <a:ext cx="0" cy="10080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4" name="Line 22"/>
          <p:cNvSpPr>
            <a:spLocks noChangeShapeType="1"/>
          </p:cNvSpPr>
          <p:nvPr/>
        </p:nvSpPr>
        <p:spPr bwMode="auto">
          <a:xfrm>
            <a:off x="395288" y="3213100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5" name="Line 22"/>
          <p:cNvSpPr>
            <a:spLocks noChangeShapeType="1"/>
          </p:cNvSpPr>
          <p:nvPr/>
        </p:nvSpPr>
        <p:spPr bwMode="auto">
          <a:xfrm flipV="1">
            <a:off x="468313" y="3284538"/>
            <a:ext cx="8280400" cy="15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6" name="Line 23"/>
          <p:cNvSpPr>
            <a:spLocks noChangeShapeType="1"/>
          </p:cNvSpPr>
          <p:nvPr/>
        </p:nvSpPr>
        <p:spPr bwMode="auto">
          <a:xfrm>
            <a:off x="827088" y="2565400"/>
            <a:ext cx="0" cy="10080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7" name="Line 22"/>
          <p:cNvSpPr>
            <a:spLocks noChangeShapeType="1"/>
          </p:cNvSpPr>
          <p:nvPr/>
        </p:nvSpPr>
        <p:spPr bwMode="auto">
          <a:xfrm>
            <a:off x="393700" y="3213100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8" name="Line 22"/>
          <p:cNvSpPr>
            <a:spLocks noChangeShapeType="1"/>
          </p:cNvSpPr>
          <p:nvPr/>
        </p:nvSpPr>
        <p:spPr bwMode="auto">
          <a:xfrm flipV="1">
            <a:off x="466725" y="3284538"/>
            <a:ext cx="8280400" cy="15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9" name="Line 23"/>
          <p:cNvSpPr>
            <a:spLocks noChangeShapeType="1"/>
          </p:cNvSpPr>
          <p:nvPr/>
        </p:nvSpPr>
        <p:spPr bwMode="auto">
          <a:xfrm>
            <a:off x="755650" y="2492375"/>
            <a:ext cx="0" cy="1008063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0" name="Line 23"/>
          <p:cNvSpPr>
            <a:spLocks noChangeShapeType="1"/>
          </p:cNvSpPr>
          <p:nvPr/>
        </p:nvSpPr>
        <p:spPr bwMode="auto">
          <a:xfrm>
            <a:off x="827088" y="2565400"/>
            <a:ext cx="0" cy="1008063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1" name="Line 22"/>
          <p:cNvSpPr>
            <a:spLocks noChangeShapeType="1"/>
          </p:cNvSpPr>
          <p:nvPr/>
        </p:nvSpPr>
        <p:spPr bwMode="auto">
          <a:xfrm>
            <a:off x="395288" y="3213100"/>
            <a:ext cx="8137525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V="1">
            <a:off x="466725" y="3284538"/>
            <a:ext cx="8280400" cy="1587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755650" y="2492375"/>
            <a:ext cx="0" cy="1008063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4" name="Line 22"/>
          <p:cNvSpPr>
            <a:spLocks noChangeShapeType="1"/>
          </p:cNvSpPr>
          <p:nvPr/>
        </p:nvSpPr>
        <p:spPr bwMode="auto">
          <a:xfrm>
            <a:off x="395288" y="3213100"/>
            <a:ext cx="8137525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0113" y="620713"/>
            <a:ext cx="4751387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57250" y="1295400"/>
            <a:ext cx="7753350" cy="4419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85813" y="1347788"/>
            <a:ext cx="821531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also. Since both the left-hand and right-hand sides equal </a:t>
            </a:r>
            <a:r>
              <a:rPr lang="en-US" sz="2400" i="1"/>
              <a:t>k, they are equal to each </a:t>
            </a:r>
            <a:r>
              <a:rPr lang="en-US" sz="2400"/>
              <a:t>other. That is,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3333FF"/>
                </a:solidFill>
              </a:rPr>
              <a:t>Case 2: </a:t>
            </a:r>
            <a:r>
              <a:rPr lang="en-US" sz="2400"/>
              <a:t>In this case, </a:t>
            </a:r>
            <a:r>
              <a:rPr lang="en-US" sz="2400" i="1"/>
              <a:t>n = 2k for some integer k.</a:t>
            </a:r>
          </a:p>
          <a:p>
            <a:pPr>
              <a:lnSpc>
                <a:spcPct val="150000"/>
              </a:lnSpc>
            </a:pPr>
            <a:endParaRPr lang="en-US" sz="2400" i="1"/>
          </a:p>
          <a:p>
            <a:pPr>
              <a:lnSpc>
                <a:spcPct val="150000"/>
              </a:lnSpc>
            </a:pPr>
            <a:endParaRPr lang="en-US" sz="2400" i="1"/>
          </a:p>
          <a:p>
            <a:pPr>
              <a:lnSpc>
                <a:spcPct val="150000"/>
              </a:lnSpc>
            </a:pPr>
            <a:endParaRPr lang="en-US" sz="2400" i="1"/>
          </a:p>
          <a:p>
            <a:pPr>
              <a:lnSpc>
                <a:spcPct val="150000"/>
              </a:lnSpc>
            </a:pPr>
            <a:r>
              <a:rPr lang="en-US" sz="2400" i="1"/>
              <a:t>Since k=n/2 by the definition of even number. So </a:t>
            </a:r>
          </a:p>
          <a:p>
            <a:endParaRPr lang="en-US" sz="2400" i="1"/>
          </a:p>
          <a:p>
            <a:endParaRPr lang="en-US" sz="200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57250" y="692150"/>
            <a:ext cx="7858125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</a:rPr>
              <a:t>Cont…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6011863" y="1916113"/>
          <a:ext cx="904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1" name="Equation" r:id="rId3" imgW="520560" imgH="431640" progId="">
                  <p:embed/>
                </p:oleObj>
              </mc:Choice>
              <mc:Fallback>
                <p:oleObj name="Equation" r:id="rId3" imgW="520560" imgH="431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916113"/>
                        <a:ext cx="9048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857500" y="3429000"/>
          <a:ext cx="26971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2" name="Equation" r:id="rId5" imgW="1358640" imgH="431640" progId="">
                  <p:embed/>
                </p:oleObj>
              </mc:Choice>
              <mc:Fallback>
                <p:oleObj name="Equation" r:id="rId5" imgW="1358640" imgH="4316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429000"/>
                        <a:ext cx="26971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3898900" y="5286375"/>
          <a:ext cx="13874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3" name="Equation" r:id="rId7" imgW="774360" imgH="431640" progId="">
                  <p:embed/>
                </p:oleObj>
              </mc:Choice>
              <mc:Fallback>
                <p:oleObj name="Equation" r:id="rId7" imgW="774360" imgH="4316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5286375"/>
                        <a:ext cx="138747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93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82288" y="16668750"/>
              <a:ext cx="0" cy="0"/>
            </p14:xfrm>
          </p:contentPart>
        </mc:Choice>
        <mc:Fallback>
          <p:pic>
            <p:nvPicPr>
              <p:cNvPr id="2293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382288" y="166687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93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2455863"/>
              <a:ext cx="4760912" cy="1849437"/>
            </p14:xfrm>
          </p:contentPart>
        </mc:Choice>
        <mc:Fallback>
          <p:pic>
            <p:nvPicPr>
              <p:cNvPr id="2293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38678" y="2446502"/>
                <a:ext cx="4779632" cy="1868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293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8950" y="3402013"/>
              <a:ext cx="115888" cy="46037"/>
            </p14:xfrm>
          </p:contentPart>
        </mc:Choice>
        <mc:Fallback>
          <p:pic>
            <p:nvPicPr>
              <p:cNvPr id="2293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99622" y="3392437"/>
                <a:ext cx="134545" cy="65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93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3517900"/>
              <a:ext cx="285750" cy="250825"/>
            </p14:xfrm>
          </p:contentPart>
        </mc:Choice>
        <mc:Fallback>
          <p:pic>
            <p:nvPicPr>
              <p:cNvPr id="2293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32768" y="3508449"/>
                <a:ext cx="304441" cy="269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93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2038" y="3375025"/>
              <a:ext cx="492125" cy="188913"/>
            </p14:xfrm>
          </p:contentPart>
        </mc:Choice>
        <mc:Fallback>
          <p:pic>
            <p:nvPicPr>
              <p:cNvPr id="2293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02664" y="3365616"/>
                <a:ext cx="510873" cy="207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93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2438" y="3197225"/>
              <a:ext cx="366712" cy="241300"/>
            </p14:xfrm>
          </p:contentPart>
        </mc:Choice>
        <mc:Fallback>
          <p:pic>
            <p:nvPicPr>
              <p:cNvPr id="2293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63072" y="3187875"/>
                <a:ext cx="385444" cy="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93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9088" y="4064000"/>
              <a:ext cx="1587" cy="1588"/>
            </p14:xfrm>
          </p:contentPart>
        </mc:Choice>
        <mc:Fallback>
          <p:pic>
            <p:nvPicPr>
              <p:cNvPr id="2293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97826" y="402271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938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4350" y="4064000"/>
              <a:ext cx="2420938" cy="650875"/>
            </p14:xfrm>
          </p:contentPart>
        </mc:Choice>
        <mc:Fallback>
          <p:pic>
            <p:nvPicPr>
              <p:cNvPr id="22938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44987" y="4054640"/>
                <a:ext cx="2439663" cy="669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938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1563" y="3830638"/>
              <a:ext cx="963612" cy="457200"/>
            </p14:xfrm>
          </p:contentPart>
        </mc:Choice>
        <mc:Fallback>
          <p:pic>
            <p:nvPicPr>
              <p:cNvPr id="22938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12215" y="3821256"/>
                <a:ext cx="982309" cy="475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939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1400" y="4992688"/>
              <a:ext cx="1697038" cy="1554162"/>
            </p14:xfrm>
          </p:contentPart>
        </mc:Choice>
        <mc:Fallback>
          <p:pic>
            <p:nvPicPr>
              <p:cNvPr id="22939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72040" y="4983347"/>
                <a:ext cx="1715758" cy="15728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Line 16"/>
          <p:cNvSpPr>
            <a:spLocks noChangeShapeType="1"/>
          </p:cNvSpPr>
          <p:nvPr/>
        </p:nvSpPr>
        <p:spPr bwMode="auto">
          <a:xfrm>
            <a:off x="433388" y="3506788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0" name="Line 17"/>
          <p:cNvSpPr>
            <a:spLocks noChangeShapeType="1"/>
          </p:cNvSpPr>
          <p:nvPr/>
        </p:nvSpPr>
        <p:spPr bwMode="auto">
          <a:xfrm>
            <a:off x="793750" y="2786063"/>
            <a:ext cx="0" cy="1008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1" name="Text Box 18"/>
          <p:cNvSpPr txBox="1">
            <a:spLocks noChangeArrowheads="1"/>
          </p:cNvSpPr>
          <p:nvPr/>
        </p:nvSpPr>
        <p:spPr bwMode="auto">
          <a:xfrm>
            <a:off x="1004888" y="2852738"/>
            <a:ext cx="7743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3333FF"/>
                </a:solidFill>
              </a:rPr>
              <a:t>Methods of Proof</a:t>
            </a:r>
          </a:p>
        </p:txBody>
      </p:sp>
      <p:sp>
        <p:nvSpPr>
          <p:cNvPr id="17412" name="Line 19"/>
          <p:cNvSpPr>
            <a:spLocks noChangeShapeType="1"/>
          </p:cNvSpPr>
          <p:nvPr/>
        </p:nvSpPr>
        <p:spPr bwMode="auto">
          <a:xfrm>
            <a:off x="433388" y="3506788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3" name="Line 20"/>
          <p:cNvSpPr>
            <a:spLocks noChangeShapeType="1"/>
          </p:cNvSpPr>
          <p:nvPr/>
        </p:nvSpPr>
        <p:spPr bwMode="auto">
          <a:xfrm>
            <a:off x="793750" y="2786063"/>
            <a:ext cx="0" cy="1008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4" name="Line 22"/>
          <p:cNvSpPr>
            <a:spLocks noChangeShapeType="1"/>
          </p:cNvSpPr>
          <p:nvPr/>
        </p:nvSpPr>
        <p:spPr bwMode="auto">
          <a:xfrm>
            <a:off x="433388" y="3506788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5" name="Line 23"/>
          <p:cNvSpPr>
            <a:spLocks noChangeShapeType="1"/>
          </p:cNvSpPr>
          <p:nvPr/>
        </p:nvSpPr>
        <p:spPr bwMode="auto">
          <a:xfrm>
            <a:off x="793750" y="2786063"/>
            <a:ext cx="0" cy="1008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6" name="Line 22"/>
          <p:cNvSpPr>
            <a:spLocks noChangeShapeType="1"/>
          </p:cNvSpPr>
          <p:nvPr/>
        </p:nvSpPr>
        <p:spPr bwMode="auto">
          <a:xfrm>
            <a:off x="433388" y="3506788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7" name="Line 23"/>
          <p:cNvSpPr>
            <a:spLocks noChangeShapeType="1"/>
          </p:cNvSpPr>
          <p:nvPr/>
        </p:nvSpPr>
        <p:spPr bwMode="auto">
          <a:xfrm>
            <a:off x="793750" y="2786063"/>
            <a:ext cx="0" cy="1008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8" name="Line 22"/>
          <p:cNvSpPr>
            <a:spLocks noChangeShapeType="1"/>
          </p:cNvSpPr>
          <p:nvPr/>
        </p:nvSpPr>
        <p:spPr bwMode="auto">
          <a:xfrm flipV="1">
            <a:off x="506413" y="3578225"/>
            <a:ext cx="8280400" cy="15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9" name="Line 23"/>
          <p:cNvSpPr>
            <a:spLocks noChangeShapeType="1"/>
          </p:cNvSpPr>
          <p:nvPr/>
        </p:nvSpPr>
        <p:spPr bwMode="auto">
          <a:xfrm>
            <a:off x="866775" y="2859088"/>
            <a:ext cx="0" cy="1008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0" name="Line 22"/>
          <p:cNvSpPr>
            <a:spLocks noChangeShapeType="1"/>
          </p:cNvSpPr>
          <p:nvPr/>
        </p:nvSpPr>
        <p:spPr bwMode="auto">
          <a:xfrm>
            <a:off x="433388" y="3506788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1" name="Line 22"/>
          <p:cNvSpPr>
            <a:spLocks noChangeShapeType="1"/>
          </p:cNvSpPr>
          <p:nvPr/>
        </p:nvSpPr>
        <p:spPr bwMode="auto">
          <a:xfrm flipV="1">
            <a:off x="506413" y="3578225"/>
            <a:ext cx="8280400" cy="15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2" name="Line 23"/>
          <p:cNvSpPr>
            <a:spLocks noChangeShapeType="1"/>
          </p:cNvSpPr>
          <p:nvPr/>
        </p:nvSpPr>
        <p:spPr bwMode="auto">
          <a:xfrm>
            <a:off x="865188" y="2859088"/>
            <a:ext cx="0" cy="1008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3" name="Line 22"/>
          <p:cNvSpPr>
            <a:spLocks noChangeShapeType="1"/>
          </p:cNvSpPr>
          <p:nvPr/>
        </p:nvSpPr>
        <p:spPr bwMode="auto">
          <a:xfrm>
            <a:off x="431800" y="3506788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4" name="Line 22"/>
          <p:cNvSpPr>
            <a:spLocks noChangeShapeType="1"/>
          </p:cNvSpPr>
          <p:nvPr/>
        </p:nvSpPr>
        <p:spPr bwMode="auto">
          <a:xfrm flipV="1">
            <a:off x="504825" y="3578225"/>
            <a:ext cx="8280400" cy="15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5" name="Line 23"/>
          <p:cNvSpPr>
            <a:spLocks noChangeShapeType="1"/>
          </p:cNvSpPr>
          <p:nvPr/>
        </p:nvSpPr>
        <p:spPr bwMode="auto">
          <a:xfrm>
            <a:off x="793750" y="2786063"/>
            <a:ext cx="0" cy="1008062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6" name="Line 23"/>
          <p:cNvSpPr>
            <a:spLocks noChangeShapeType="1"/>
          </p:cNvSpPr>
          <p:nvPr/>
        </p:nvSpPr>
        <p:spPr bwMode="auto">
          <a:xfrm>
            <a:off x="865188" y="2859088"/>
            <a:ext cx="0" cy="1008062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7" name="Line 22"/>
          <p:cNvSpPr>
            <a:spLocks noChangeShapeType="1"/>
          </p:cNvSpPr>
          <p:nvPr/>
        </p:nvSpPr>
        <p:spPr bwMode="auto">
          <a:xfrm>
            <a:off x="433388" y="3506788"/>
            <a:ext cx="8137525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8" name="Line 22"/>
          <p:cNvSpPr>
            <a:spLocks noChangeShapeType="1"/>
          </p:cNvSpPr>
          <p:nvPr/>
        </p:nvSpPr>
        <p:spPr bwMode="auto">
          <a:xfrm flipV="1">
            <a:off x="504825" y="3578225"/>
            <a:ext cx="8280400" cy="1588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9" name="Line 23"/>
          <p:cNvSpPr>
            <a:spLocks noChangeShapeType="1"/>
          </p:cNvSpPr>
          <p:nvPr/>
        </p:nvSpPr>
        <p:spPr bwMode="auto">
          <a:xfrm>
            <a:off x="793750" y="2786063"/>
            <a:ext cx="0" cy="1008062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433388" y="3506788"/>
            <a:ext cx="8137525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827088" y="655638"/>
            <a:ext cx="674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3333FF"/>
                </a:solidFill>
              </a:rPr>
              <a:t>Proof </a:t>
            </a:r>
            <a:endParaRPr lang="en-CA" sz="3200">
              <a:solidFill>
                <a:srgbClr val="3333FF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8313" y="1268413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19459" name="Line 8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0" name="Line 9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928688" y="1433513"/>
            <a:ext cx="7747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400"/>
              <a:t>A proof is a logically structured argument which demonstrates that a certain </a:t>
            </a:r>
            <a:r>
              <a:rPr lang="en-US" sz="2400">
                <a:solidFill>
                  <a:srgbClr val="D60093"/>
                </a:solidFill>
              </a:rPr>
              <a:t>proposition</a:t>
            </a:r>
            <a:r>
              <a:rPr lang="en-US" sz="2400"/>
              <a:t> is true.  When the proof is complete, the resulting proposition becomes a </a:t>
            </a:r>
            <a:r>
              <a:rPr lang="en-US" sz="2400" b="1" i="1">
                <a:solidFill>
                  <a:srgbClr val="3333FF"/>
                </a:solidFill>
              </a:rPr>
              <a:t>theorem</a:t>
            </a:r>
            <a:r>
              <a:rPr lang="en-US" sz="2400">
                <a:solidFill>
                  <a:srgbClr val="3333FF"/>
                </a:solidFill>
              </a:rPr>
              <a:t>, </a:t>
            </a:r>
            <a:r>
              <a:rPr lang="en-US" sz="2400"/>
              <a:t>or if it is rather simple, a</a:t>
            </a:r>
            <a:r>
              <a:rPr lang="en-US" sz="2400">
                <a:solidFill>
                  <a:srgbClr val="3333FF"/>
                </a:solidFill>
              </a:rPr>
              <a:t> </a:t>
            </a:r>
            <a:r>
              <a:rPr lang="en-US" sz="2400" b="1" i="1">
                <a:solidFill>
                  <a:srgbClr val="3333FF"/>
                </a:solidFill>
              </a:rPr>
              <a:t>lemma</a:t>
            </a:r>
            <a:r>
              <a:rPr lang="en-US" sz="2400">
                <a:solidFill>
                  <a:srgbClr val="3333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6" name="Object 4"/>
          <p:cNvGraphicFramePr>
            <a:graphicFrameLocks noGrp="1" noChangeAspect="1"/>
          </p:cNvGraphicFramePr>
          <p:nvPr>
            <p:ph/>
          </p:nvPr>
        </p:nvGraphicFramePr>
        <p:xfrm>
          <a:off x="900113" y="1916113"/>
          <a:ext cx="7775575" cy="272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7" name="Image bitmap" r:id="rId3" imgW="5885714" imgH="2029108" progId="PBrush">
                  <p:embed/>
                </p:oleObj>
              </mc:Choice>
              <mc:Fallback>
                <p:oleObj name="Image bitmap" r:id="rId3" imgW="5885714" imgH="2029108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16113"/>
                        <a:ext cx="7775575" cy="272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7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6678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827088" y="655638"/>
            <a:ext cx="674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Direct Proofs </a:t>
            </a:r>
            <a:endParaRPr lang="en-CA" sz="32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" y="2482850"/>
              <a:ext cx="866775" cy="276225"/>
            </p14:xfrm>
          </p:contentPart>
        </mc:Choice>
        <mc:Fallback>
          <p:pic>
            <p:nvPicPr>
              <p:cNvPr id="2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037" y="2473523"/>
                <a:ext cx="885501" cy="294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3888" y="677863"/>
              <a:ext cx="1536700" cy="858837"/>
            </p14:xfrm>
          </p:contentPart>
        </mc:Choice>
        <mc:Fallback>
          <p:pic>
            <p:nvPicPr>
              <p:cNvPr id="3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64511" y="668493"/>
                <a:ext cx="1555453" cy="877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66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1838" y="1143000"/>
              <a:ext cx="2027237" cy="1135063"/>
            </p14:xfrm>
          </p:contentPart>
        </mc:Choice>
        <mc:Fallback>
          <p:pic>
            <p:nvPicPr>
              <p:cNvPr id="1566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72449" y="1133637"/>
                <a:ext cx="2046014" cy="1153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66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7525" y="2170113"/>
              <a:ext cx="1892300" cy="3170237"/>
            </p14:xfrm>
          </p:contentPart>
        </mc:Choice>
        <mc:Fallback>
          <p:pic>
            <p:nvPicPr>
              <p:cNvPr id="1566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58180" y="2160761"/>
                <a:ext cx="1910989" cy="3188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66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4075" y="5519738"/>
              <a:ext cx="9525" cy="1587"/>
            </p14:xfrm>
          </p:contentPart>
        </mc:Choice>
        <mc:Fallback>
          <p:pic>
            <p:nvPicPr>
              <p:cNvPr id="1566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64169" y="5478476"/>
                <a:ext cx="29337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66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8" y="5241925"/>
              <a:ext cx="1911350" cy="696913"/>
            </p14:xfrm>
          </p:contentPart>
        </mc:Choice>
        <mc:Fallback>
          <p:pic>
            <p:nvPicPr>
              <p:cNvPr id="1566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56478" y="5232532"/>
                <a:ext cx="1930170" cy="715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66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2759075"/>
              <a:ext cx="2662238" cy="73025"/>
            </p14:xfrm>
          </p:contentPart>
        </mc:Choice>
        <mc:Fallback>
          <p:pic>
            <p:nvPicPr>
              <p:cNvPr id="1566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94537" y="2749534"/>
                <a:ext cx="2680963" cy="92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66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1513" y="2778125"/>
              <a:ext cx="2660650" cy="142875"/>
            </p14:xfrm>
          </p:contentPart>
        </mc:Choice>
        <mc:Fallback>
          <p:pic>
            <p:nvPicPr>
              <p:cNvPr id="1566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42156" y="2768791"/>
                <a:ext cx="2679364" cy="161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66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1988" y="2822575"/>
              <a:ext cx="2563812" cy="53975"/>
            </p14:xfrm>
          </p:contentPart>
        </mc:Choice>
        <mc:Fallback>
          <p:pic>
            <p:nvPicPr>
              <p:cNvPr id="1566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32626" y="2812897"/>
                <a:ext cx="2582536" cy="73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66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1660525"/>
              <a:ext cx="509588" cy="706438"/>
            </p14:xfrm>
          </p:contentPart>
        </mc:Choice>
        <mc:Fallback>
          <p:pic>
            <p:nvPicPr>
              <p:cNvPr id="1566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08912" y="1651159"/>
                <a:ext cx="528315" cy="72517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7698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827088" y="655638"/>
            <a:ext cx="674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>
                <a:solidFill>
                  <a:srgbClr val="3333FF"/>
                </a:solidFill>
              </a:rPr>
              <a:t>Theorem</a:t>
            </a:r>
            <a:r>
              <a:rPr lang="en-US"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CA" sz="32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7700" name="Text Box 6"/>
          <p:cNvSpPr txBox="1">
            <a:spLocks noChangeArrowheads="1"/>
          </p:cNvSpPr>
          <p:nvPr/>
        </p:nvSpPr>
        <p:spPr bwMode="auto">
          <a:xfrm>
            <a:off x="827088" y="1484313"/>
            <a:ext cx="81375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</a:rPr>
              <a:t>Theorem:</a:t>
            </a:r>
            <a:r>
              <a:rPr lang="en-US"/>
              <a:t> </a:t>
            </a:r>
            <a:r>
              <a:rPr lang="en-US" sz="2200">
                <a:solidFill>
                  <a:srgbClr val="3333FF"/>
                </a:solidFill>
              </a:rPr>
              <a:t>The sum of any two even integers is even integer.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</a:rPr>
              <a:t>Proof:</a:t>
            </a:r>
            <a:r>
              <a:rPr lang="en-US" sz="2200"/>
              <a:t> </a:t>
            </a:r>
            <a:r>
              <a:rPr lang="en-US" sz="2400">
                <a:sym typeface="Symbol" pitchFamily="18" charset="2"/>
              </a:rPr>
              <a:t></a:t>
            </a:r>
            <a:r>
              <a:rPr lang="en-US" sz="2400"/>
              <a:t>m,n </a:t>
            </a:r>
            <a:r>
              <a:rPr lang="en-US" sz="2400">
                <a:sym typeface="Symbol" pitchFamily="18" charset="2"/>
              </a:rPr>
              <a:t></a:t>
            </a:r>
            <a:r>
              <a:rPr lang="en-US">
                <a:sym typeface="Symbol" pitchFamily="18" charset="2"/>
              </a:rPr>
              <a:t> </a:t>
            </a:r>
            <a:r>
              <a:rPr lang="en-US" sz="2200"/>
              <a:t>Z, </a:t>
            </a:r>
            <a:r>
              <a:rPr lang="en-US" sz="2200">
                <a:solidFill>
                  <a:srgbClr val="3333FF"/>
                </a:solidFill>
              </a:rPr>
              <a:t>if</a:t>
            </a:r>
            <a:r>
              <a:rPr lang="en-US" sz="2200"/>
              <a:t> m,n are even </a:t>
            </a:r>
            <a:r>
              <a:rPr lang="en-US" sz="2200">
                <a:solidFill>
                  <a:srgbClr val="3333FF"/>
                </a:solidFill>
              </a:rPr>
              <a:t>then</a:t>
            </a:r>
            <a:r>
              <a:rPr lang="en-US" sz="2200"/>
              <a:t> m+n is even.</a:t>
            </a:r>
          </a:p>
        </p:txBody>
      </p:sp>
      <p:sp>
        <p:nvSpPr>
          <p:cNvPr id="157701" name="Rectangle 7"/>
          <p:cNvSpPr>
            <a:spLocks noChangeArrowheads="1"/>
          </p:cNvSpPr>
          <p:nvPr/>
        </p:nvSpPr>
        <p:spPr bwMode="auto">
          <a:xfrm>
            <a:off x="971550" y="3213100"/>
            <a:ext cx="770413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ym typeface="Wingdings" pitchFamily="2" charset="2"/>
              </a:rPr>
              <a:t>Three basic steps in a direct proof:</a:t>
            </a:r>
          </a:p>
          <a:p>
            <a:endParaRPr lang="en-US" sz="1000">
              <a:sym typeface="Wingdings" pitchFamily="2" charset="2"/>
            </a:endParaRPr>
          </a:p>
          <a:p>
            <a:r>
              <a:rPr lang="en-US" sz="2400">
                <a:solidFill>
                  <a:srgbClr val="3333FF"/>
                </a:solidFill>
              </a:rPr>
              <a:t>Deconstruct Axioms</a:t>
            </a:r>
          </a:p>
          <a:p>
            <a:r>
              <a:rPr lang="en-US" sz="2400">
                <a:solidFill>
                  <a:srgbClr val="3333FF"/>
                </a:solidFill>
              </a:rPr>
              <a:t>Mathematical Insights</a:t>
            </a:r>
          </a:p>
          <a:p>
            <a:r>
              <a:rPr lang="en-US" sz="2400">
                <a:solidFill>
                  <a:srgbClr val="3333FF"/>
                </a:solidFill>
              </a:rPr>
              <a:t>Reconstruct Conclusion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088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4363" y="2081213"/>
              <a:ext cx="6286500" cy="803275"/>
            </p14:xfrm>
          </p:contentPart>
        </mc:Choice>
        <mc:Fallback>
          <p:pic>
            <p:nvPicPr>
              <p:cNvPr id="25088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5004" y="2071889"/>
                <a:ext cx="6305218" cy="821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08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888" y="3849688"/>
              <a:ext cx="857250" cy="312737"/>
            </p14:xfrm>
          </p:contentPart>
        </mc:Choice>
        <mc:Fallback>
          <p:pic>
            <p:nvPicPr>
              <p:cNvPr id="2508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444" y="3840331"/>
                <a:ext cx="876139" cy="331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088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3400" y="2805113"/>
              <a:ext cx="1358900" cy="17462"/>
            </p14:xfrm>
          </p:contentPart>
        </mc:Choice>
        <mc:Fallback>
          <p:pic>
            <p:nvPicPr>
              <p:cNvPr id="25088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94031" y="2797790"/>
                <a:ext cx="1377638" cy="32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088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3038" y="2652713"/>
              <a:ext cx="4170362" cy="1803400"/>
            </p14:xfrm>
          </p:contentPart>
        </mc:Choice>
        <mc:Fallback>
          <p:pic>
            <p:nvPicPr>
              <p:cNvPr id="25088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73665" y="2643378"/>
                <a:ext cx="4189108" cy="182206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ext Box 2"/>
          <p:cNvSpPr txBox="1">
            <a:spLocks noChangeArrowheads="1"/>
          </p:cNvSpPr>
          <p:nvPr/>
        </p:nvSpPr>
        <p:spPr bwMode="auto">
          <a:xfrm>
            <a:off x="785813" y="688975"/>
            <a:ext cx="807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3333FF"/>
                </a:solidFill>
              </a:rPr>
              <a:t>Cont… </a:t>
            </a:r>
          </a:p>
        </p:txBody>
      </p:sp>
      <p:sp>
        <p:nvSpPr>
          <p:cNvPr id="203778" name="Line 5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3779" name="Line 6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3780" name="Rectangle 8"/>
          <p:cNvSpPr>
            <a:spLocks noChangeArrowheads="1"/>
          </p:cNvSpPr>
          <p:nvPr/>
        </p:nvSpPr>
        <p:spPr bwMode="auto">
          <a:xfrm>
            <a:off x="857250" y="1357313"/>
            <a:ext cx="78581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AutoNum type="arabicParenR"/>
            </a:pPr>
            <a:r>
              <a:rPr lang="en-US" sz="2400" b="1">
                <a:solidFill>
                  <a:srgbClr val="3333FF"/>
                </a:solidFill>
              </a:rPr>
              <a:t>  Deconstruct Axioms</a:t>
            </a:r>
          </a:p>
          <a:p>
            <a:pPr marL="355600" lvl="1" indent="9525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200">
                <a:sym typeface="Wingdings" pitchFamily="2" charset="2"/>
              </a:rPr>
              <a:t>Take the hypothesis and turn it into a usable form.</a:t>
            </a:r>
          </a:p>
          <a:p>
            <a:pPr marL="355600" lvl="1" indent="9525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200">
                <a:sym typeface="Wingdings" pitchFamily="2" charset="2"/>
              </a:rPr>
              <a:t>Usually this amounts to just applying the definition.</a:t>
            </a:r>
          </a:p>
          <a:p>
            <a:pPr marL="355600" lvl="1" indent="9525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200">
                <a:solidFill>
                  <a:srgbClr val="3333FF"/>
                </a:solidFill>
                <a:sym typeface="Wingdings" pitchFamily="2" charset="2"/>
              </a:rPr>
              <a:t>e.g., Let m, n be two even integers, then m= 2r, n=2s.</a:t>
            </a:r>
            <a:endParaRPr lang="en-US" sz="2200" i="1">
              <a:solidFill>
                <a:srgbClr val="3333FF"/>
              </a:solidFill>
              <a:sym typeface="Symbol" pitchFamily="18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AutoNum type="arabicParenR" startAt="2"/>
            </a:pPr>
            <a:r>
              <a:rPr lang="en-US" sz="2400" b="1">
                <a:solidFill>
                  <a:srgbClr val="3333FF"/>
                </a:solidFill>
              </a:rPr>
              <a:t>  Mathematical Insights</a:t>
            </a:r>
          </a:p>
          <a:p>
            <a:pPr marL="355600" lvl="1" indent="9525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200">
                <a:sym typeface="Wingdings" pitchFamily="2" charset="2"/>
              </a:rPr>
              <a:t>Use your human intellect and get at “real reason” </a:t>
            </a:r>
          </a:p>
          <a:p>
            <a:pPr marL="355600" lvl="1" indent="9525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200">
                <a:sym typeface="Wingdings" pitchFamily="2" charset="2"/>
              </a:rPr>
              <a:t>behind theorem. </a:t>
            </a:r>
            <a:r>
              <a:rPr lang="en-US" sz="2200">
                <a:solidFill>
                  <a:srgbClr val="3333FF"/>
                </a:solidFill>
                <a:sym typeface="Wingdings" pitchFamily="2" charset="2"/>
              </a:rPr>
              <a:t>e.g., </a:t>
            </a:r>
            <a:r>
              <a:rPr lang="en-US" sz="2200">
                <a:solidFill>
                  <a:srgbClr val="3333FF"/>
                </a:solidFill>
              </a:rPr>
              <a:t>looking at what we’re trying to</a:t>
            </a:r>
          </a:p>
          <a:p>
            <a:pPr marL="355600" lvl="1" indent="9525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200">
                <a:solidFill>
                  <a:srgbClr val="3333FF"/>
                </a:solidFill>
              </a:rPr>
              <a:t>prove, we see that we’d really like to prove m+n is even.</a:t>
            </a:r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4985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9850" y="2411413"/>
              <a:ext cx="7661275" cy="633412"/>
            </p14:xfrm>
          </p:contentPart>
        </mc:Choice>
        <mc:Fallback>
          <p:pic>
            <p:nvPicPr>
              <p:cNvPr id="24985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0491" y="2402072"/>
                <a:ext cx="7679993" cy="652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98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8625" y="3375025"/>
              <a:ext cx="374650" cy="117475"/>
            </p14:xfrm>
          </p:contentPart>
        </mc:Choice>
        <mc:Fallback>
          <p:pic>
            <p:nvPicPr>
              <p:cNvPr id="2498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9277" y="3365598"/>
                <a:ext cx="393347" cy="136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98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5388" y="3509963"/>
              <a:ext cx="9525" cy="36512"/>
            </p14:xfrm>
          </p:contentPart>
        </mc:Choice>
        <mc:Fallback>
          <p:pic>
            <p:nvPicPr>
              <p:cNvPr id="2498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35863" y="3500564"/>
                <a:ext cx="28575" cy="55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98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9775" y="3394075"/>
              <a:ext cx="2660650" cy="88900"/>
            </p14:xfrm>
          </p:contentPart>
        </mc:Choice>
        <mc:Fallback>
          <p:pic>
            <p:nvPicPr>
              <p:cNvPr id="2498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0418" y="3384903"/>
                <a:ext cx="2679364" cy="107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98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4725" y="3544888"/>
              <a:ext cx="1982788" cy="26987"/>
            </p14:xfrm>
          </p:contentPart>
        </mc:Choice>
        <mc:Fallback>
          <p:pic>
            <p:nvPicPr>
              <p:cNvPr id="2498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5335" y="3538679"/>
                <a:ext cx="2001569" cy="394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831850" y="655638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Cont….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1749" name="Rectangle 3"/>
          <p:cNvSpPr>
            <a:spLocks noChangeArrowheads="1"/>
          </p:cNvSpPr>
          <p:nvPr/>
        </p:nvSpPr>
        <p:spPr bwMode="auto">
          <a:xfrm>
            <a:off x="887413" y="1484313"/>
            <a:ext cx="789940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lvl="1" indent="-80963" algn="just">
              <a:lnSpc>
                <a:spcPct val="150000"/>
              </a:lnSpc>
            </a:pPr>
            <a:r>
              <a:rPr lang="en-US" sz="2400"/>
              <a:t>So let’s take sum of m and n,  </a:t>
            </a:r>
            <a:r>
              <a:rPr lang="en-US" sz="2400">
                <a:solidFill>
                  <a:srgbClr val="3333FF"/>
                </a:solidFill>
              </a:rPr>
              <a:t>m+n=2r+2s.</a:t>
            </a:r>
          </a:p>
          <a:p>
            <a:pPr marL="355600" lvl="1" indent="-80963" algn="just">
              <a:lnSpc>
                <a:spcPct val="150000"/>
              </a:lnSpc>
            </a:pPr>
            <a:r>
              <a:rPr lang="en-US" sz="2400"/>
              <a:t>From here, we’ll  have to use some algebra to get the formula into a form usable by the final step.</a:t>
            </a:r>
          </a:p>
          <a:p>
            <a:pPr marL="355600" lvl="1" indent="-80963" algn="just">
              <a:lnSpc>
                <a:spcPct val="150000"/>
              </a:lnSpc>
            </a:pPr>
            <a:endParaRPr lang="en-US" sz="800"/>
          </a:p>
          <a:p>
            <a:pPr marL="95250" indent="-95250">
              <a:buFont typeface="Wingdings" pitchFamily="2" charset="2"/>
              <a:buAutoNum type="arabicParenR" startAt="3"/>
            </a:pPr>
            <a:r>
              <a:rPr lang="en-US" sz="2400" b="1">
                <a:solidFill>
                  <a:srgbClr val="3333FF"/>
                </a:solidFill>
              </a:rPr>
              <a:t> Reconstruct Conclusion</a:t>
            </a:r>
          </a:p>
          <a:p>
            <a:pPr marL="355600" lvl="1" indent="-80963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400">
                <a:sym typeface="Wingdings" pitchFamily="2" charset="2"/>
              </a:rPr>
              <a:t>This is the reverse of step 1.  At the end of step 2 we should have a simple form that could be derived by applying the definition of the conclusion.</a:t>
            </a:r>
          </a:p>
          <a:p>
            <a:pPr marL="355600" lvl="1" indent="-80963"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e.g., m+n=2(r+s)</a:t>
            </a:r>
            <a:endParaRPr lang="en-US" sz="2400">
              <a:solidFill>
                <a:srgbClr val="3333FF"/>
              </a:solidFill>
            </a:endParaRPr>
          </a:p>
        </p:txBody>
      </p:sp>
      <p:sp>
        <p:nvSpPr>
          <p:cNvPr id="201750" name="Line 35"/>
          <p:cNvSpPr>
            <a:spLocks noChangeShapeType="1"/>
          </p:cNvSpPr>
          <p:nvPr/>
        </p:nvSpPr>
        <p:spPr bwMode="auto">
          <a:xfrm>
            <a:off x="755650" y="1268413"/>
            <a:ext cx="77041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1" name="Line 37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2" name="Line 40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3" name="Line 41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4" name="Line 275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5" name="Line 276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6" name="Line 278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7" name="Line 279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8" name="Line 280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59" name="Line 281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60" name="Line 283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61" name="Line 284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62" name="Line 283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763" name="Line 284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201746" name="Object 18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6" name="Equation" r:id="rId3" imgW="114120" imgH="177480" progId="">
                  <p:embed/>
                </p:oleObj>
              </mc:Choice>
              <mc:Fallback>
                <p:oleObj name="Equation" r:id="rId3" imgW="114120" imgH="17748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7" name="Object 19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7" name="Equation" r:id="rId5" imgW="114120" imgH="177480" progId="">
                  <p:embed/>
                </p:oleObj>
              </mc:Choice>
              <mc:Fallback>
                <p:oleObj name="Equation" r:id="rId5" imgW="114120" imgH="17748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174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1588" y="2143125"/>
              <a:ext cx="1544637" cy="46038"/>
            </p14:xfrm>
          </p:contentPart>
        </mc:Choice>
        <mc:Fallback>
          <p:pic>
            <p:nvPicPr>
              <p:cNvPr id="20174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72233" y="2133549"/>
                <a:ext cx="1563347" cy="65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325" y="3421063"/>
              <a:ext cx="714375" cy="463550"/>
            </p14:xfrm>
          </p:contentPart>
        </mc:Choice>
        <mc:Fallback>
          <p:pic>
            <p:nvPicPr>
              <p:cNvPr id="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7968" y="3411669"/>
                <a:ext cx="733089" cy="482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2388" y="1357313"/>
              <a:ext cx="1519237" cy="3938587"/>
            </p14:xfrm>
          </p:contentPart>
        </mc:Choice>
        <mc:Fallback>
          <p:pic>
            <p:nvPicPr>
              <p:cNvPr id="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93023" y="1347953"/>
                <a:ext cx="1537966" cy="395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7988" y="5135563"/>
              <a:ext cx="4957762" cy="1106487"/>
            </p14:xfrm>
          </p:contentPart>
        </mc:Choice>
        <mc:Fallback>
          <p:pic>
            <p:nvPicPr>
              <p:cNvPr id="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68626" y="5126189"/>
                <a:ext cx="4976485" cy="1125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4738" y="2179638"/>
              <a:ext cx="1849437" cy="26987"/>
            </p14:xfrm>
          </p:contentPart>
        </mc:Choice>
        <mc:Fallback>
          <p:pic>
            <p:nvPicPr>
              <p:cNvPr id="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75374" y="2171479"/>
                <a:ext cx="1868165" cy="43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2143125"/>
              <a:ext cx="1527175" cy="1588"/>
            </p14:xfrm>
          </p:contentPart>
        </mc:Choice>
        <mc:Fallback>
          <p:pic>
            <p:nvPicPr>
              <p:cNvPr id="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12658" y="2101837"/>
                <a:ext cx="154845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8850" y="2063750"/>
              <a:ext cx="2116138" cy="115888"/>
            </p14:xfrm>
          </p:contentPart>
        </mc:Choice>
        <mc:Fallback>
          <p:pic>
            <p:nvPicPr>
              <p:cNvPr id="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59493" y="2053806"/>
                <a:ext cx="2134852" cy="135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4863" y="1231900"/>
              <a:ext cx="1330325" cy="911225"/>
            </p14:xfrm>
          </p:contentPart>
        </mc:Choice>
        <mc:Fallback>
          <p:pic>
            <p:nvPicPr>
              <p:cNvPr id="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75492" y="1222547"/>
                <a:ext cx="1349067" cy="9299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6" name="Object 6"/>
          <p:cNvGraphicFramePr>
            <a:graphicFrameLocks noChangeAspect="1"/>
          </p:cNvGraphicFramePr>
          <p:nvPr/>
        </p:nvGraphicFramePr>
        <p:xfrm>
          <a:off x="900113" y="1412875"/>
          <a:ext cx="7777162" cy="476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6" name="Image bitmap" r:id="rId3" imgW="7059010" imgH="3486637" progId="PBrush">
                  <p:embed/>
                </p:oleObj>
              </mc:Choice>
              <mc:Fallback>
                <p:oleObj name="Image bitmap" r:id="rId3" imgW="7059010" imgH="3486637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12875"/>
                        <a:ext cx="7777162" cy="476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7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8728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827088" y="655638"/>
            <a:ext cx="674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>
                <a:solidFill>
                  <a:srgbClr val="3333FF"/>
                </a:solidFill>
              </a:rPr>
              <a:t>Theorem</a:t>
            </a:r>
            <a:r>
              <a:rPr lang="en-US"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CA" sz="32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3402013"/>
              <a:ext cx="2054225" cy="196850"/>
            </p14:xfrm>
          </p:contentPart>
        </mc:Choice>
        <mc:Fallback>
          <p:pic>
            <p:nvPicPr>
              <p:cNvPr id="2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4703" y="3392639"/>
                <a:ext cx="2072946" cy="215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0" y="3973513"/>
              <a:ext cx="992188" cy="215900"/>
            </p14:xfrm>
          </p:contentPart>
        </mc:Choice>
        <mc:Fallback>
          <p:pic>
            <p:nvPicPr>
              <p:cNvPr id="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90835" y="3964110"/>
                <a:ext cx="1011018" cy="23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87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2963" y="3375025"/>
              <a:ext cx="2152650" cy="100013"/>
            </p14:xfrm>
          </p:contentPart>
        </mc:Choice>
        <mc:Fallback>
          <p:pic>
            <p:nvPicPr>
              <p:cNvPr id="1587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43577" y="3365465"/>
                <a:ext cx="2171422" cy="119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87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3525" y="3768725"/>
              <a:ext cx="4733925" cy="2108200"/>
            </p14:xfrm>
          </p:contentPart>
        </mc:Choice>
        <mc:Fallback>
          <p:pic>
            <p:nvPicPr>
              <p:cNvPr id="1587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94146" y="3759406"/>
                <a:ext cx="4752683" cy="2126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87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213" y="2251075"/>
              <a:ext cx="349250" cy="4421188"/>
            </p14:xfrm>
          </p:contentPart>
        </mc:Choice>
        <mc:Fallback>
          <p:pic>
            <p:nvPicPr>
              <p:cNvPr id="1587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614" y="2241716"/>
                <a:ext cx="368448" cy="4439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873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25" y="3063875"/>
              <a:ext cx="1947863" cy="34925"/>
            </p14:xfrm>
          </p:contentPart>
        </mc:Choice>
        <mc:Fallback>
          <p:pic>
            <p:nvPicPr>
              <p:cNvPr id="15873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90762" y="3055059"/>
                <a:ext cx="1966589" cy="52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87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1675" y="3402013"/>
              <a:ext cx="2054225" cy="80962"/>
            </p14:xfrm>
          </p:contentPart>
        </mc:Choice>
        <mc:Fallback>
          <p:pic>
            <p:nvPicPr>
              <p:cNvPr id="1587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32316" y="3392616"/>
                <a:ext cx="2072942" cy="99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87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3473450"/>
              <a:ext cx="1849437" cy="46038"/>
            </p14:xfrm>
          </p:contentPart>
        </mc:Choice>
        <mc:Fallback>
          <p:pic>
            <p:nvPicPr>
              <p:cNvPr id="1587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34076" y="3461480"/>
                <a:ext cx="1868162" cy="69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87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6242050"/>
              <a:ext cx="7448550" cy="63500"/>
            </p14:xfrm>
          </p:contentPart>
        </mc:Choice>
        <mc:Fallback>
          <p:pic>
            <p:nvPicPr>
              <p:cNvPr id="1587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06652" y="6233028"/>
                <a:ext cx="7467271" cy="815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7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900113" y="1628775"/>
          <a:ext cx="7775575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9" name="Image bitmap" r:id="rId3" imgW="7066667" imgH="1190476" progId="PBrush">
                  <p:embed/>
                </p:oleObj>
              </mc:Choice>
              <mc:Fallback>
                <p:oleObj name="Image bitmap" r:id="rId3" imgW="7066667" imgH="1190476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628775"/>
                        <a:ext cx="7775575" cy="172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901700" y="3716338"/>
          <a:ext cx="7847013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0" name="Image bitmap" r:id="rId5" imgW="7201905" imgH="1123810" progId="PBrush">
                  <p:embed/>
                </p:oleObj>
              </mc:Choice>
              <mc:Fallback>
                <p:oleObj name="Image bitmap" r:id="rId5" imgW="7201905" imgH="1123810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716338"/>
                        <a:ext cx="7847013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5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0776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0777" name="Rectangle 2"/>
          <p:cNvSpPr>
            <a:spLocks noChangeArrowheads="1"/>
          </p:cNvSpPr>
          <p:nvPr/>
        </p:nvSpPr>
        <p:spPr bwMode="auto">
          <a:xfrm>
            <a:off x="827088" y="655638"/>
            <a:ext cx="674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3333FF"/>
                </a:solidFill>
              </a:rPr>
              <a:t>Disproving by Counterexample </a:t>
            </a:r>
            <a:endParaRPr lang="en-CA" sz="2800">
              <a:solidFill>
                <a:srgbClr val="3333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138" y="1938338"/>
              <a:ext cx="7037387" cy="1160462"/>
            </p14:xfrm>
          </p:contentPart>
        </mc:Choice>
        <mc:Fallback>
          <p:pic>
            <p:nvPicPr>
              <p:cNvPr id="2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3776" y="1929003"/>
                <a:ext cx="7056111" cy="1179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788" y="3438525"/>
              <a:ext cx="7342187" cy="1000125"/>
            </p14:xfrm>
          </p:contentPart>
        </mc:Choice>
        <mc:Fallback>
          <p:pic>
            <p:nvPicPr>
              <p:cNvPr id="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5415" y="3429396"/>
                <a:ext cx="7360933" cy="1019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313" y="2554288"/>
              <a:ext cx="7750175" cy="88900"/>
            </p14:xfrm>
          </p:contentPart>
        </mc:Choice>
        <mc:Fallback>
          <p:pic>
            <p:nvPicPr>
              <p:cNvPr id="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9955" y="2545631"/>
                <a:ext cx="7768892" cy="106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07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3" y="2027238"/>
              <a:ext cx="366712" cy="1509712"/>
            </p14:xfrm>
          </p:contentPart>
        </mc:Choice>
        <mc:Fallback>
          <p:pic>
            <p:nvPicPr>
              <p:cNvPr id="1607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6247" y="2017888"/>
                <a:ext cx="385444" cy="1528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07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115888"/>
              <a:ext cx="285750" cy="250825"/>
            </p14:xfrm>
          </p:contentPart>
        </mc:Choice>
        <mc:Fallback>
          <p:pic>
            <p:nvPicPr>
              <p:cNvPr id="1607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89768" y="106518"/>
                <a:ext cx="304441" cy="26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07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1988" y="527050"/>
              <a:ext cx="19050" cy="9525"/>
            </p14:xfrm>
          </p:contentPart>
        </mc:Choice>
        <mc:Fallback>
          <p:pic>
            <p:nvPicPr>
              <p:cNvPr id="1607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32276" y="517144"/>
                <a:ext cx="38474" cy="2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07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8013" y="285750"/>
              <a:ext cx="1536700" cy="393700"/>
            </p14:xfrm>
          </p:contentPart>
        </mc:Choice>
        <mc:Fallback>
          <p:pic>
            <p:nvPicPr>
              <p:cNvPr id="1607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78652" y="276376"/>
                <a:ext cx="1555423" cy="412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07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8750" y="250825"/>
              <a:ext cx="241300" cy="285750"/>
            </p14:xfrm>
          </p:contentPart>
        </mc:Choice>
        <mc:Fallback>
          <p:pic>
            <p:nvPicPr>
              <p:cNvPr id="1607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69400" y="241276"/>
                <a:ext cx="260000" cy="304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07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0538" y="34925"/>
              <a:ext cx="250825" cy="179388"/>
            </p14:xfrm>
          </p:contentPart>
        </mc:Choice>
        <mc:Fallback>
          <p:pic>
            <p:nvPicPr>
              <p:cNvPr id="1607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31168" y="25541"/>
                <a:ext cx="269565" cy="198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07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7113" y="438150"/>
              <a:ext cx="285750" cy="177800"/>
            </p14:xfrm>
          </p:contentPart>
        </mc:Choice>
        <mc:Fallback>
          <p:pic>
            <p:nvPicPr>
              <p:cNvPr id="1607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67756" y="428886"/>
                <a:ext cx="304464" cy="196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07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0088" y="5795963"/>
              <a:ext cx="3803650" cy="428625"/>
            </p14:xfrm>
          </p:contentPart>
        </mc:Choice>
        <mc:Fallback>
          <p:pic>
            <p:nvPicPr>
              <p:cNvPr id="1607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00730" y="5786614"/>
                <a:ext cx="3822366" cy="447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07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0" y="5635625"/>
              <a:ext cx="795338" cy="633413"/>
            </p14:xfrm>
          </p:contentPart>
        </mc:Choice>
        <mc:Fallback>
          <p:pic>
            <p:nvPicPr>
              <p:cNvPr id="1607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05406" y="5626284"/>
                <a:ext cx="814026" cy="652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07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0763" y="5653088"/>
              <a:ext cx="1500187" cy="642937"/>
            </p14:xfrm>
          </p:contentPart>
        </mc:Choice>
        <mc:Fallback>
          <p:pic>
            <p:nvPicPr>
              <p:cNvPr id="1607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21405" y="5643734"/>
                <a:ext cx="1518903" cy="661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607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6088" y="5697538"/>
              <a:ext cx="1214437" cy="465137"/>
            </p14:xfrm>
          </p:contentPart>
        </mc:Choice>
        <mc:Fallback>
          <p:pic>
            <p:nvPicPr>
              <p:cNvPr id="1607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86732" y="5688170"/>
                <a:ext cx="1233148" cy="483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607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913" y="6180138"/>
              <a:ext cx="1587" cy="1587"/>
            </p14:xfrm>
          </p:contentPart>
        </mc:Choice>
        <mc:Fallback>
          <p:pic>
            <p:nvPicPr>
              <p:cNvPr id="1607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5651" y="6138876"/>
                <a:ext cx="84111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6079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100" y="5626100"/>
              <a:ext cx="179388" cy="134938"/>
            </p14:xfrm>
          </p:contentPart>
        </mc:Choice>
        <mc:Fallback>
          <p:pic>
            <p:nvPicPr>
              <p:cNvPr id="16079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09716" y="5616867"/>
                <a:ext cx="198157" cy="153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607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888" y="5599113"/>
              <a:ext cx="187325" cy="36512"/>
            </p14:xfrm>
          </p:contentPart>
        </mc:Choice>
        <mc:Fallback>
          <p:pic>
            <p:nvPicPr>
              <p:cNvPr id="1607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1558" y="5589620"/>
                <a:ext cx="205986" cy="55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607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697538"/>
              <a:ext cx="134938" cy="36512"/>
            </p14:xfrm>
          </p:contentPart>
        </mc:Choice>
        <mc:Fallback>
          <p:pic>
            <p:nvPicPr>
              <p:cNvPr id="1607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9444" y="5688045"/>
                <a:ext cx="153699" cy="55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607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7588" y="5545138"/>
              <a:ext cx="268287" cy="127000"/>
            </p14:xfrm>
          </p:contentPart>
        </mc:Choice>
        <mc:Fallback>
          <p:pic>
            <p:nvPicPr>
              <p:cNvPr id="1607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08149" y="5535595"/>
                <a:ext cx="287165" cy="146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6079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" y="5975350"/>
              <a:ext cx="188913" cy="266700"/>
            </p14:xfrm>
          </p:contentPart>
        </mc:Choice>
        <mc:Fallback>
          <p:pic>
            <p:nvPicPr>
              <p:cNvPr id="16079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6479" y="5966202"/>
                <a:ext cx="208404" cy="284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07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525" y="6118225"/>
              <a:ext cx="152400" cy="44450"/>
            </p14:xfrm>
          </p:contentPart>
        </mc:Choice>
        <mc:Fallback>
          <p:pic>
            <p:nvPicPr>
              <p:cNvPr id="1607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8135" y="6108979"/>
                <a:ext cx="171179" cy="62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6079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8" y="6180138"/>
              <a:ext cx="98425" cy="17462"/>
            </p14:xfrm>
          </p:contentPart>
        </mc:Choice>
        <mc:Fallback>
          <p:pic>
            <p:nvPicPr>
              <p:cNvPr id="16079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9148" y="6172031"/>
                <a:ext cx="117104" cy="3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079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1700" y="6091238"/>
              <a:ext cx="71438" cy="26987"/>
            </p14:xfrm>
          </p:contentPart>
        </mc:Choice>
        <mc:Fallback>
          <p:pic>
            <p:nvPicPr>
              <p:cNvPr id="16079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2413" y="6081883"/>
                <a:ext cx="90012" cy="45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6079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9025" y="5965825"/>
              <a:ext cx="304800" cy="152400"/>
            </p14:xfrm>
          </p:contentPart>
        </mc:Choice>
        <mc:Fallback>
          <p:pic>
            <p:nvPicPr>
              <p:cNvPr id="16079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79500" y="5955919"/>
                <a:ext cx="323850" cy="1722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ChangeArrowheads="1"/>
          </p:cNvSpPr>
          <p:nvPr/>
        </p:nvSpPr>
        <p:spPr bwMode="auto">
          <a:xfrm>
            <a:off x="900113" y="1566863"/>
            <a:ext cx="777557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>
                <a:solidFill>
                  <a:srgbClr val="D60093"/>
                </a:solidFill>
              </a:rPr>
              <a:t>Theorem: </a:t>
            </a:r>
            <a:r>
              <a:rPr lang="en-US" sz="2800"/>
              <a:t>For all integers </a:t>
            </a:r>
            <a:r>
              <a:rPr lang="en-US" sz="2800" i="1"/>
              <a:t>a </a:t>
            </a:r>
            <a:r>
              <a:rPr lang="en-US" sz="2800"/>
              <a:t>and </a:t>
            </a:r>
            <a:r>
              <a:rPr lang="en-US" sz="2800" i="1"/>
              <a:t>b</a:t>
            </a:r>
            <a:r>
              <a:rPr lang="en-US" sz="2800"/>
              <a:t>, if </a:t>
            </a:r>
            <a:r>
              <a:rPr lang="en-US" sz="2800" i="1"/>
              <a:t>a </a:t>
            </a:r>
            <a:r>
              <a:rPr lang="en-US" sz="2800"/>
              <a:t>| </a:t>
            </a:r>
            <a:r>
              <a:rPr lang="en-US" sz="2800" i="1"/>
              <a:t>b </a:t>
            </a:r>
            <a:r>
              <a:rPr lang="en-US" sz="2800"/>
              <a:t>and </a:t>
            </a:r>
            <a:r>
              <a:rPr lang="en-US" sz="2800" i="1"/>
              <a:t>b </a:t>
            </a:r>
            <a:r>
              <a:rPr lang="en-US" sz="2800"/>
              <a:t>| </a:t>
            </a:r>
            <a:r>
              <a:rPr lang="en-US" sz="2800" i="1"/>
              <a:t>a </a:t>
            </a:r>
            <a:r>
              <a:rPr lang="en-US" sz="2800"/>
              <a:t>then </a:t>
            </a:r>
            <a:r>
              <a:rPr lang="en-US" sz="2800" i="1"/>
              <a:t>a </a:t>
            </a:r>
            <a:r>
              <a:rPr lang="en-US" sz="2800"/>
              <a:t>= </a:t>
            </a:r>
            <a:r>
              <a:rPr lang="en-US" sz="2800" i="1"/>
              <a:t>b</a:t>
            </a:r>
            <a:r>
              <a:rPr lang="en-US" sz="2800"/>
              <a:t>.</a:t>
            </a:r>
          </a:p>
          <a:p>
            <a:pPr algn="just"/>
            <a:endParaRPr lang="en-US" sz="900"/>
          </a:p>
          <a:p>
            <a:pPr algn="just"/>
            <a:r>
              <a:rPr lang="en-US" sz="2800">
                <a:solidFill>
                  <a:srgbClr val="D60093"/>
                </a:solidFill>
              </a:rPr>
              <a:t>Counterexample:</a:t>
            </a:r>
            <a:r>
              <a:rPr lang="en-US" sz="2800" b="1"/>
              <a:t> </a:t>
            </a:r>
            <a:r>
              <a:rPr lang="en-US" sz="2800"/>
              <a:t>Let </a:t>
            </a:r>
            <a:r>
              <a:rPr lang="en-US" sz="2800" i="1"/>
              <a:t>a </a:t>
            </a:r>
            <a:r>
              <a:rPr lang="en-US" sz="2800"/>
              <a:t>= 2 and </a:t>
            </a:r>
            <a:r>
              <a:rPr lang="en-US" sz="2800" i="1"/>
              <a:t>b </a:t>
            </a:r>
            <a:r>
              <a:rPr lang="en-US" sz="2800"/>
              <a:t>= −2. Then</a:t>
            </a:r>
          </a:p>
          <a:p>
            <a:pPr algn="just"/>
            <a:r>
              <a:rPr lang="en-US" sz="2800" i="1"/>
              <a:t>a </a:t>
            </a:r>
            <a:r>
              <a:rPr lang="en-US" sz="2800"/>
              <a:t>| </a:t>
            </a:r>
            <a:r>
              <a:rPr lang="en-US" sz="2800" i="1"/>
              <a:t>b </a:t>
            </a:r>
            <a:r>
              <a:rPr lang="en-US" sz="2800"/>
              <a:t>since 2 | </a:t>
            </a:r>
            <a:r>
              <a:rPr lang="en-US" sz="2800" i="1"/>
              <a:t>(</a:t>
            </a:r>
            <a:r>
              <a:rPr lang="en-US" sz="2800"/>
              <a:t>−2</a:t>
            </a:r>
            <a:r>
              <a:rPr lang="en-US" sz="2800" i="1"/>
              <a:t>) </a:t>
            </a:r>
            <a:r>
              <a:rPr lang="en-US" sz="2800"/>
              <a:t>and </a:t>
            </a:r>
            <a:r>
              <a:rPr lang="en-US" sz="2800" i="1"/>
              <a:t>b </a:t>
            </a:r>
            <a:r>
              <a:rPr lang="en-US" sz="2800"/>
              <a:t>| </a:t>
            </a:r>
            <a:r>
              <a:rPr lang="en-US" sz="2800" i="1"/>
              <a:t>a </a:t>
            </a:r>
            <a:r>
              <a:rPr lang="en-US" sz="2800"/>
              <a:t>since </a:t>
            </a:r>
            <a:r>
              <a:rPr lang="en-US" sz="2800" i="1"/>
              <a:t>(</a:t>
            </a:r>
            <a:r>
              <a:rPr lang="en-US" sz="2800"/>
              <a:t>−2</a:t>
            </a:r>
            <a:r>
              <a:rPr lang="en-US" sz="2800" i="1"/>
              <a:t>) </a:t>
            </a:r>
            <a:r>
              <a:rPr lang="en-US" sz="2800"/>
              <a:t>| 2</a:t>
            </a:r>
            <a:r>
              <a:rPr lang="en-US" sz="2800" i="1"/>
              <a:t>, </a:t>
            </a:r>
            <a:r>
              <a:rPr lang="en-US" sz="2800"/>
              <a:t>but </a:t>
            </a:r>
            <a:r>
              <a:rPr lang="en-US" sz="2800" i="1"/>
              <a:t>a </a:t>
            </a:r>
            <a:r>
              <a:rPr lang="en-US" sz="2800"/>
              <a:t>= </a:t>
            </a:r>
            <a:r>
              <a:rPr lang="en-US" sz="2800" i="1"/>
              <a:t>b </a:t>
            </a:r>
            <a:r>
              <a:rPr lang="en-US" sz="2800"/>
              <a:t>since 2 = −2</a:t>
            </a:r>
            <a:r>
              <a:rPr lang="en-US" sz="2800" i="1"/>
              <a:t>.</a:t>
            </a:r>
          </a:p>
          <a:p>
            <a:pPr algn="just"/>
            <a:endParaRPr lang="en-US" sz="1000" i="1"/>
          </a:p>
          <a:p>
            <a:pPr algn="just"/>
            <a:r>
              <a:rPr lang="en-US" sz="2800"/>
              <a:t>Therefore, the statement is false.</a:t>
            </a:r>
          </a:p>
        </p:txBody>
      </p:sp>
      <p:sp>
        <p:nvSpPr>
          <p:cNvPr id="206850" name="Line 4"/>
          <p:cNvSpPr>
            <a:spLocks noChangeShapeType="1"/>
          </p:cNvSpPr>
          <p:nvPr/>
        </p:nvSpPr>
        <p:spPr bwMode="auto">
          <a:xfrm>
            <a:off x="395288" y="1196975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851" name="Line 5"/>
          <p:cNvSpPr>
            <a:spLocks noChangeShapeType="1"/>
          </p:cNvSpPr>
          <p:nvPr/>
        </p:nvSpPr>
        <p:spPr bwMode="auto">
          <a:xfrm>
            <a:off x="755650" y="620713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852" name="Rectangle 2"/>
          <p:cNvSpPr>
            <a:spLocks noChangeArrowheads="1"/>
          </p:cNvSpPr>
          <p:nvPr/>
        </p:nvSpPr>
        <p:spPr bwMode="auto">
          <a:xfrm>
            <a:off x="781050" y="549275"/>
            <a:ext cx="674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3333FF"/>
                </a:solidFill>
              </a:rPr>
              <a:t>Disproving by Counterexample</a:t>
            </a:r>
            <a:r>
              <a:rPr lang="en-US" sz="2800">
                <a:solidFill>
                  <a:srgbClr val="3333FF"/>
                </a:solidFill>
              </a:rPr>
              <a:t> </a:t>
            </a:r>
            <a:endParaRPr lang="en-CA" sz="2800">
              <a:solidFill>
                <a:srgbClr val="3333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29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8525" y="2063750"/>
              <a:ext cx="4357688" cy="142875"/>
            </p14:xfrm>
          </p:contentPart>
        </mc:Choice>
        <mc:Fallback>
          <p:pic>
            <p:nvPicPr>
              <p:cNvPr id="2529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9166" y="2054393"/>
                <a:ext cx="4376406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29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788" y="2063750"/>
              <a:ext cx="6456362" cy="1169988"/>
            </p14:xfrm>
          </p:contentPart>
        </mc:Choice>
        <mc:Fallback>
          <p:pic>
            <p:nvPicPr>
              <p:cNvPr id="2529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0422" y="2054390"/>
                <a:ext cx="6475094" cy="1188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29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0913" y="5135563"/>
              <a:ext cx="600075" cy="473075"/>
            </p14:xfrm>
          </p:contentPart>
        </mc:Choice>
        <mc:Fallback>
          <p:pic>
            <p:nvPicPr>
              <p:cNvPr id="2529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1531" y="5126217"/>
                <a:ext cx="618839" cy="491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29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6838" y="4832350"/>
              <a:ext cx="2741612" cy="696913"/>
            </p14:xfrm>
          </p:contentPart>
        </mc:Choice>
        <mc:Fallback>
          <p:pic>
            <p:nvPicPr>
              <p:cNvPr id="2529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7480" y="4823217"/>
                <a:ext cx="2760329" cy="715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29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8150" y="4795838"/>
              <a:ext cx="3529013" cy="723900"/>
            </p14:xfrm>
          </p:contentPart>
        </mc:Choice>
        <mc:Fallback>
          <p:pic>
            <p:nvPicPr>
              <p:cNvPr id="2529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08786" y="4786507"/>
                <a:ext cx="3547740" cy="742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29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40788" y="6118225"/>
              <a:ext cx="17462" cy="7938"/>
            </p14:xfrm>
          </p:contentPart>
        </mc:Choice>
        <mc:Fallback>
          <p:pic>
            <p:nvPicPr>
              <p:cNvPr id="2529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31708" y="6110287"/>
                <a:ext cx="35622" cy="23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29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0963" y="5707063"/>
              <a:ext cx="884237" cy="677862"/>
            </p14:xfrm>
          </p:contentPart>
        </mc:Choice>
        <mc:Fallback>
          <p:pic>
            <p:nvPicPr>
              <p:cNvPr id="2529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51510" y="5697888"/>
                <a:ext cx="903143" cy="696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29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7663" y="5734050"/>
              <a:ext cx="1919287" cy="625475"/>
            </p14:xfrm>
          </p:contentPart>
        </mc:Choice>
        <mc:Fallback>
          <p:pic>
            <p:nvPicPr>
              <p:cNvPr id="2529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88308" y="5724506"/>
                <a:ext cx="1937998" cy="6445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01700" y="620713"/>
            <a:ext cx="6191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/>
              <a:t>Previous Lectures Summary</a:t>
            </a:r>
            <a:endParaRPr lang="en-CA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71550" y="1412875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fr-F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11188" y="1341438"/>
            <a:ext cx="6357937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  <a:sym typeface="Symbol" pitchFamily="18" charset="2"/>
              </a:rPr>
              <a:t>Rational Number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  <a:sym typeface="Symbol" pitchFamily="18" charset="2"/>
              </a:rPr>
              <a:t>Irrational numbers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  <a:sym typeface="Symbol" pitchFamily="18" charset="2"/>
              </a:rPr>
              <a:t>Absolute values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  <a:sym typeface="Symbol" pitchFamily="18" charset="2"/>
              </a:rPr>
              <a:t>Triangular inequality 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  <a:sym typeface="Symbol" pitchFamily="18" charset="2"/>
              </a:rPr>
              <a:t>Modular Arithmetic 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  <a:sym typeface="Symbol" pitchFamily="18" charset="2"/>
              </a:rPr>
              <a:t>Floor and Ceiling</a:t>
            </a:r>
          </a:p>
        </p:txBody>
      </p:sp>
      <p:sp>
        <p:nvSpPr>
          <p:cNvPr id="16390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71" name="Object 7"/>
          <p:cNvGraphicFramePr>
            <a:graphicFrameLocks noGrp="1" noChangeAspect="1"/>
          </p:cNvGraphicFramePr>
          <p:nvPr>
            <p:ph/>
          </p:nvPr>
        </p:nvGraphicFramePr>
        <p:xfrm>
          <a:off x="971550" y="2133600"/>
          <a:ext cx="770572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6" name="Image bitmap" r:id="rId3" imgW="6973273" imgH="1638529" progId="PBrush">
                  <p:embed/>
                </p:oleObj>
              </mc:Choice>
              <mc:Fallback>
                <p:oleObj name="Image bitmap" r:id="rId3" imgW="6973273" imgH="1638529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133600"/>
                        <a:ext cx="7705725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2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73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874" name="Rectangle 2"/>
          <p:cNvSpPr>
            <a:spLocks noChangeArrowheads="1"/>
          </p:cNvSpPr>
          <p:nvPr/>
        </p:nvSpPr>
        <p:spPr bwMode="auto">
          <a:xfrm>
            <a:off x="827088" y="655638"/>
            <a:ext cx="674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3333FF"/>
                </a:solidFill>
              </a:rPr>
              <a:t>Proof by Contradiction </a:t>
            </a:r>
            <a:endParaRPr lang="en-CA" sz="2800">
              <a:solidFill>
                <a:srgbClr val="3333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3" y="2894013"/>
              <a:ext cx="8340725" cy="465137"/>
            </p14:xfrm>
          </p:contentPart>
        </mc:Choice>
        <mc:Fallback>
          <p:pic>
            <p:nvPicPr>
              <p:cNvPr id="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496" y="2884660"/>
                <a:ext cx="8359458" cy="483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5313" y="6850063"/>
              <a:ext cx="7937" cy="1587"/>
            </p14:xfrm>
          </p:contentPart>
        </mc:Choice>
        <mc:Fallback>
          <p:pic>
            <p:nvPicPr>
              <p:cNvPr id="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7376" y="6808801"/>
                <a:ext cx="23811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9225" y="3884613"/>
              <a:ext cx="1295400" cy="26987"/>
            </p14:xfrm>
          </p:contentPart>
        </mc:Choice>
        <mc:Fallback>
          <p:pic>
            <p:nvPicPr>
              <p:cNvPr id="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9864" y="3875381"/>
                <a:ext cx="1314122" cy="45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48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5988" y="3867150"/>
              <a:ext cx="2687637" cy="71438"/>
            </p14:xfrm>
          </p:contentPart>
        </mc:Choice>
        <mc:Fallback>
          <p:pic>
            <p:nvPicPr>
              <p:cNvPr id="1648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46630" y="3857217"/>
                <a:ext cx="2706354" cy="913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4" name="Line 4"/>
          <p:cNvSpPr>
            <a:spLocks noChangeShapeType="1"/>
          </p:cNvSpPr>
          <p:nvPr/>
        </p:nvSpPr>
        <p:spPr bwMode="auto">
          <a:xfrm>
            <a:off x="395288" y="981075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925" name="Line 5"/>
          <p:cNvSpPr>
            <a:spLocks noChangeShapeType="1"/>
          </p:cNvSpPr>
          <p:nvPr/>
        </p:nvSpPr>
        <p:spPr bwMode="auto">
          <a:xfrm>
            <a:off x="755650" y="404813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166922" name="Object 10"/>
          <p:cNvGraphicFramePr>
            <a:graphicFrameLocks noChangeAspect="1"/>
          </p:cNvGraphicFramePr>
          <p:nvPr/>
        </p:nvGraphicFramePr>
        <p:xfrm>
          <a:off x="1042988" y="3500438"/>
          <a:ext cx="7632700" cy="259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6" name="Image bitmap" r:id="rId3" imgW="6980952" imgH="2486372" progId="PBrush">
                  <p:embed/>
                </p:oleObj>
              </mc:Choice>
              <mc:Fallback>
                <p:oleObj name="Image bitmap" r:id="rId3" imgW="6980952" imgH="2486372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500438"/>
                        <a:ext cx="7632700" cy="259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3" name="Object 11"/>
          <p:cNvGraphicFramePr>
            <a:graphicFrameLocks noChangeAspect="1"/>
          </p:cNvGraphicFramePr>
          <p:nvPr/>
        </p:nvGraphicFramePr>
        <p:xfrm>
          <a:off x="900113" y="1125538"/>
          <a:ext cx="7767637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7" name="Image bitmap" r:id="rId5" imgW="9409524" imgH="3134162" progId="PBrush">
                  <p:embed/>
                </p:oleObj>
              </mc:Choice>
              <mc:Fallback>
                <p:oleObj name="Image bitmap" r:id="rId5" imgW="9409524" imgH="3134162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25538"/>
                        <a:ext cx="7767637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6" name="Rectangle 2"/>
          <p:cNvSpPr>
            <a:spLocks noChangeArrowheads="1"/>
          </p:cNvSpPr>
          <p:nvPr/>
        </p:nvSpPr>
        <p:spPr bwMode="auto">
          <a:xfrm>
            <a:off x="828675" y="476250"/>
            <a:ext cx="26638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3333FF"/>
                </a:solidFill>
              </a:rPr>
              <a:t>Theorem</a:t>
            </a:r>
            <a:endParaRPr lang="en-CA" sz="2800">
              <a:solidFill>
                <a:srgbClr val="3333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6388" y="473075"/>
              <a:ext cx="3019425" cy="2563813"/>
            </p14:xfrm>
          </p:contentPart>
        </mc:Choice>
        <mc:Fallback>
          <p:pic>
            <p:nvPicPr>
              <p:cNvPr id="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07031" y="463980"/>
                <a:ext cx="3038139" cy="2582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" y="3322638"/>
              <a:ext cx="2090738" cy="1295400"/>
            </p14:xfrm>
          </p:contentPart>
        </mc:Choice>
        <mc:Fallback>
          <p:pic>
            <p:nvPicPr>
              <p:cNvPr id="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6870" y="3313277"/>
                <a:ext cx="2109447" cy="1314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4075" y="6850063"/>
              <a:ext cx="34925" cy="1587"/>
            </p14:xfrm>
          </p:contentPart>
        </mc:Choice>
        <mc:Fallback>
          <p:pic>
            <p:nvPicPr>
              <p:cNvPr id="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83638" y="6808801"/>
                <a:ext cx="55800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692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8313" y="3849688"/>
              <a:ext cx="490537" cy="500062"/>
            </p14:xfrm>
          </p:contentPart>
        </mc:Choice>
        <mc:Fallback>
          <p:pic>
            <p:nvPicPr>
              <p:cNvPr id="16692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68983" y="3840334"/>
                <a:ext cx="509197" cy="518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69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2100" y="3849688"/>
              <a:ext cx="588963" cy="419100"/>
            </p14:xfrm>
          </p:contentPart>
        </mc:Choice>
        <mc:Fallback>
          <p:pic>
            <p:nvPicPr>
              <p:cNvPr id="1669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02763" y="3840351"/>
                <a:ext cx="607637" cy="437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69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3325" y="4448175"/>
              <a:ext cx="2322513" cy="581025"/>
            </p14:xfrm>
          </p:contentPart>
        </mc:Choice>
        <mc:Fallback>
          <p:pic>
            <p:nvPicPr>
              <p:cNvPr id="1669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63964" y="4438815"/>
                <a:ext cx="2341234" cy="59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69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9913" y="3911600"/>
              <a:ext cx="1555750" cy="625475"/>
            </p14:xfrm>
          </p:contentPart>
        </mc:Choice>
        <mc:Fallback>
          <p:pic>
            <p:nvPicPr>
              <p:cNvPr id="1669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10545" y="3902200"/>
                <a:ext cx="1574485" cy="644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69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4238" y="795338"/>
              <a:ext cx="500062" cy="303212"/>
            </p14:xfrm>
          </p:contentPart>
        </mc:Choice>
        <mc:Fallback>
          <p:pic>
            <p:nvPicPr>
              <p:cNvPr id="1669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24884" y="785794"/>
                <a:ext cx="518769" cy="322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69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1160463"/>
              <a:ext cx="974725" cy="750887"/>
            </p14:xfrm>
          </p:contentPart>
        </mc:Choice>
        <mc:Fallback>
          <p:pic>
            <p:nvPicPr>
              <p:cNvPr id="1669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0966" y="1151099"/>
                <a:ext cx="993470" cy="769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69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0" y="2446338"/>
              <a:ext cx="1000125" cy="80962"/>
            </p14:xfrm>
          </p:contentPart>
        </mc:Choice>
        <mc:Fallback>
          <p:pic>
            <p:nvPicPr>
              <p:cNvPr id="1669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62906" y="2436547"/>
                <a:ext cx="1018812" cy="100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69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8075" y="2768600"/>
              <a:ext cx="3241675" cy="44450"/>
            </p14:xfrm>
          </p:contentPart>
        </mc:Choice>
        <mc:Fallback>
          <p:pic>
            <p:nvPicPr>
              <p:cNvPr id="1669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98721" y="2759845"/>
                <a:ext cx="3260384" cy="6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69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4600" y="2616200"/>
              <a:ext cx="1866900" cy="169863"/>
            </p14:xfrm>
          </p:contentPart>
        </mc:Choice>
        <mc:Fallback>
          <p:pic>
            <p:nvPicPr>
              <p:cNvPr id="1669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45238" y="2606843"/>
                <a:ext cx="1885623" cy="18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69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2313" y="2724150"/>
              <a:ext cx="1376362" cy="71438"/>
            </p14:xfrm>
          </p:contentPart>
        </mc:Choice>
        <mc:Fallback>
          <p:pic>
            <p:nvPicPr>
              <p:cNvPr id="1669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62948" y="2714863"/>
                <a:ext cx="1395093" cy="90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6693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3763" y="2884488"/>
              <a:ext cx="1017587" cy="90487"/>
            </p14:xfrm>
          </p:contentPart>
        </mc:Choice>
        <mc:Fallback>
          <p:pic>
            <p:nvPicPr>
              <p:cNvPr id="16693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4408" y="2874391"/>
                <a:ext cx="1036298" cy="11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6693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0925" y="3009900"/>
              <a:ext cx="1804988" cy="61913"/>
            </p14:xfrm>
          </p:contentPart>
        </mc:Choice>
        <mc:Fallback>
          <p:pic>
            <p:nvPicPr>
              <p:cNvPr id="16693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11562" y="3000857"/>
                <a:ext cx="1823715" cy="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6693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" y="3830638"/>
              <a:ext cx="1125538" cy="1046162"/>
            </p14:xfrm>
          </p:contentPart>
        </mc:Choice>
        <mc:Fallback>
          <p:pic>
            <p:nvPicPr>
              <p:cNvPr id="16693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3540" y="3821316"/>
                <a:ext cx="1144207" cy="1064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6694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7413" y="5207000"/>
              <a:ext cx="3259137" cy="125413"/>
            </p14:xfrm>
          </p:contentPart>
        </mc:Choice>
        <mc:Fallback>
          <p:pic>
            <p:nvPicPr>
              <p:cNvPr id="16694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88055" y="5197630"/>
                <a:ext cx="3277853" cy="144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6694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4575" y="5545138"/>
              <a:ext cx="1312863" cy="46037"/>
            </p14:xfrm>
          </p:contentPart>
        </mc:Choice>
        <mc:Fallback>
          <p:pic>
            <p:nvPicPr>
              <p:cNvPr id="16694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35203" y="5536205"/>
                <a:ext cx="1331608" cy="63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6694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3525" y="5483225"/>
              <a:ext cx="1724025" cy="46038"/>
            </p14:xfrm>
          </p:contentPart>
        </mc:Choice>
        <mc:Fallback>
          <p:pic>
            <p:nvPicPr>
              <p:cNvPr id="16694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794179" y="5474736"/>
                <a:ext cx="1742718" cy="63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6694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4600" y="5465763"/>
              <a:ext cx="3554413" cy="80962"/>
            </p14:xfrm>
          </p:contentPart>
        </mc:Choice>
        <mc:Fallback>
          <p:pic>
            <p:nvPicPr>
              <p:cNvPr id="16694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045241" y="5456449"/>
                <a:ext cx="3573132" cy="99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6694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2525" y="5761038"/>
              <a:ext cx="990600" cy="7937"/>
            </p14:xfrm>
          </p:contentPart>
        </mc:Choice>
        <mc:Fallback>
          <p:pic>
            <p:nvPicPr>
              <p:cNvPr id="16694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43173" y="5755747"/>
                <a:ext cx="1009304" cy="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6694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1613" y="5751513"/>
              <a:ext cx="1393825" cy="44450"/>
            </p14:xfrm>
          </p:contentPart>
        </mc:Choice>
        <mc:Fallback>
          <p:pic>
            <p:nvPicPr>
              <p:cNvPr id="16694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732251" y="5742413"/>
                <a:ext cx="1412549" cy="626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10" name="Object 2"/>
          <p:cNvGraphicFramePr>
            <a:graphicFrameLocks noChangeAspect="1"/>
          </p:cNvGraphicFramePr>
          <p:nvPr/>
        </p:nvGraphicFramePr>
        <p:xfrm>
          <a:off x="971550" y="1412875"/>
          <a:ext cx="7704138" cy="516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4" name="Image bitmap" r:id="rId3" imgW="6980952" imgH="5477640" progId="PBrush">
                  <p:embed/>
                </p:oleObj>
              </mc:Choice>
              <mc:Fallback>
                <p:oleObj name="Image bitmap" r:id="rId3" imgW="6980952" imgH="547764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12875"/>
                        <a:ext cx="7704138" cy="516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1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1012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1013" name="Text Box 6"/>
          <p:cNvSpPr txBox="1">
            <a:spLocks noChangeArrowheads="1"/>
          </p:cNvSpPr>
          <p:nvPr/>
        </p:nvSpPr>
        <p:spPr bwMode="auto">
          <a:xfrm>
            <a:off x="900113" y="749300"/>
            <a:ext cx="3600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</a:rPr>
              <a:t>Theorem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338" y="1822450"/>
              <a:ext cx="3330575" cy="88900"/>
            </p14:xfrm>
          </p:contentPart>
        </mc:Choice>
        <mc:Fallback>
          <p:pic>
            <p:nvPicPr>
              <p:cNvPr id="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979" y="1812085"/>
                <a:ext cx="3349292" cy="109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8025" y="1901825"/>
              <a:ext cx="2716213" cy="63500"/>
            </p14:xfrm>
          </p:contentPart>
        </mc:Choice>
        <mc:Fallback>
          <p:pic>
            <p:nvPicPr>
              <p:cNvPr id="3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08661" y="1892653"/>
                <a:ext cx="2734941" cy="81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100" y="2401888"/>
              <a:ext cx="322263" cy="3770312"/>
            </p14:xfrm>
          </p:contentPart>
        </mc:Choice>
        <mc:Fallback>
          <p:pic>
            <p:nvPicPr>
              <p:cNvPr id="4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9675" y="2392525"/>
                <a:ext cx="341113" cy="37890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00113" y="620713"/>
            <a:ext cx="4751387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8313" y="1268413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10947" name="Text Box 7"/>
          <p:cNvSpPr txBox="1">
            <a:spLocks noChangeArrowheads="1"/>
          </p:cNvSpPr>
          <p:nvPr/>
        </p:nvSpPr>
        <p:spPr bwMode="auto">
          <a:xfrm>
            <a:off x="900113" y="1347788"/>
            <a:ext cx="7747000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sz="2400">
                <a:solidFill>
                  <a:srgbClr val="D60093"/>
                </a:solidFill>
              </a:rPr>
              <a:t>Theorem:</a:t>
            </a:r>
            <a:r>
              <a:rPr lang="en-US" sz="2400">
                <a:solidFill>
                  <a:srgbClr val="3333FF"/>
                </a:solidFill>
              </a:rPr>
              <a:t>  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The square of an even number is even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D60093"/>
                </a:solidFill>
                <a:sym typeface="Symbol" pitchFamily="18" charset="2"/>
              </a:rPr>
              <a:t>Proof: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Suppose k is an even number but 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 baseline="30000"/>
              <a:t>2</a:t>
            </a:r>
            <a:r>
              <a:rPr lang="en-US" sz="2400">
                <a:sym typeface="Symbol" pitchFamily="18" charset="2"/>
              </a:rPr>
              <a:t> is not even.</a:t>
            </a:r>
          </a:p>
          <a:p>
            <a:pPr marL="609600" indent="-609600">
              <a:lnSpc>
                <a:spcPct val="150000"/>
              </a:lnSpc>
            </a:pPr>
            <a:r>
              <a:rPr lang="en-US" sz="2200">
                <a:sym typeface="Wingdings" pitchFamily="2" charset="2"/>
              </a:rPr>
              <a:t> </a:t>
            </a:r>
            <a:r>
              <a:rPr lang="en-US" sz="2200">
                <a:sym typeface="Symbol" pitchFamily="18" charset="2"/>
              </a:rPr>
              <a:t>So </a:t>
            </a:r>
            <a:r>
              <a:rPr lang="en-US" sz="2200" i="1">
                <a:sym typeface="Symbol" pitchFamily="18" charset="2"/>
              </a:rPr>
              <a:t>k </a:t>
            </a:r>
            <a:r>
              <a:rPr lang="en-US" sz="2200" baseline="30000"/>
              <a:t>2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is odd.</a:t>
            </a:r>
            <a:r>
              <a:rPr lang="en-US" sz="2200">
                <a:sym typeface="Wingdings" pitchFamily="2" charset="2"/>
              </a:rPr>
              <a:t>  </a:t>
            </a:r>
            <a:r>
              <a:rPr lang="en-US" sz="2200">
                <a:sym typeface="Symbol" pitchFamily="18" charset="2"/>
              </a:rPr>
              <a:t></a:t>
            </a:r>
            <a:r>
              <a:rPr lang="en-US" sz="2200" i="1">
                <a:sym typeface="Symbol" pitchFamily="18" charset="2"/>
              </a:rPr>
              <a:t>n  k </a:t>
            </a:r>
            <a:r>
              <a:rPr lang="en-US" sz="2200" baseline="30000"/>
              <a:t>2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= 2</a:t>
            </a:r>
            <a:r>
              <a:rPr lang="en-US" sz="2200" i="1">
                <a:sym typeface="Symbol" pitchFamily="18" charset="2"/>
              </a:rPr>
              <a:t>n </a:t>
            </a:r>
            <a:r>
              <a:rPr lang="en-US" sz="2200">
                <a:sym typeface="Symbol" pitchFamily="18" charset="2"/>
              </a:rPr>
              <a:t>+ 1</a:t>
            </a:r>
            <a:endParaRPr lang="en-US" sz="2200"/>
          </a:p>
          <a:p>
            <a:pPr marL="609600" indent="-609600" algn="just">
              <a:lnSpc>
                <a:spcPct val="150000"/>
              </a:lnSpc>
            </a:pPr>
            <a:r>
              <a:rPr lang="en-US" sz="2200">
                <a:sym typeface="Wingdings" pitchFamily="2" charset="2"/>
              </a:rPr>
              <a:t> </a:t>
            </a:r>
            <a:r>
              <a:rPr lang="en-US" sz="2200">
                <a:sym typeface="Symbol" pitchFamily="18" charset="2"/>
              </a:rPr>
              <a:t></a:t>
            </a:r>
            <a:r>
              <a:rPr lang="en-US" sz="2200" i="1">
                <a:sym typeface="Symbol" pitchFamily="18" charset="2"/>
              </a:rPr>
              <a:t>n  k </a:t>
            </a:r>
            <a:r>
              <a:rPr lang="en-US" sz="2200" baseline="30000"/>
              <a:t>2 </a:t>
            </a:r>
            <a:r>
              <a:rPr lang="en-US" sz="2200">
                <a:sym typeface="Symbol" pitchFamily="18" charset="2"/>
              </a:rPr>
              <a:t>-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1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= 2</a:t>
            </a:r>
            <a:r>
              <a:rPr lang="en-US" sz="2200" i="1">
                <a:sym typeface="Symbol" pitchFamily="18" charset="2"/>
              </a:rPr>
              <a:t>n</a:t>
            </a:r>
            <a:r>
              <a:rPr lang="en-US" sz="2200">
                <a:sym typeface="Wingdings" pitchFamily="2" charset="2"/>
              </a:rPr>
              <a:t> </a:t>
            </a:r>
            <a:r>
              <a:rPr lang="en-US" sz="2200">
                <a:sym typeface="Symbol" pitchFamily="18" charset="2"/>
              </a:rPr>
              <a:t></a:t>
            </a:r>
            <a:r>
              <a:rPr lang="en-US" sz="2200" i="1">
                <a:sym typeface="Symbol" pitchFamily="18" charset="2"/>
              </a:rPr>
              <a:t>n  </a:t>
            </a:r>
            <a:r>
              <a:rPr lang="en-US" sz="2200">
                <a:sym typeface="Symbol" pitchFamily="18" charset="2"/>
              </a:rPr>
              <a:t>(</a:t>
            </a:r>
            <a:r>
              <a:rPr lang="en-US" sz="2200" i="1">
                <a:sym typeface="Symbol" pitchFamily="18" charset="2"/>
              </a:rPr>
              <a:t>k </a:t>
            </a:r>
            <a:r>
              <a:rPr lang="en-US" sz="2200">
                <a:sym typeface="Symbol" pitchFamily="18" charset="2"/>
              </a:rPr>
              <a:t>-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1)(</a:t>
            </a:r>
            <a:r>
              <a:rPr lang="en-US" sz="2200" i="1">
                <a:sym typeface="Symbol" pitchFamily="18" charset="2"/>
              </a:rPr>
              <a:t>k </a:t>
            </a:r>
            <a:r>
              <a:rPr lang="en-US" sz="2200">
                <a:sym typeface="Symbol" pitchFamily="18" charset="2"/>
              </a:rPr>
              <a:t>+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1)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= 2</a:t>
            </a:r>
            <a:r>
              <a:rPr lang="en-US" sz="2200" i="1">
                <a:sym typeface="Symbol" pitchFamily="18" charset="2"/>
              </a:rPr>
              <a:t>n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200">
                <a:sym typeface="Wingdings" pitchFamily="2" charset="2"/>
              </a:rPr>
              <a:t> </a:t>
            </a:r>
            <a:r>
              <a:rPr lang="en-US" sz="2200">
                <a:sym typeface="Symbol" pitchFamily="18" charset="2"/>
              </a:rPr>
              <a:t>2 | (</a:t>
            </a:r>
            <a:r>
              <a:rPr lang="en-US" sz="2200" i="1">
                <a:sym typeface="Symbol" pitchFamily="18" charset="2"/>
              </a:rPr>
              <a:t>k </a:t>
            </a:r>
            <a:r>
              <a:rPr lang="en-US" sz="2200">
                <a:sym typeface="Symbol" pitchFamily="18" charset="2"/>
              </a:rPr>
              <a:t>-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1)(</a:t>
            </a:r>
            <a:r>
              <a:rPr lang="en-US" sz="2200" i="1">
                <a:sym typeface="Symbol" pitchFamily="18" charset="2"/>
              </a:rPr>
              <a:t>k </a:t>
            </a:r>
            <a:r>
              <a:rPr lang="en-US" sz="2200">
                <a:sym typeface="Symbol" pitchFamily="18" charset="2"/>
              </a:rPr>
              <a:t>+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1)</a:t>
            </a:r>
            <a:r>
              <a:rPr lang="en-US" sz="2200" i="1">
                <a:sym typeface="Symbol" pitchFamily="18" charset="2"/>
              </a:rPr>
              <a:t> 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200">
                <a:sym typeface="Wingdings" pitchFamily="2" charset="2"/>
              </a:rPr>
              <a:t> </a:t>
            </a:r>
            <a:r>
              <a:rPr lang="en-US" sz="2200">
                <a:sym typeface="Symbol" pitchFamily="18" charset="2"/>
              </a:rPr>
              <a:t>2 | (</a:t>
            </a:r>
            <a:r>
              <a:rPr lang="en-US" sz="2200" i="1">
                <a:sym typeface="Symbol" pitchFamily="18" charset="2"/>
              </a:rPr>
              <a:t>k </a:t>
            </a:r>
            <a:r>
              <a:rPr lang="en-US" sz="2200">
                <a:sym typeface="Symbol" pitchFamily="18" charset="2"/>
              </a:rPr>
              <a:t>-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1)  or  2 | (</a:t>
            </a:r>
            <a:r>
              <a:rPr lang="en-US" sz="2200" i="1">
                <a:sym typeface="Symbol" pitchFamily="18" charset="2"/>
              </a:rPr>
              <a:t>k </a:t>
            </a:r>
            <a:r>
              <a:rPr lang="en-US" sz="2200">
                <a:sym typeface="Symbol" pitchFamily="18" charset="2"/>
              </a:rPr>
              <a:t>+</a:t>
            </a:r>
            <a:r>
              <a:rPr lang="en-US" sz="2200" i="1">
                <a:sym typeface="Symbol" pitchFamily="18" charset="2"/>
              </a:rPr>
              <a:t> </a:t>
            </a:r>
            <a:r>
              <a:rPr lang="en-US" sz="2200">
                <a:sym typeface="Symbol" pitchFamily="18" charset="2"/>
              </a:rPr>
              <a:t>1)   since 2 is prime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200">
                <a:sym typeface="Wingdings" pitchFamily="2" charset="2"/>
              </a:rPr>
              <a:t> </a:t>
            </a:r>
            <a:r>
              <a:rPr lang="en-US" sz="2200">
                <a:sym typeface="Symbol" pitchFamily="18" charset="2"/>
              </a:rPr>
              <a:t></a:t>
            </a:r>
            <a:r>
              <a:rPr lang="en-US" sz="2200" i="1">
                <a:sym typeface="Symbol" pitchFamily="18" charset="2"/>
              </a:rPr>
              <a:t>a  k </a:t>
            </a:r>
            <a:r>
              <a:rPr lang="en-US" sz="2200">
                <a:sym typeface="Symbol" pitchFamily="18" charset="2"/>
              </a:rPr>
              <a:t>- 1</a:t>
            </a:r>
            <a:r>
              <a:rPr lang="en-US" sz="2200" i="1">
                <a:sym typeface="Symbol" pitchFamily="18" charset="2"/>
              </a:rPr>
              <a:t>  </a:t>
            </a:r>
            <a:r>
              <a:rPr lang="en-US" sz="2200">
                <a:sym typeface="Symbol" pitchFamily="18" charset="2"/>
              </a:rPr>
              <a:t>= 2</a:t>
            </a:r>
            <a:r>
              <a:rPr lang="en-US" sz="2200" i="1">
                <a:sym typeface="Symbol" pitchFamily="18" charset="2"/>
              </a:rPr>
              <a:t>a</a:t>
            </a:r>
            <a:r>
              <a:rPr lang="en-US" sz="2200">
                <a:sym typeface="Symbol" pitchFamily="18" charset="2"/>
              </a:rPr>
              <a:t> or  </a:t>
            </a:r>
            <a:r>
              <a:rPr lang="en-US" sz="2200" i="1">
                <a:sym typeface="Symbol" pitchFamily="18" charset="2"/>
              </a:rPr>
              <a:t>b  k</a:t>
            </a:r>
            <a:r>
              <a:rPr lang="en-US" sz="2200">
                <a:sym typeface="Symbol" pitchFamily="18" charset="2"/>
              </a:rPr>
              <a:t>+1</a:t>
            </a:r>
            <a:r>
              <a:rPr lang="en-US" sz="2200" i="1">
                <a:sym typeface="Symbol" pitchFamily="18" charset="2"/>
              </a:rPr>
              <a:t>  </a:t>
            </a:r>
            <a:r>
              <a:rPr lang="en-US" sz="2200">
                <a:sym typeface="Symbol" pitchFamily="18" charset="2"/>
              </a:rPr>
              <a:t>= 2</a:t>
            </a:r>
            <a:r>
              <a:rPr lang="en-US" sz="2200" i="1">
                <a:sym typeface="Symbol" pitchFamily="18" charset="2"/>
              </a:rPr>
              <a:t>b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200">
                <a:sym typeface="Wingdings" pitchFamily="2" charset="2"/>
              </a:rPr>
              <a:t> </a:t>
            </a:r>
            <a:r>
              <a:rPr lang="en-US" sz="2200">
                <a:sym typeface="Symbol" pitchFamily="18" charset="2"/>
              </a:rPr>
              <a:t></a:t>
            </a:r>
            <a:r>
              <a:rPr lang="en-US" sz="2200" i="1">
                <a:sym typeface="Symbol" pitchFamily="18" charset="2"/>
              </a:rPr>
              <a:t>a  k </a:t>
            </a:r>
            <a:r>
              <a:rPr lang="en-US" sz="2200">
                <a:sym typeface="Symbol" pitchFamily="18" charset="2"/>
              </a:rPr>
              <a:t>= 2</a:t>
            </a:r>
            <a:r>
              <a:rPr lang="en-US" sz="2200" i="1">
                <a:sym typeface="Symbol" pitchFamily="18" charset="2"/>
              </a:rPr>
              <a:t>a</a:t>
            </a:r>
            <a:r>
              <a:rPr lang="en-US" sz="2200">
                <a:sym typeface="Symbol" pitchFamily="18" charset="2"/>
              </a:rPr>
              <a:t> + 1 or   </a:t>
            </a:r>
            <a:r>
              <a:rPr lang="en-US" sz="2200" i="1">
                <a:sym typeface="Symbol" pitchFamily="18" charset="2"/>
              </a:rPr>
              <a:t>b  k  </a:t>
            </a:r>
            <a:r>
              <a:rPr lang="en-US" sz="2200">
                <a:sym typeface="Symbol" pitchFamily="18" charset="2"/>
              </a:rPr>
              <a:t>= 2</a:t>
            </a:r>
            <a:r>
              <a:rPr lang="en-US" sz="2200" i="1">
                <a:sym typeface="Symbol" pitchFamily="18" charset="2"/>
              </a:rPr>
              <a:t>b </a:t>
            </a:r>
            <a:r>
              <a:rPr lang="en-US" sz="2200">
                <a:sym typeface="Symbol" pitchFamily="18" charset="2"/>
              </a:rPr>
              <a:t>– 1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Symbol" pitchFamily="18" charset="2"/>
              </a:rPr>
              <a:t>In both cases 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 is odd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Symbol" pitchFamily="18" charset="2"/>
              </a:rPr>
              <a:t>So 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 is not even, which is a contradiction</a:t>
            </a:r>
          </a:p>
        </p:txBody>
      </p:sp>
      <p:sp>
        <p:nvSpPr>
          <p:cNvPr id="210948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0949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17563" y="688975"/>
            <a:ext cx="7858125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</a:rPr>
              <a:t>Proof by contradiction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009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4313" y="465138"/>
              <a:ext cx="187325" cy="357187"/>
            </p14:xfrm>
          </p:contentPart>
        </mc:Choice>
        <mc:Fallback>
          <p:pic>
            <p:nvPicPr>
              <p:cNvPr id="26009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4983" y="455786"/>
                <a:ext cx="205986" cy="375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0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4513" y="250825"/>
              <a:ext cx="392112" cy="411163"/>
            </p14:xfrm>
          </p:contentPart>
        </mc:Choice>
        <mc:Fallback>
          <p:pic>
            <p:nvPicPr>
              <p:cNvPr id="260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5177" y="241464"/>
                <a:ext cx="410784" cy="429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0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06388" y="4154488"/>
              <a:ext cx="0" cy="0"/>
            </p14:xfrm>
          </p:contentPart>
        </mc:Choice>
        <mc:Fallback>
          <p:pic>
            <p:nvPicPr>
              <p:cNvPr id="260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06388" y="41544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0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8" y="428625"/>
              <a:ext cx="1571625" cy="669925"/>
            </p14:xfrm>
          </p:contentPart>
        </mc:Choice>
        <mc:Fallback>
          <p:pic>
            <p:nvPicPr>
              <p:cNvPr id="260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56531" y="419265"/>
                <a:ext cx="1590339" cy="688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0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" y="5500688"/>
              <a:ext cx="5670550" cy="1349375"/>
            </p14:xfrm>
          </p:contentPart>
        </mc:Choice>
        <mc:Fallback>
          <p:pic>
            <p:nvPicPr>
              <p:cNvPr id="260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091" y="5491325"/>
                <a:ext cx="5689268" cy="1368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0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525" y="1697038"/>
              <a:ext cx="7823200" cy="2473325"/>
            </p14:xfrm>
          </p:contentPart>
        </mc:Choice>
        <mc:Fallback>
          <p:pic>
            <p:nvPicPr>
              <p:cNvPr id="260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8170" y="1687663"/>
                <a:ext cx="7841910" cy="249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0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41538" y="13962063"/>
              <a:ext cx="0" cy="0"/>
            </p14:xfrm>
          </p:contentPart>
        </mc:Choice>
        <mc:Fallback>
          <p:pic>
            <p:nvPicPr>
              <p:cNvPr id="260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241538" y="139620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60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2490788"/>
              <a:ext cx="125413" cy="295275"/>
            </p14:xfrm>
          </p:contentPart>
        </mc:Choice>
        <mc:Fallback>
          <p:pic>
            <p:nvPicPr>
              <p:cNvPr id="260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50080" y="2481426"/>
                <a:ext cx="144153" cy="3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60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9513" y="2517775"/>
              <a:ext cx="482600" cy="171450"/>
            </p14:xfrm>
          </p:contentPart>
        </mc:Choice>
        <mc:Fallback>
          <p:pic>
            <p:nvPicPr>
              <p:cNvPr id="260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50149" y="2508565"/>
                <a:ext cx="501328" cy="189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0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8963" y="2401888"/>
              <a:ext cx="276225" cy="304800"/>
            </p14:xfrm>
          </p:contentPart>
        </mc:Choice>
        <mc:Fallback>
          <p:pic>
            <p:nvPicPr>
              <p:cNvPr id="260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29636" y="2392510"/>
                <a:ext cx="294879" cy="323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601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3063" y="2955925"/>
              <a:ext cx="1071562" cy="233363"/>
            </p14:xfrm>
          </p:contentPart>
        </mc:Choice>
        <mc:Fallback>
          <p:pic>
            <p:nvPicPr>
              <p:cNvPr id="2601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83708" y="2946533"/>
                <a:ext cx="1090273" cy="252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0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8588" y="3286125"/>
              <a:ext cx="554037" cy="63500"/>
            </p14:xfrm>
          </p:contentPart>
        </mc:Choice>
        <mc:Fallback>
          <p:pic>
            <p:nvPicPr>
              <p:cNvPr id="260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29142" y="3276797"/>
                <a:ext cx="572929" cy="8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601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4738" y="3268663"/>
              <a:ext cx="428625" cy="63500"/>
            </p14:xfrm>
          </p:contentPart>
        </mc:Choice>
        <mc:Fallback>
          <p:pic>
            <p:nvPicPr>
              <p:cNvPr id="2601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75436" y="3258472"/>
                <a:ext cx="447230" cy="83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01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4863" y="3251200"/>
              <a:ext cx="206375" cy="26988"/>
            </p14:xfrm>
          </p:contentPart>
        </mc:Choice>
        <mc:Fallback>
          <p:pic>
            <p:nvPicPr>
              <p:cNvPr id="2601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75482" y="3242087"/>
                <a:ext cx="225136" cy="45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0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7250" y="2867025"/>
              <a:ext cx="1884363" cy="411163"/>
            </p14:xfrm>
          </p:contentPart>
        </mc:Choice>
        <mc:Fallback>
          <p:pic>
            <p:nvPicPr>
              <p:cNvPr id="260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97891" y="2857664"/>
                <a:ext cx="1903081" cy="429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01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738" y="4983163"/>
              <a:ext cx="4965700" cy="357187"/>
            </p14:xfrm>
          </p:contentPart>
        </mc:Choice>
        <mc:Fallback>
          <p:pic>
            <p:nvPicPr>
              <p:cNvPr id="2601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3378" y="4973811"/>
                <a:ext cx="4984421" cy="375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01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5875" y="4251325"/>
              <a:ext cx="6367463" cy="2143125"/>
            </p14:xfrm>
          </p:contentPart>
        </mc:Choice>
        <mc:Fallback>
          <p:pic>
            <p:nvPicPr>
              <p:cNvPr id="2601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76515" y="4241979"/>
                <a:ext cx="6386183" cy="2161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011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8388" y="4687888"/>
              <a:ext cx="3071812" cy="1822450"/>
            </p14:xfrm>
          </p:contentPart>
        </mc:Choice>
        <mc:Fallback>
          <p:pic>
            <p:nvPicPr>
              <p:cNvPr id="26011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99029" y="4678516"/>
                <a:ext cx="3090529" cy="1841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0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2863" y="2295525"/>
              <a:ext cx="598487" cy="295275"/>
            </p14:xfrm>
          </p:contentPart>
        </mc:Choice>
        <mc:Fallback>
          <p:pic>
            <p:nvPicPr>
              <p:cNvPr id="260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03506" y="2286163"/>
                <a:ext cx="617201" cy="3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0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3050" y="3278188"/>
              <a:ext cx="295275" cy="26987"/>
            </p14:xfrm>
          </p:contentPart>
        </mc:Choice>
        <mc:Fallback>
          <p:pic>
            <p:nvPicPr>
              <p:cNvPr id="260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03710" y="3268956"/>
                <a:ext cx="313954" cy="45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601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4363" y="2295525"/>
              <a:ext cx="3983037" cy="53975"/>
            </p14:xfrm>
          </p:contentPart>
        </mc:Choice>
        <mc:Fallback>
          <p:pic>
            <p:nvPicPr>
              <p:cNvPr id="2601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875003" y="2286231"/>
                <a:ext cx="4001757" cy="72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601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8613" y="1795463"/>
              <a:ext cx="4295775" cy="581025"/>
            </p14:xfrm>
          </p:contentPart>
        </mc:Choice>
        <mc:Fallback>
          <p:pic>
            <p:nvPicPr>
              <p:cNvPr id="2601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89252" y="1786121"/>
                <a:ext cx="4314496" cy="599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6011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" y="2241550"/>
              <a:ext cx="1865313" cy="3787775"/>
            </p14:xfrm>
          </p:contentPart>
        </mc:Choice>
        <mc:Fallback>
          <p:pic>
            <p:nvPicPr>
              <p:cNvPr id="26011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8613" y="2232188"/>
                <a:ext cx="1883988" cy="38065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901700" y="620713"/>
            <a:ext cx="6191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dirty="0"/>
              <a:t>Today’s Lectures Summary</a:t>
            </a:r>
            <a:endParaRPr lang="en-CA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71550" y="1412875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fr-F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11188" y="1341438"/>
            <a:ext cx="635793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3333FF"/>
                </a:solidFill>
                <a:sym typeface="Symbol" pitchFamily="18" charset="2"/>
              </a:rPr>
              <a:t>Floor and Ceiling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3333FF"/>
                </a:solidFill>
                <a:sym typeface="Symbol" pitchFamily="18" charset="2"/>
              </a:rPr>
              <a:t>Properties of Floor and Ceiling Functions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3333FF"/>
                </a:solidFill>
                <a:sym typeface="Symbol" pitchFamily="18" charset="2"/>
              </a:rPr>
              <a:t>Methods of Proof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  <a:sym typeface="Symbol" pitchFamily="18" charset="2"/>
              </a:rPr>
              <a:t>Direct Proofs</a:t>
            </a:r>
            <a:endParaRPr lang="en-US" sz="2800" dirty="0">
              <a:solidFill>
                <a:srgbClr val="3333FF"/>
              </a:solidFill>
              <a:sym typeface="Symbol" pitchFamily="18" charset="2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00113" y="620713"/>
            <a:ext cx="4751387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12954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12995" name="Text Box 7"/>
          <p:cNvSpPr txBox="1">
            <a:spLocks noChangeArrowheads="1"/>
          </p:cNvSpPr>
          <p:nvPr/>
        </p:nvSpPr>
        <p:spPr bwMode="auto">
          <a:xfrm>
            <a:off x="827088" y="1392238"/>
            <a:ext cx="78486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In addition to direct proofs, there are two other standard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methods for proving </a:t>
            </a:r>
            <a:r>
              <a:rPr lang="en-US" sz="2400">
                <a:sym typeface="Symbol" pitchFamily="18" charset="2"/>
              </a:rPr>
              <a:t></a:t>
            </a:r>
            <a:r>
              <a:rPr lang="en-US" sz="2400" i="1"/>
              <a:t>k P</a:t>
            </a:r>
            <a:r>
              <a:rPr lang="en-US" sz="2400"/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/>
              <a:t>) </a:t>
            </a:r>
            <a:r>
              <a:rPr lang="en-US" sz="2400">
                <a:sym typeface="Wingdings" pitchFamily="2" charset="2"/>
              </a:rPr>
              <a:t> </a:t>
            </a:r>
            <a:r>
              <a:rPr lang="en-US" sz="2400" i="1">
                <a:sym typeface="Wingdings" pitchFamily="2" charset="2"/>
              </a:rPr>
              <a:t>Q</a:t>
            </a:r>
            <a:r>
              <a:rPr lang="en-US" sz="2400">
                <a:sym typeface="Wingdings" pitchFamily="2" charset="2"/>
              </a:rPr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>
                <a:sym typeface="Wingdings" pitchFamily="2" charset="2"/>
              </a:rPr>
              <a:t>)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/>
              <a:t> </a:t>
            </a:r>
            <a:r>
              <a:rPr lang="en-US" sz="2400" b="1" i="1">
                <a:solidFill>
                  <a:srgbClr val="3333FF"/>
                </a:solidFill>
              </a:rPr>
              <a:t>Indirect Proof : </a:t>
            </a:r>
            <a:r>
              <a:rPr lang="en-US" sz="2400">
                <a:sym typeface="Wingdings" pitchFamily="2" charset="2"/>
              </a:rPr>
              <a:t>For any </a:t>
            </a:r>
            <a:r>
              <a:rPr lang="en-US" sz="2400" i="1">
                <a:sym typeface="Wingdings" pitchFamily="2" charset="2"/>
              </a:rPr>
              <a:t>k </a:t>
            </a:r>
            <a:r>
              <a:rPr lang="en-US" sz="2400">
                <a:sym typeface="Wingdings" pitchFamily="2" charset="2"/>
              </a:rPr>
              <a:t> assume: 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 i="1">
                <a:sym typeface="Wingdings" pitchFamily="2" charset="2"/>
              </a:rPr>
              <a:t>Q</a:t>
            </a:r>
            <a:r>
              <a:rPr lang="en-US" sz="2400">
                <a:sym typeface="Wingdings" pitchFamily="2" charset="2"/>
              </a:rPr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>
                <a:sym typeface="Wingdings" pitchFamily="2" charset="2"/>
              </a:rPr>
              <a:t>) and derive: 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 i="1">
                <a:sym typeface="Wingdings" pitchFamily="2" charset="2"/>
              </a:rPr>
              <a:t>P</a:t>
            </a:r>
            <a:r>
              <a:rPr lang="en-US" sz="2400">
                <a:sym typeface="Wingdings" pitchFamily="2" charset="2"/>
              </a:rPr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>
                <a:sym typeface="Wingdings" pitchFamily="2" charset="2"/>
              </a:rPr>
              <a:t>), Uses the contra positive logical equivalence: </a:t>
            </a:r>
            <a:r>
              <a:rPr lang="en-US" sz="2400" i="1">
                <a:sym typeface="Wingdings" pitchFamily="2" charset="2"/>
              </a:rPr>
              <a:t>P</a:t>
            </a:r>
            <a:r>
              <a:rPr lang="en-US" sz="2400">
                <a:sym typeface="Wingdings" pitchFamily="2" charset="2"/>
              </a:rPr>
              <a:t> </a:t>
            </a:r>
            <a:r>
              <a:rPr lang="en-US" sz="2400" i="1">
                <a:sym typeface="Wingdings" pitchFamily="2" charset="2"/>
              </a:rPr>
              <a:t>Q  </a:t>
            </a:r>
            <a:r>
              <a:rPr lang="en-US" sz="2400">
                <a:sym typeface="Symbol" pitchFamily="18" charset="2"/>
              </a:rPr>
              <a:t> </a:t>
            </a:r>
            <a:r>
              <a:rPr lang="en-US" sz="2400" i="1">
                <a:sym typeface="Wingdings" pitchFamily="2" charset="2"/>
              </a:rPr>
              <a:t>Q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 i="1">
                <a:sym typeface="Wingdings" pitchFamily="2" charset="2"/>
              </a:rPr>
              <a:t>P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en-US" sz="2400"/>
              <a:t> </a:t>
            </a:r>
            <a:r>
              <a:rPr lang="en-US" sz="2400" b="1" i="1">
                <a:solidFill>
                  <a:srgbClr val="3333FF"/>
                </a:solidFill>
              </a:rPr>
              <a:t>Proof by Contradiction:          </a:t>
            </a:r>
            <a:r>
              <a:rPr lang="en-US" sz="2400">
                <a:sym typeface="Wingdings" pitchFamily="2" charset="2"/>
              </a:rPr>
              <a:t>For any </a:t>
            </a:r>
            <a:r>
              <a:rPr lang="en-US" sz="2400" i="1">
                <a:sym typeface="Wingdings" pitchFamily="2" charset="2"/>
              </a:rPr>
              <a:t>k </a:t>
            </a:r>
            <a:r>
              <a:rPr lang="en-US" sz="2400">
                <a:sym typeface="Wingdings" pitchFamily="2" charset="2"/>
              </a:rPr>
              <a:t> assume: </a:t>
            </a:r>
            <a:r>
              <a:rPr lang="en-US" sz="2400" i="1">
                <a:sym typeface="Wingdings" pitchFamily="2" charset="2"/>
              </a:rPr>
              <a:t>P</a:t>
            </a:r>
            <a:r>
              <a:rPr lang="en-US" sz="2400">
                <a:sym typeface="Wingdings" pitchFamily="2" charset="2"/>
              </a:rPr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>
                <a:sym typeface="Wingdings" pitchFamily="2" charset="2"/>
              </a:rPr>
              <a:t>) </a:t>
            </a:r>
            <a:r>
              <a:rPr lang="en-US" sz="2400">
                <a:sym typeface="Symbol" pitchFamily="18" charset="2"/>
              </a:rPr>
              <a:t> </a:t>
            </a:r>
            <a:r>
              <a:rPr lang="en-US" sz="2400" i="1">
                <a:sym typeface="Wingdings" pitchFamily="2" charset="2"/>
              </a:rPr>
              <a:t>Q</a:t>
            </a:r>
            <a:r>
              <a:rPr lang="en-US" sz="2400">
                <a:sym typeface="Wingdings" pitchFamily="2" charset="2"/>
              </a:rPr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>
                <a:sym typeface="Wingdings" pitchFamily="2" charset="2"/>
              </a:rPr>
              <a:t>) and derive: </a:t>
            </a:r>
            <a:r>
              <a:rPr lang="en-US" sz="2400">
                <a:sym typeface="Symbol" pitchFamily="18" charset="2"/>
              </a:rPr>
              <a:t></a:t>
            </a:r>
            <a:r>
              <a:rPr lang="en-US" sz="2400" i="1">
                <a:sym typeface="Wingdings" pitchFamily="2" charset="2"/>
              </a:rPr>
              <a:t>P</a:t>
            </a:r>
            <a:r>
              <a:rPr lang="en-US" sz="2400">
                <a:sym typeface="Wingdings" pitchFamily="2" charset="2"/>
              </a:rPr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>
                <a:sym typeface="Wingdings" pitchFamily="2" charset="2"/>
              </a:rPr>
              <a:t>) </a:t>
            </a:r>
            <a:r>
              <a:rPr lang="en-US" sz="2400">
                <a:sym typeface="Symbol" pitchFamily="18" charset="2"/>
              </a:rPr>
              <a:t> </a:t>
            </a:r>
            <a:r>
              <a:rPr lang="en-US" sz="2400" i="1">
                <a:sym typeface="Wingdings" pitchFamily="2" charset="2"/>
              </a:rPr>
              <a:t>Q</a:t>
            </a:r>
            <a:r>
              <a:rPr lang="en-US" sz="2400">
                <a:sym typeface="Wingdings" pitchFamily="2" charset="2"/>
              </a:rPr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>
                <a:sym typeface="Wingdings" pitchFamily="2" charset="2"/>
              </a:rPr>
              <a:t>)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ym typeface="Wingdings" pitchFamily="2" charset="2"/>
              </a:rPr>
              <a:t>Uses the logical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>
                <a:sym typeface="Wingdings" pitchFamily="2" charset="2"/>
              </a:rPr>
              <a:t>equivalence: 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ym typeface="Wingdings" pitchFamily="2" charset="2"/>
              </a:rPr>
              <a:t>	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 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 </a:t>
            </a:r>
            <a:r>
              <a:rPr lang="en-US" sz="2400" b="1">
                <a:solidFill>
                  <a:srgbClr val="3333FF"/>
                </a:solidFill>
                <a:sym typeface="Symbol" pitchFamily="18" charset="2"/>
              </a:rPr>
              <a:t>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 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 </a:t>
            </a:r>
            <a:r>
              <a:rPr lang="en-US" sz="2400" b="1">
                <a:solidFill>
                  <a:srgbClr val="3333FF"/>
                </a:solidFill>
                <a:sym typeface="Symbol" pitchFamily="18" charset="2"/>
              </a:rPr>
              <a:t>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 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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 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</a:t>
            </a:r>
          </a:p>
          <a:p>
            <a:pPr marL="609600" indent="-609600" algn="just">
              <a:lnSpc>
                <a:spcPct val="90000"/>
              </a:lnSpc>
              <a:buFont typeface="Symbol" pitchFamily="18" charset="2"/>
              <a:buNone/>
            </a:pPr>
            <a:r>
              <a:rPr lang="en-US" sz="2400" b="1">
                <a:solidFill>
                  <a:srgbClr val="3333FF"/>
                </a:solidFill>
                <a:sym typeface="Symbol" pitchFamily="18" charset="2"/>
              </a:rPr>
              <a:t>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(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 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) 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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(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 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) </a:t>
            </a:r>
            <a:r>
              <a:rPr lang="en-US" sz="2400" b="1">
                <a:solidFill>
                  <a:srgbClr val="3333FF"/>
                </a:solidFill>
                <a:sym typeface="Symbol" pitchFamily="18" charset="2"/>
              </a:rPr>
              <a:t>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(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 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) 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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(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 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)</a:t>
            </a:r>
          </a:p>
          <a:p>
            <a:pPr marL="609600" indent="-609600" algn="just">
              <a:lnSpc>
                <a:spcPct val="90000"/>
              </a:lnSpc>
              <a:buFont typeface="Symbol" pitchFamily="18" charset="2"/>
              <a:buNone/>
            </a:pPr>
            <a:r>
              <a:rPr lang="en-US" sz="2400" b="1">
                <a:solidFill>
                  <a:srgbClr val="3333FF"/>
                </a:solidFill>
                <a:sym typeface="Symbol" pitchFamily="18" charset="2"/>
              </a:rPr>
              <a:t>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(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 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) 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(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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P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  </a:t>
            </a:r>
            <a:r>
              <a:rPr lang="en-US" sz="2400" i="1">
                <a:solidFill>
                  <a:srgbClr val="3333FF"/>
                </a:solidFill>
                <a:sym typeface="Wingdings" pitchFamily="2" charset="2"/>
              </a:rPr>
              <a:t>Q </a:t>
            </a:r>
            <a:r>
              <a:rPr lang="en-US" sz="2400">
                <a:solidFill>
                  <a:srgbClr val="3333FF"/>
                </a:solidFill>
                <a:sym typeface="Wingdings" pitchFamily="2" charset="2"/>
              </a:rPr>
              <a:t>)</a:t>
            </a:r>
          </a:p>
          <a:p>
            <a:pPr marL="609600" indent="-609600" algn="just">
              <a:lnSpc>
                <a:spcPct val="90000"/>
              </a:lnSpc>
              <a:buFont typeface="Symbol" pitchFamily="18" charset="2"/>
              <a:buNone/>
            </a:pPr>
            <a:r>
              <a:rPr lang="en-US" sz="2400">
                <a:sym typeface="Symbol" pitchFamily="18" charset="2"/>
              </a:rPr>
              <a:t>Intuitively:  Assume claim is false (so </a:t>
            </a:r>
            <a:r>
              <a:rPr lang="en-US" sz="2400" i="1">
                <a:sym typeface="Symbol" pitchFamily="18" charset="2"/>
              </a:rPr>
              <a:t>P </a:t>
            </a:r>
            <a:r>
              <a:rPr lang="en-US" sz="2400">
                <a:sym typeface="Symbol" pitchFamily="18" charset="2"/>
              </a:rPr>
              <a:t>must be true and </a:t>
            </a:r>
            <a:r>
              <a:rPr lang="en-US" sz="2400" i="1">
                <a:sym typeface="Symbol" pitchFamily="18" charset="2"/>
              </a:rPr>
              <a:t>Q  </a:t>
            </a:r>
            <a:r>
              <a:rPr lang="en-US" sz="2400">
                <a:sym typeface="Symbol" pitchFamily="18" charset="2"/>
              </a:rPr>
              <a:t>false).  Show that assumption was absurd (so </a:t>
            </a:r>
            <a:r>
              <a:rPr lang="en-US" sz="2400" i="1">
                <a:sym typeface="Symbol" pitchFamily="18" charset="2"/>
              </a:rPr>
              <a:t>P </a:t>
            </a:r>
            <a:r>
              <a:rPr lang="en-US" sz="2400">
                <a:sym typeface="Symbol" pitchFamily="18" charset="2"/>
              </a:rPr>
              <a:t>false or </a:t>
            </a:r>
            <a:r>
              <a:rPr lang="en-US" sz="2400" i="1">
                <a:sym typeface="Symbol" pitchFamily="18" charset="2"/>
              </a:rPr>
              <a:t>Q</a:t>
            </a:r>
            <a:r>
              <a:rPr lang="en-US" sz="2400">
                <a:sym typeface="Symbol" pitchFamily="18" charset="2"/>
              </a:rPr>
              <a:t> true) so claim true!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endParaRPr lang="en-US" sz="2400" i="1">
              <a:sym typeface="Wingdings" pitchFamily="2" charset="2"/>
            </a:endParaRPr>
          </a:p>
        </p:txBody>
      </p:sp>
      <p:sp>
        <p:nvSpPr>
          <p:cNvPr id="212996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2997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57250" y="642938"/>
            <a:ext cx="7858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Indirect Proof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85813" y="600075"/>
            <a:ext cx="6048375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12954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14019" name="Text Box 4"/>
          <p:cNvSpPr txBox="1">
            <a:spLocks noChangeArrowheads="1"/>
          </p:cNvSpPr>
          <p:nvPr/>
        </p:nvSpPr>
        <p:spPr bwMode="auto">
          <a:xfrm>
            <a:off x="801688" y="1285875"/>
            <a:ext cx="7770812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Theorem : </a:t>
            </a:r>
            <a:r>
              <a:rPr lang="en-US" sz="2400">
                <a:solidFill>
                  <a:srgbClr val="3333FF"/>
                </a:solidFill>
              </a:rPr>
              <a:t>There is no greatest integer.</a:t>
            </a:r>
          </a:p>
          <a:p>
            <a:endParaRPr lang="en-US" sz="2400">
              <a:solidFill>
                <a:srgbClr val="3333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/>
              <a:t>Proof: </a:t>
            </a:r>
            <a:r>
              <a:rPr lang="en-US" sz="2400" i="1"/>
              <a:t>Suppose not. That </a:t>
            </a:r>
            <a:r>
              <a:rPr lang="en-US" sz="2400"/>
              <a:t>is, suppose there is a greatest integer </a:t>
            </a:r>
            <a:r>
              <a:rPr lang="en-US" sz="2400" i="1"/>
              <a:t>N. [We must deduce a contradiction.] Then </a:t>
            </a:r>
            <a:r>
              <a:rPr lang="en-US" sz="2400" i="1">
                <a:solidFill>
                  <a:srgbClr val="3333FF"/>
                </a:solidFill>
              </a:rPr>
              <a:t>N ≥ n </a:t>
            </a:r>
            <a:r>
              <a:rPr lang="en-US" sz="2400" i="1"/>
              <a:t>for every integer </a:t>
            </a:r>
            <a:r>
              <a:rPr lang="en-US" sz="2400" i="1">
                <a:solidFill>
                  <a:srgbClr val="3333FF"/>
                </a:solidFill>
              </a:rPr>
              <a:t>n</a:t>
            </a:r>
            <a:r>
              <a:rPr lang="en-US" sz="2400" i="1"/>
              <a:t>. Let </a:t>
            </a:r>
            <a:r>
              <a:rPr lang="en-US" sz="2400" i="1">
                <a:solidFill>
                  <a:srgbClr val="3333FF"/>
                </a:solidFill>
              </a:rPr>
              <a:t>M = N + 1</a:t>
            </a:r>
            <a:r>
              <a:rPr lang="en-US" sz="2400" i="1"/>
              <a:t>. Now </a:t>
            </a:r>
            <a:r>
              <a:rPr lang="en-US" sz="2400" i="1">
                <a:solidFill>
                  <a:srgbClr val="3333FF"/>
                </a:solidFill>
              </a:rPr>
              <a:t>M</a:t>
            </a:r>
            <a:r>
              <a:rPr lang="en-US" sz="2400" i="1"/>
              <a:t> is an integer since it is a sum </a:t>
            </a:r>
            <a:r>
              <a:rPr lang="en-US" sz="2400"/>
              <a:t>of integers. Also </a:t>
            </a:r>
            <a:r>
              <a:rPr lang="en-US" sz="2400" i="1">
                <a:solidFill>
                  <a:srgbClr val="3333FF"/>
                </a:solidFill>
              </a:rPr>
              <a:t>M &gt; N </a:t>
            </a:r>
            <a:r>
              <a:rPr lang="en-US" sz="2400" i="1"/>
              <a:t>since </a:t>
            </a:r>
            <a:r>
              <a:rPr lang="en-US" sz="2400" i="1">
                <a:solidFill>
                  <a:srgbClr val="3333FF"/>
                </a:solidFill>
              </a:rPr>
              <a:t>M = N + 1. </a:t>
            </a:r>
            <a:r>
              <a:rPr lang="en-US" sz="2400" i="1"/>
              <a:t>Thus </a:t>
            </a:r>
            <a:r>
              <a:rPr lang="en-US" sz="2400" i="1">
                <a:solidFill>
                  <a:srgbClr val="3333FF"/>
                </a:solidFill>
              </a:rPr>
              <a:t>M</a:t>
            </a:r>
            <a:r>
              <a:rPr lang="en-US" sz="2400" i="1"/>
              <a:t> is an integer that is greater </a:t>
            </a:r>
            <a:r>
              <a:rPr lang="en-US" sz="2400"/>
              <a:t>than </a:t>
            </a:r>
            <a:r>
              <a:rPr lang="en-US" sz="2400" i="1">
                <a:solidFill>
                  <a:srgbClr val="3333FF"/>
                </a:solidFill>
              </a:rPr>
              <a:t>N</a:t>
            </a:r>
            <a:r>
              <a:rPr lang="en-US" sz="2400" i="1"/>
              <a:t>. So N is the greatest integer and </a:t>
            </a:r>
            <a:r>
              <a:rPr lang="en-US" sz="2400" i="1">
                <a:solidFill>
                  <a:srgbClr val="3333FF"/>
                </a:solidFill>
              </a:rPr>
              <a:t>N</a:t>
            </a:r>
            <a:r>
              <a:rPr lang="en-US" sz="2400" i="1"/>
              <a:t> is not the greatest integer, which is a </a:t>
            </a:r>
            <a:r>
              <a:rPr lang="en-US" sz="2400"/>
              <a:t>contradiction. </a:t>
            </a:r>
          </a:p>
        </p:txBody>
      </p:sp>
      <p:sp>
        <p:nvSpPr>
          <p:cNvPr id="214020" name="Line 5"/>
          <p:cNvSpPr>
            <a:spLocks noChangeShapeType="1"/>
          </p:cNvSpPr>
          <p:nvPr/>
        </p:nvSpPr>
        <p:spPr bwMode="auto">
          <a:xfrm>
            <a:off x="395288" y="1268413"/>
            <a:ext cx="8137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4021" name="Line 6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4022" name="Line 5"/>
          <p:cNvSpPr>
            <a:spLocks noChangeShapeType="1"/>
          </p:cNvSpPr>
          <p:nvPr/>
        </p:nvSpPr>
        <p:spPr bwMode="auto">
          <a:xfrm>
            <a:off x="395288" y="1268413"/>
            <a:ext cx="8137525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4023" name="Line 6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00113" y="620713"/>
            <a:ext cx="4751387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12954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15043" name="Text Box 7"/>
          <p:cNvSpPr txBox="1">
            <a:spLocks noChangeArrowheads="1"/>
          </p:cNvSpPr>
          <p:nvPr/>
        </p:nvSpPr>
        <p:spPr bwMode="auto">
          <a:xfrm>
            <a:off x="785813" y="1347788"/>
            <a:ext cx="821531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</a:rPr>
              <a:t>PROVE:  </a:t>
            </a: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The square of an even number is even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Proof: </a:t>
            </a:r>
            <a:r>
              <a:rPr lang="en-US" sz="2400">
                <a:sym typeface="Symbol" pitchFamily="18" charset="2"/>
              </a:rPr>
              <a:t>Suppose k is an even number but 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 baseline="30000"/>
              <a:t>2</a:t>
            </a:r>
            <a:r>
              <a:rPr lang="en-US" sz="2400">
                <a:sym typeface="Symbol" pitchFamily="18" charset="2"/>
              </a:rPr>
              <a:t> is not even.</a:t>
            </a:r>
          </a:p>
          <a:p>
            <a:pPr marL="609600" indent="-609600">
              <a:lnSpc>
                <a:spcPct val="150000"/>
              </a:lnSpc>
            </a:pP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ym typeface="Symbol" pitchFamily="18" charset="2"/>
              </a:rPr>
              <a:t>So 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 baseline="30000"/>
              <a:t>2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is odd.</a:t>
            </a:r>
            <a:r>
              <a:rPr lang="en-US" sz="2400">
                <a:sym typeface="Wingdings" pitchFamily="2" charset="2"/>
              </a:rPr>
              <a:t>  </a:t>
            </a:r>
            <a:r>
              <a:rPr lang="en-US" sz="2400">
                <a:sym typeface="Symbol" pitchFamily="18" charset="2"/>
              </a:rPr>
              <a:t></a:t>
            </a:r>
            <a:r>
              <a:rPr lang="en-US" sz="2400" i="1">
                <a:sym typeface="Symbol" pitchFamily="18" charset="2"/>
              </a:rPr>
              <a:t>n  k </a:t>
            </a:r>
            <a:r>
              <a:rPr lang="en-US" sz="2400" baseline="30000"/>
              <a:t>2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= 2</a:t>
            </a:r>
            <a:r>
              <a:rPr lang="en-US" sz="2400" i="1">
                <a:sym typeface="Symbol" pitchFamily="18" charset="2"/>
              </a:rPr>
              <a:t>n </a:t>
            </a:r>
            <a:r>
              <a:rPr lang="en-US" sz="2400">
                <a:sym typeface="Symbol" pitchFamily="18" charset="2"/>
              </a:rPr>
              <a:t>+ 1</a:t>
            </a:r>
            <a:endParaRPr lang="en-US" sz="2400"/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ym typeface="Symbol" pitchFamily="18" charset="2"/>
              </a:rPr>
              <a:t></a:t>
            </a:r>
            <a:r>
              <a:rPr lang="en-US" sz="2400" i="1">
                <a:sym typeface="Symbol" pitchFamily="18" charset="2"/>
              </a:rPr>
              <a:t>n  k </a:t>
            </a:r>
            <a:r>
              <a:rPr lang="en-US" sz="2400" baseline="30000"/>
              <a:t>2 </a:t>
            </a:r>
            <a:r>
              <a:rPr lang="en-US" sz="2400">
                <a:sym typeface="Symbol" pitchFamily="18" charset="2"/>
              </a:rPr>
              <a:t>-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1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= 2</a:t>
            </a:r>
            <a:r>
              <a:rPr lang="en-US" sz="2400" i="1">
                <a:sym typeface="Symbol" pitchFamily="18" charset="2"/>
              </a:rPr>
              <a:t>n</a:t>
            </a: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ym typeface="Symbol" pitchFamily="18" charset="2"/>
              </a:rPr>
              <a:t></a:t>
            </a:r>
            <a:r>
              <a:rPr lang="en-US" sz="2400" i="1">
                <a:sym typeface="Symbol" pitchFamily="18" charset="2"/>
              </a:rPr>
              <a:t>n  </a:t>
            </a:r>
            <a:r>
              <a:rPr lang="en-US" sz="2400">
                <a:sym typeface="Symbol" pitchFamily="18" charset="2"/>
              </a:rPr>
              <a:t>(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-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1)(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+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1)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= 2</a:t>
            </a:r>
            <a:r>
              <a:rPr lang="en-US" sz="2400" i="1">
                <a:sym typeface="Symbol" pitchFamily="18" charset="2"/>
              </a:rPr>
              <a:t>n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ym typeface="Symbol" pitchFamily="18" charset="2"/>
              </a:rPr>
              <a:t>2 | (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-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1)(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+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1)</a:t>
            </a:r>
            <a:r>
              <a:rPr lang="en-US" sz="2400" i="1">
                <a:sym typeface="Symbol" pitchFamily="18" charset="2"/>
              </a:rPr>
              <a:t> 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ym typeface="Symbol" pitchFamily="18" charset="2"/>
              </a:rPr>
              <a:t>2 | (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-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1)  or  2 | (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+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1)   since 2 is prime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ym typeface="Symbol" pitchFamily="18" charset="2"/>
              </a:rPr>
              <a:t></a:t>
            </a:r>
            <a:r>
              <a:rPr lang="en-US" sz="2400" i="1">
                <a:sym typeface="Symbol" pitchFamily="18" charset="2"/>
              </a:rPr>
              <a:t>a  k </a:t>
            </a:r>
            <a:r>
              <a:rPr lang="en-US" sz="2400">
                <a:sym typeface="Symbol" pitchFamily="18" charset="2"/>
              </a:rPr>
              <a:t>- 1</a:t>
            </a:r>
            <a:r>
              <a:rPr lang="en-US" sz="2400" i="1">
                <a:sym typeface="Symbol" pitchFamily="18" charset="2"/>
              </a:rPr>
              <a:t>  </a:t>
            </a:r>
            <a:r>
              <a:rPr lang="en-US" sz="2400">
                <a:sym typeface="Symbol" pitchFamily="18" charset="2"/>
              </a:rPr>
              <a:t>= 2</a:t>
            </a:r>
            <a:r>
              <a:rPr lang="en-US" sz="2400" i="1">
                <a:sym typeface="Symbol" pitchFamily="18" charset="2"/>
              </a:rPr>
              <a:t>a</a:t>
            </a:r>
            <a:r>
              <a:rPr lang="en-US" sz="2400">
                <a:sym typeface="Symbol" pitchFamily="18" charset="2"/>
              </a:rPr>
              <a:t> or  </a:t>
            </a:r>
            <a:r>
              <a:rPr lang="en-US" sz="2400" i="1">
                <a:sym typeface="Symbol" pitchFamily="18" charset="2"/>
              </a:rPr>
              <a:t>b  k</a:t>
            </a:r>
            <a:r>
              <a:rPr lang="en-US" sz="2400">
                <a:sym typeface="Symbol" pitchFamily="18" charset="2"/>
              </a:rPr>
              <a:t>+1</a:t>
            </a:r>
            <a:r>
              <a:rPr lang="en-US" sz="2400" i="1">
                <a:sym typeface="Symbol" pitchFamily="18" charset="2"/>
              </a:rPr>
              <a:t>  </a:t>
            </a:r>
            <a:r>
              <a:rPr lang="en-US" sz="2400">
                <a:sym typeface="Symbol" pitchFamily="18" charset="2"/>
              </a:rPr>
              <a:t>= 2</a:t>
            </a:r>
            <a:r>
              <a:rPr lang="en-US" sz="2400" i="1">
                <a:sym typeface="Symbol" pitchFamily="18" charset="2"/>
              </a:rPr>
              <a:t>b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Wingdings" pitchFamily="2" charset="2"/>
              </a:rPr>
              <a:t> </a:t>
            </a:r>
            <a:r>
              <a:rPr lang="en-US" sz="2400">
                <a:sym typeface="Symbol" pitchFamily="18" charset="2"/>
              </a:rPr>
              <a:t></a:t>
            </a:r>
            <a:r>
              <a:rPr lang="en-US" sz="2400" i="1">
                <a:sym typeface="Symbol" pitchFamily="18" charset="2"/>
              </a:rPr>
              <a:t>a  k </a:t>
            </a:r>
            <a:r>
              <a:rPr lang="en-US" sz="2400">
                <a:sym typeface="Symbol" pitchFamily="18" charset="2"/>
              </a:rPr>
              <a:t>= 2</a:t>
            </a:r>
            <a:r>
              <a:rPr lang="en-US" sz="2400" i="1">
                <a:sym typeface="Symbol" pitchFamily="18" charset="2"/>
              </a:rPr>
              <a:t>a</a:t>
            </a:r>
            <a:r>
              <a:rPr lang="en-US" sz="2400">
                <a:sym typeface="Symbol" pitchFamily="18" charset="2"/>
              </a:rPr>
              <a:t> + 1 or   </a:t>
            </a:r>
            <a:r>
              <a:rPr lang="en-US" sz="2400" i="1">
                <a:sym typeface="Symbol" pitchFamily="18" charset="2"/>
              </a:rPr>
              <a:t>b  k  </a:t>
            </a:r>
            <a:r>
              <a:rPr lang="en-US" sz="2400">
                <a:sym typeface="Symbol" pitchFamily="18" charset="2"/>
              </a:rPr>
              <a:t>= 2</a:t>
            </a:r>
            <a:r>
              <a:rPr lang="en-US" sz="2400" i="1">
                <a:sym typeface="Symbol" pitchFamily="18" charset="2"/>
              </a:rPr>
              <a:t>b </a:t>
            </a:r>
            <a:r>
              <a:rPr lang="en-US" sz="2400">
                <a:sym typeface="Symbol" pitchFamily="18" charset="2"/>
              </a:rPr>
              <a:t>– 1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Symbol" pitchFamily="18" charset="2"/>
              </a:rPr>
              <a:t>In both cases 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 is odd</a:t>
            </a:r>
          </a:p>
          <a:p>
            <a:pPr marL="609600" indent="-609600" algn="just">
              <a:lnSpc>
                <a:spcPct val="150000"/>
              </a:lnSpc>
            </a:pPr>
            <a:r>
              <a:rPr lang="en-US" sz="2400">
                <a:sym typeface="Symbol" pitchFamily="18" charset="2"/>
              </a:rPr>
              <a:t>So </a:t>
            </a:r>
            <a:r>
              <a:rPr lang="en-US" sz="2400" i="1">
                <a:sym typeface="Symbol" pitchFamily="18" charset="2"/>
              </a:rPr>
              <a:t>k </a:t>
            </a:r>
            <a:r>
              <a:rPr lang="en-US" sz="2400">
                <a:sym typeface="Symbol" pitchFamily="18" charset="2"/>
              </a:rPr>
              <a:t> is not even, which is a contradiction</a:t>
            </a:r>
          </a:p>
        </p:txBody>
      </p:sp>
      <p:sp>
        <p:nvSpPr>
          <p:cNvPr id="215044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045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14375" y="642938"/>
            <a:ext cx="7858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</a:rPr>
              <a:t>Proof by contradiction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28675" y="655638"/>
            <a:ext cx="6191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/>
              <a:t>Today's Lecture</a:t>
            </a:r>
            <a:endParaRPr lang="en-CA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71550" y="1412875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fr-F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6310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6311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900113" y="1217613"/>
            <a:ext cx="6858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lnSpc>
                <a:spcPct val="20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</a:rPr>
              <a:t>Definition of Proof</a:t>
            </a:r>
          </a:p>
          <a:p>
            <a:pPr marL="266700" indent="-266700">
              <a:lnSpc>
                <a:spcPct val="20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</a:rPr>
              <a:t>Methods of Proof</a:t>
            </a:r>
          </a:p>
          <a:p>
            <a:pPr marL="266700" indent="-266700">
              <a:lnSpc>
                <a:spcPct val="20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</a:rPr>
              <a:t>Direct Proof</a:t>
            </a:r>
          </a:p>
          <a:p>
            <a:pPr marL="266700" indent="-266700">
              <a:lnSpc>
                <a:spcPct val="20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</a:rPr>
              <a:t>Disproving by Counterexample.</a:t>
            </a:r>
          </a:p>
          <a:p>
            <a:pPr marL="266700" indent="-266700">
              <a:lnSpc>
                <a:spcPct val="200000"/>
              </a:lnSpc>
              <a:buFont typeface="Arial" charset="0"/>
              <a:buChar char="•"/>
            </a:pPr>
            <a:r>
              <a:rPr lang="en-US" sz="2800">
                <a:solidFill>
                  <a:srgbClr val="3333FF"/>
                </a:solidFill>
              </a:rPr>
              <a:t>Proof by Contradiction</a:t>
            </a:r>
          </a:p>
        </p:txBody>
      </p:sp>
      <p:sp>
        <p:nvSpPr>
          <p:cNvPr id="226313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6314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15950" y="620713"/>
            <a:ext cx="8099425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</a:rPr>
              <a:t>Easier Characterization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8313" y="1268413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16067" name="Text Box 9"/>
          <p:cNvSpPr txBox="1">
            <a:spLocks noChangeArrowheads="1"/>
          </p:cNvSpPr>
          <p:nvPr/>
        </p:nvSpPr>
        <p:spPr bwMode="auto">
          <a:xfrm>
            <a:off x="571500" y="1468438"/>
            <a:ext cx="80724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/>
              <a:t>Recall the set of rational numbers </a:t>
            </a:r>
            <a:r>
              <a:rPr lang="en-US" sz="2400" b="1"/>
              <a:t>Q</a:t>
            </a:r>
            <a:r>
              <a:rPr lang="en-US" sz="2400"/>
              <a:t> = the set of numbers with decimal expansion which is periodic past some point (I.e. repeatinginginginginging…)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/>
              <a:t>Easier characterization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b="1"/>
              <a:t>Q </a:t>
            </a:r>
            <a:r>
              <a:rPr lang="en-US" sz="2400"/>
              <a:t>= { </a:t>
            </a:r>
            <a:r>
              <a:rPr lang="en-US" sz="2400" i="1"/>
              <a:t>p/q  </a:t>
            </a:r>
            <a:r>
              <a:rPr lang="en-US" sz="2400"/>
              <a:t>|  </a:t>
            </a:r>
            <a:r>
              <a:rPr lang="en-US" sz="2400" i="1"/>
              <a:t>p∙q</a:t>
            </a:r>
            <a:r>
              <a:rPr lang="en-US" sz="2400"/>
              <a:t> are integers with </a:t>
            </a:r>
            <a:r>
              <a:rPr lang="en-US" sz="2400" i="1"/>
              <a:t>q </a:t>
            </a:r>
            <a:r>
              <a:rPr lang="en-US" sz="2400">
                <a:sym typeface="Symbol" pitchFamily="18" charset="2"/>
              </a:rPr>
              <a:t> 0 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sym typeface="Symbol" pitchFamily="18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  <a:sym typeface="Symbol" pitchFamily="18" charset="2"/>
              </a:rPr>
              <a:t>Theorem:  that the sum of any irrational number with a rational number is irrational: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400"/>
              <a:t>Disproving claims is often much easier than proving them.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400">
                <a:sym typeface="Symbol" pitchFamily="18" charset="2"/>
              </a:rPr>
              <a:t>Claims are usually of the form </a:t>
            </a:r>
            <a:r>
              <a:rPr lang="en-US" sz="2400" i="1"/>
              <a:t>k P</a:t>
            </a:r>
            <a:r>
              <a:rPr lang="en-US" sz="2400"/>
              <a:t>(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/>
              <a:t>).  </a:t>
            </a:r>
            <a:endParaRPr lang="en-US" sz="2400">
              <a:solidFill>
                <a:srgbClr val="3333FF"/>
              </a:solidFill>
            </a:endParaRPr>
          </a:p>
        </p:txBody>
      </p:sp>
      <p:sp>
        <p:nvSpPr>
          <p:cNvPr id="216068" name="Line 14"/>
          <p:cNvSpPr>
            <a:spLocks noChangeShapeType="1"/>
          </p:cNvSpPr>
          <p:nvPr/>
        </p:nvSpPr>
        <p:spPr bwMode="auto">
          <a:xfrm>
            <a:off x="250825" y="1268413"/>
            <a:ext cx="82089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69" name="Line 15"/>
          <p:cNvSpPr>
            <a:spLocks noChangeShapeType="1"/>
          </p:cNvSpPr>
          <p:nvPr/>
        </p:nvSpPr>
        <p:spPr bwMode="auto">
          <a:xfrm>
            <a:off x="5397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70" name="Line 16"/>
          <p:cNvSpPr>
            <a:spLocks noChangeShapeType="1"/>
          </p:cNvSpPr>
          <p:nvPr/>
        </p:nvSpPr>
        <p:spPr bwMode="auto">
          <a:xfrm>
            <a:off x="250825" y="1268413"/>
            <a:ext cx="82089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71" name="Line 17"/>
          <p:cNvSpPr>
            <a:spLocks noChangeShapeType="1"/>
          </p:cNvSpPr>
          <p:nvPr/>
        </p:nvSpPr>
        <p:spPr bwMode="auto">
          <a:xfrm>
            <a:off x="5397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72" name="Line 19"/>
          <p:cNvSpPr>
            <a:spLocks noChangeShapeType="1"/>
          </p:cNvSpPr>
          <p:nvPr/>
        </p:nvSpPr>
        <p:spPr bwMode="auto">
          <a:xfrm>
            <a:off x="250825" y="1268413"/>
            <a:ext cx="84248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73" name="Line 20"/>
          <p:cNvSpPr>
            <a:spLocks noChangeShapeType="1"/>
          </p:cNvSpPr>
          <p:nvPr/>
        </p:nvSpPr>
        <p:spPr bwMode="auto">
          <a:xfrm>
            <a:off x="5397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74" name="Line 19"/>
          <p:cNvSpPr>
            <a:spLocks noChangeShapeType="1"/>
          </p:cNvSpPr>
          <p:nvPr/>
        </p:nvSpPr>
        <p:spPr bwMode="auto">
          <a:xfrm>
            <a:off x="250825" y="1268413"/>
            <a:ext cx="8424863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075" name="Line 20"/>
          <p:cNvSpPr>
            <a:spLocks noChangeShapeType="1"/>
          </p:cNvSpPr>
          <p:nvPr/>
        </p:nvSpPr>
        <p:spPr bwMode="auto">
          <a:xfrm>
            <a:off x="5397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1700" y="620713"/>
            <a:ext cx="6191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dirty="0"/>
              <a:t>Today’s Lectures Summary</a:t>
            </a:r>
            <a:endParaRPr lang="en-CA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1550" y="1412875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fr-FR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1188" y="1341438"/>
            <a:ext cx="635793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3333FF"/>
                </a:solidFill>
                <a:sym typeface="Symbol" pitchFamily="18" charset="2"/>
              </a:rPr>
              <a:t>Floor and Ceiling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3333FF"/>
                </a:solidFill>
                <a:sym typeface="Symbol" pitchFamily="18" charset="2"/>
              </a:rPr>
              <a:t>Properties of Floor and Ceiling Functions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3333FF"/>
                </a:solidFill>
                <a:sym typeface="Symbol" pitchFamily="18" charset="2"/>
              </a:rPr>
              <a:t>Methods of Proof</a:t>
            </a:r>
          </a:p>
          <a:p>
            <a:pPr marL="723900" lvl="2" indent="-365125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3333FF"/>
                </a:solidFill>
                <a:sym typeface="Symbol" pitchFamily="18" charset="2"/>
              </a:rPr>
              <a:t>Direct Proofs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2" name="Text Box 2"/>
          <p:cNvSpPr txBox="1">
            <a:spLocks noChangeArrowheads="1"/>
          </p:cNvSpPr>
          <p:nvPr/>
        </p:nvSpPr>
        <p:spPr bwMode="auto">
          <a:xfrm>
            <a:off x="898525" y="1104900"/>
            <a:ext cx="774541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400"/>
              <a:t>Thus to disprove, enough to find one </a:t>
            </a:r>
            <a:r>
              <a:rPr lang="en-US" sz="2400" i="1"/>
              <a:t>k</a:t>
            </a:r>
            <a:r>
              <a:rPr lang="en-US" sz="2400"/>
              <a:t> –called a </a:t>
            </a:r>
            <a:r>
              <a:rPr lang="en-US" sz="2400" b="1" i="1"/>
              <a:t>counterexample</a:t>
            </a:r>
            <a:r>
              <a:rPr lang="en-US" sz="2400" i="1"/>
              <a:t>– </a:t>
            </a:r>
            <a:r>
              <a:rPr lang="en-US" sz="2400"/>
              <a:t>which makes </a:t>
            </a:r>
            <a:r>
              <a:rPr lang="en-US" sz="2400" i="1"/>
              <a:t>P</a:t>
            </a:r>
            <a:r>
              <a:rPr lang="en-US" sz="2400"/>
              <a:t>(</a:t>
            </a:r>
            <a:r>
              <a:rPr lang="en-US" sz="2400" i="1"/>
              <a:t>k</a:t>
            </a:r>
            <a:r>
              <a:rPr lang="en-US" sz="2400"/>
              <a:t>) false.</a:t>
            </a:r>
          </a:p>
          <a:p>
            <a:pPr algn="just">
              <a:lnSpc>
                <a:spcPct val="150000"/>
              </a:lnSpc>
            </a:pPr>
            <a:r>
              <a:rPr lang="en-US" sz="2400"/>
              <a:t>Proof: The product of irrational numbers is irrational.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solidFill>
                <a:srgbClr val="3333FF"/>
              </a:solidFill>
            </a:endParaRPr>
          </a:p>
        </p:txBody>
      </p:sp>
      <p:sp>
        <p:nvSpPr>
          <p:cNvPr id="134153" name="Line 4"/>
          <p:cNvSpPr>
            <a:spLocks noChangeShapeType="1"/>
          </p:cNvSpPr>
          <p:nvPr/>
        </p:nvSpPr>
        <p:spPr bwMode="auto">
          <a:xfrm>
            <a:off x="395288" y="1000125"/>
            <a:ext cx="8208962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154" name="Line 5"/>
          <p:cNvSpPr>
            <a:spLocks noChangeShapeType="1"/>
          </p:cNvSpPr>
          <p:nvPr/>
        </p:nvSpPr>
        <p:spPr bwMode="auto">
          <a:xfrm flipH="1">
            <a:off x="755650" y="357188"/>
            <a:ext cx="30163" cy="989012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85813" y="428625"/>
            <a:ext cx="7643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Cont….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34151" name="Object 7"/>
          <p:cNvGraphicFramePr>
            <a:graphicFrameLocks noChangeAspect="1"/>
          </p:cNvGraphicFramePr>
          <p:nvPr/>
        </p:nvGraphicFramePr>
        <p:xfrm>
          <a:off x="990600" y="3502025"/>
          <a:ext cx="7896225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2" name="Equation" r:id="rId3" imgW="2984400" imgH="1079280" progId="Equation.3">
                  <p:embed/>
                </p:oleObj>
              </mc:Choice>
              <mc:Fallback>
                <p:oleObj name="Equation" r:id="rId3" imgW="2984400" imgH="10792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2025"/>
                        <a:ext cx="7896225" cy="285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8313" y="1268413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18114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8115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8116" name="Rectangle 9"/>
          <p:cNvSpPr>
            <a:spLocks noChangeArrowheads="1"/>
          </p:cNvSpPr>
          <p:nvPr/>
        </p:nvSpPr>
        <p:spPr bwMode="auto">
          <a:xfrm>
            <a:off x="785813" y="1357313"/>
            <a:ext cx="7858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1. Express the statement to be proved in the form</a:t>
            </a:r>
          </a:p>
          <a:p>
            <a:pPr>
              <a:lnSpc>
                <a:spcPct val="150000"/>
              </a:lnSpc>
            </a:pPr>
            <a:r>
              <a:rPr lang="en-US" sz="2400"/>
              <a:t>∀x in D, if P(x) then Q(x). </a:t>
            </a:r>
          </a:p>
          <a:p>
            <a:pPr>
              <a:lnSpc>
                <a:spcPct val="150000"/>
              </a:lnSpc>
            </a:pPr>
            <a:r>
              <a:rPr lang="en-US" sz="2400"/>
              <a:t>2. Rewrite this statement in the contra positive form</a:t>
            </a:r>
          </a:p>
          <a:p>
            <a:pPr>
              <a:lnSpc>
                <a:spcPct val="150000"/>
              </a:lnSpc>
            </a:pPr>
            <a:r>
              <a:rPr lang="en-US" sz="2400"/>
              <a:t>∀x in D, if Q(x) is false then P(x) is false. </a:t>
            </a:r>
          </a:p>
          <a:p>
            <a:pPr>
              <a:lnSpc>
                <a:spcPct val="150000"/>
              </a:lnSpc>
            </a:pPr>
            <a:r>
              <a:rPr lang="en-US" sz="2400"/>
              <a:t>3. Prove the contra positive by a direct proof.</a:t>
            </a:r>
          </a:p>
          <a:p>
            <a:pPr>
              <a:lnSpc>
                <a:spcPct val="150000"/>
              </a:lnSpc>
            </a:pPr>
            <a:r>
              <a:rPr lang="en-US" sz="2400"/>
              <a:t>     a. Suppose x is a (particular but arbitrarily chosen) element of D such that Q(x)  is false.</a:t>
            </a:r>
          </a:p>
          <a:p>
            <a:pPr>
              <a:lnSpc>
                <a:spcPct val="150000"/>
              </a:lnSpc>
            </a:pPr>
            <a:r>
              <a:rPr lang="en-US" sz="2400"/>
              <a:t>     b. Show that P(x) is false.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857250" y="642938"/>
            <a:ext cx="75009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 of Proof by Contra Positive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14375" y="655638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38" name="Rectangle 3"/>
          <p:cNvSpPr>
            <a:spLocks noChangeArrowheads="1"/>
          </p:cNvSpPr>
          <p:nvPr/>
        </p:nvSpPr>
        <p:spPr bwMode="auto">
          <a:xfrm>
            <a:off x="887413" y="1484313"/>
            <a:ext cx="789940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3333FF"/>
                </a:solidFill>
              </a:rPr>
              <a:t>Proposition: For all integers n, if </a:t>
            </a:r>
            <a:r>
              <a:rPr lang="en-US" sz="2400" i="1">
                <a:solidFill>
                  <a:srgbClr val="3333FF"/>
                </a:solidFill>
              </a:rPr>
              <a:t>n</a:t>
            </a:r>
            <a:r>
              <a:rPr lang="en-US" sz="2400" i="1" baseline="30000">
                <a:solidFill>
                  <a:srgbClr val="3333FF"/>
                </a:solidFill>
              </a:rPr>
              <a:t>2</a:t>
            </a:r>
            <a:r>
              <a:rPr lang="en-US" sz="2400">
                <a:solidFill>
                  <a:srgbClr val="3333FF"/>
                </a:solidFill>
              </a:rPr>
              <a:t> is even then n is even.</a:t>
            </a:r>
          </a:p>
          <a:p>
            <a:r>
              <a:rPr lang="en-US" sz="2400" i="1">
                <a:solidFill>
                  <a:srgbClr val="3333FF"/>
                </a:solidFill>
              </a:rPr>
              <a:t>Contra positive: </a:t>
            </a:r>
            <a:r>
              <a:rPr lang="en-US" sz="2400" i="1"/>
              <a:t>For all integers n, if n is not even then </a:t>
            </a:r>
            <a:r>
              <a:rPr lang="en-US" sz="2400" i="1">
                <a:solidFill>
                  <a:srgbClr val="3333FF"/>
                </a:solidFill>
              </a:rPr>
              <a:t>n</a:t>
            </a:r>
            <a:r>
              <a:rPr lang="en-US" sz="2400" i="1" baseline="30000">
                <a:solidFill>
                  <a:srgbClr val="3333FF"/>
                </a:solidFill>
              </a:rPr>
              <a:t>2</a:t>
            </a:r>
            <a:r>
              <a:rPr lang="en-US" sz="2400" i="1"/>
              <a:t> is not even.</a:t>
            </a:r>
          </a:p>
          <a:p>
            <a:pPr algn="just"/>
            <a:r>
              <a:rPr lang="en-US" sz="2400" i="1">
                <a:solidFill>
                  <a:srgbClr val="3333FF"/>
                </a:solidFill>
              </a:rPr>
              <a:t>Proof: </a:t>
            </a:r>
            <a:r>
              <a:rPr lang="en-US" sz="2400" i="1"/>
              <a:t>Suppose n is any odd integer. [We must show that n2 is odd.] By definition of odd, </a:t>
            </a:r>
            <a:r>
              <a:rPr lang="en-US" sz="2400" i="1">
                <a:solidFill>
                  <a:srgbClr val="3333FF"/>
                </a:solidFill>
              </a:rPr>
              <a:t>n = 2k + 1 </a:t>
            </a:r>
            <a:r>
              <a:rPr lang="en-US" sz="2400" i="1"/>
              <a:t>for some integer k. By substitution and algebra,</a:t>
            </a:r>
          </a:p>
          <a:p>
            <a:pPr algn="just"/>
            <a:r>
              <a:rPr lang="en-US" sz="2400" i="1">
                <a:solidFill>
                  <a:srgbClr val="3333FF"/>
                </a:solidFill>
              </a:rPr>
              <a:t>n</a:t>
            </a:r>
            <a:r>
              <a:rPr lang="en-US" sz="2400" i="1" baseline="30000">
                <a:solidFill>
                  <a:srgbClr val="3333FF"/>
                </a:solidFill>
              </a:rPr>
              <a:t>2</a:t>
            </a:r>
            <a:r>
              <a:rPr lang="en-US" sz="2400" i="1">
                <a:solidFill>
                  <a:srgbClr val="3333FF"/>
                </a:solidFill>
              </a:rPr>
              <a:t> = (2k+1)</a:t>
            </a:r>
            <a:r>
              <a:rPr lang="en-US" sz="2400" i="1" baseline="30000">
                <a:solidFill>
                  <a:srgbClr val="3333FF"/>
                </a:solidFill>
              </a:rPr>
              <a:t>2</a:t>
            </a:r>
            <a:r>
              <a:rPr lang="en-US" sz="2400" i="1">
                <a:solidFill>
                  <a:srgbClr val="3333FF"/>
                </a:solidFill>
              </a:rPr>
              <a:t>2 = 4 k</a:t>
            </a:r>
            <a:r>
              <a:rPr lang="en-US" sz="2400" i="1" baseline="30000">
                <a:solidFill>
                  <a:srgbClr val="3333FF"/>
                </a:solidFill>
              </a:rPr>
              <a:t>2</a:t>
            </a:r>
            <a:r>
              <a:rPr lang="en-US" sz="2400" i="1">
                <a:solidFill>
                  <a:srgbClr val="3333FF"/>
                </a:solidFill>
              </a:rPr>
              <a:t> + 4k + 1 = 2(2 k</a:t>
            </a:r>
            <a:r>
              <a:rPr lang="en-US" sz="2400" i="1" baseline="30000">
                <a:solidFill>
                  <a:srgbClr val="3333FF"/>
                </a:solidFill>
              </a:rPr>
              <a:t>2</a:t>
            </a:r>
            <a:r>
              <a:rPr lang="en-US" sz="2400" i="1">
                <a:solidFill>
                  <a:srgbClr val="3333FF"/>
                </a:solidFill>
              </a:rPr>
              <a:t> + 2k) + 1</a:t>
            </a:r>
            <a:r>
              <a:rPr lang="en-US" sz="2400" i="1"/>
              <a:t>.</a:t>
            </a:r>
          </a:p>
          <a:p>
            <a:pPr algn="just"/>
            <a:r>
              <a:rPr lang="en-US" sz="2400" i="1"/>
              <a:t>But 2k2 + 2k is an integer because products and sums of integers are integers. So</a:t>
            </a:r>
            <a:r>
              <a:rPr lang="en-US" sz="2400" i="1">
                <a:solidFill>
                  <a:srgbClr val="3333FF"/>
                </a:solidFill>
              </a:rPr>
              <a:t> n</a:t>
            </a:r>
            <a:r>
              <a:rPr lang="en-US" sz="2400" i="1" baseline="30000">
                <a:solidFill>
                  <a:srgbClr val="3333FF"/>
                </a:solidFill>
              </a:rPr>
              <a:t>2 </a:t>
            </a:r>
            <a:r>
              <a:rPr lang="en-US" sz="2400" i="1">
                <a:solidFill>
                  <a:srgbClr val="3333FF"/>
                </a:solidFill>
              </a:rPr>
              <a:t>= 2·(an integer) + 1</a:t>
            </a:r>
            <a:r>
              <a:rPr lang="en-US" sz="2400" i="1"/>
              <a:t>, and thus, by definition of odd, </a:t>
            </a:r>
            <a:r>
              <a:rPr lang="en-US" sz="2400" i="1">
                <a:solidFill>
                  <a:srgbClr val="3333FF"/>
                </a:solidFill>
              </a:rPr>
              <a:t>n</a:t>
            </a:r>
            <a:r>
              <a:rPr lang="en-US" sz="2400" i="1" baseline="30000">
                <a:solidFill>
                  <a:srgbClr val="3333FF"/>
                </a:solidFill>
              </a:rPr>
              <a:t>2</a:t>
            </a:r>
            <a:r>
              <a:rPr lang="en-US" sz="2400" i="1"/>
              <a:t> is odd. </a:t>
            </a:r>
            <a:endParaRPr lang="en-US" sz="2400"/>
          </a:p>
        </p:txBody>
      </p:sp>
      <p:sp>
        <p:nvSpPr>
          <p:cNvPr id="219139" name="Line 35"/>
          <p:cNvSpPr>
            <a:spLocks noChangeShapeType="1"/>
          </p:cNvSpPr>
          <p:nvPr/>
        </p:nvSpPr>
        <p:spPr bwMode="auto">
          <a:xfrm>
            <a:off x="755650" y="1268413"/>
            <a:ext cx="77041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0" name="Line 37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1" name="Line 40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2" name="Line 41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3" name="Line 275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4" name="Line 276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5" name="Line 278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6" name="Line 279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7" name="Line 280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8" name="Line 281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49" name="Line 283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50" name="Line 284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51" name="Line 283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152" name="Line 284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857250" y="582613"/>
            <a:ext cx="77866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Relation ship between Contra positive and Contradiction Proofs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8313" y="1268413"/>
            <a:ext cx="8532812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20163" name="Line 8"/>
          <p:cNvSpPr>
            <a:spLocks noChangeShapeType="1"/>
          </p:cNvSpPr>
          <p:nvPr/>
        </p:nvSpPr>
        <p:spPr bwMode="auto">
          <a:xfrm>
            <a:off x="395288" y="1428750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0164" name="Line 9"/>
          <p:cNvSpPr>
            <a:spLocks noChangeShapeType="1"/>
          </p:cNvSpPr>
          <p:nvPr/>
        </p:nvSpPr>
        <p:spPr bwMode="auto">
          <a:xfrm>
            <a:off x="755650" y="85090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0165" name="Rectangle 9"/>
          <p:cNvSpPr>
            <a:spLocks noChangeArrowheads="1"/>
          </p:cNvSpPr>
          <p:nvPr/>
        </p:nvSpPr>
        <p:spPr bwMode="auto">
          <a:xfrm>
            <a:off x="785813" y="1500188"/>
            <a:ext cx="81438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In a proof by contraposition, the statement</a:t>
            </a:r>
          </a:p>
          <a:p>
            <a:pPr algn="ctr"/>
            <a:r>
              <a:rPr lang="en-US" sz="2400">
                <a:solidFill>
                  <a:srgbClr val="3333FF"/>
                </a:solidFill>
              </a:rPr>
              <a:t>∀</a:t>
            </a:r>
            <a:r>
              <a:rPr lang="en-US" sz="2400" i="1">
                <a:solidFill>
                  <a:srgbClr val="3333FF"/>
                </a:solidFill>
              </a:rPr>
              <a:t>x in D, if P(x) then Q(x)</a:t>
            </a:r>
          </a:p>
          <a:p>
            <a:r>
              <a:rPr lang="en-US" sz="2400"/>
              <a:t>is proved by giving a direct proof of the equivalent statement</a:t>
            </a:r>
          </a:p>
          <a:p>
            <a:pPr algn="ctr"/>
            <a:r>
              <a:rPr lang="en-US" sz="2400">
                <a:solidFill>
                  <a:srgbClr val="3333FF"/>
                </a:solidFill>
              </a:rPr>
              <a:t>∀</a:t>
            </a:r>
            <a:r>
              <a:rPr lang="en-US" sz="2400" i="1">
                <a:solidFill>
                  <a:srgbClr val="3333FF"/>
                </a:solidFill>
              </a:rPr>
              <a:t>x in D, if ∼Q(x) then ∼P(x).</a:t>
            </a:r>
          </a:p>
          <a:p>
            <a:r>
              <a:rPr lang="en-US" sz="2400" i="1"/>
              <a:t>To do this, you suppose you are given an arbitrary element x of D such that ∼Q(x). You then show that ∼P(x). This is illustrated in Figure</a:t>
            </a:r>
          </a:p>
        </p:txBody>
      </p:sp>
      <p:pic>
        <p:nvPicPr>
          <p:cNvPr id="2201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786313"/>
            <a:ext cx="76120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00113" y="620713"/>
            <a:ext cx="4392612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1186" name="Content Placeholder 2"/>
          <p:cNvSpPr txBox="1">
            <a:spLocks/>
          </p:cNvSpPr>
          <p:nvPr/>
        </p:nvSpPr>
        <p:spPr bwMode="auto">
          <a:xfrm>
            <a:off x="785813" y="1357313"/>
            <a:ext cx="75819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  <a:p>
            <a:pPr marL="342900" indent="-342900" eaLnBrk="0" hangingPunct="0">
              <a:spcBef>
                <a:spcPct val="20000"/>
              </a:spcBef>
            </a:pPr>
            <a:endParaRPr lang="en-US" sz="2800" i="1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8313" y="1268413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21188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1189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1190" name="Rectangle 12"/>
          <p:cNvSpPr>
            <a:spLocks noChangeArrowheads="1"/>
          </p:cNvSpPr>
          <p:nvPr/>
        </p:nvSpPr>
        <p:spPr bwMode="auto">
          <a:xfrm>
            <a:off x="785813" y="1357313"/>
            <a:ext cx="8215312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/>
              <a:t>To rewrite the proof as a proof by contradiction, you suppose there is an x in D such that P(x) and ∼Q(x). You then follow the steps of the proof by contraposition to deduce the statement ∼P(x). But ∼P(x) is a contradiction to the supposition that P(x) and ∼Q(x). (Because to contradict a conjunction of two statements, it is only necessary to</a:t>
            </a:r>
          </a:p>
          <a:p>
            <a:pPr algn="just">
              <a:lnSpc>
                <a:spcPct val="150000"/>
              </a:lnSpc>
            </a:pPr>
            <a:r>
              <a:rPr lang="en-US" sz="2400"/>
              <a:t>contradict one of them.) This process is illustrated in Figure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7250" y="642938"/>
            <a:ext cx="75009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Cont….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119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5500688"/>
            <a:ext cx="64357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57238" y="620713"/>
            <a:ext cx="7100887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Classical Theorems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12954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129030" name="Text Box 7"/>
          <p:cNvSpPr txBox="1">
            <a:spLocks noChangeArrowheads="1"/>
          </p:cNvSpPr>
          <p:nvPr/>
        </p:nvSpPr>
        <p:spPr bwMode="auto">
          <a:xfrm>
            <a:off x="785813" y="1928813"/>
            <a:ext cx="821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Proof:</a:t>
            </a:r>
            <a:endParaRPr lang="en-US" sz="2400"/>
          </a:p>
        </p:txBody>
      </p:sp>
      <p:sp>
        <p:nvSpPr>
          <p:cNvPr id="129031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32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129025" name="Object 1"/>
          <p:cNvGraphicFramePr>
            <a:graphicFrameLocks noChangeAspect="1"/>
          </p:cNvGraphicFramePr>
          <p:nvPr/>
        </p:nvGraphicFramePr>
        <p:xfrm>
          <a:off x="722313" y="1428750"/>
          <a:ext cx="46339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8" name="Equation" r:id="rId3" imgW="1968480" imgH="431640" progId="">
                  <p:embed/>
                </p:oleObj>
              </mc:Choice>
              <mc:Fallback>
                <p:oleObj name="Equation" r:id="rId3" imgW="1968480" imgH="4316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1428750"/>
                        <a:ext cx="463391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785813" y="2357438"/>
          <a:ext cx="8259762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9" name="Equation" r:id="rId5" imgW="5499000" imgH="1841400" progId="">
                  <p:embed/>
                </p:oleObj>
              </mc:Choice>
              <mc:Fallback>
                <p:oleObj name="Equation" r:id="rId5" imgW="5499000" imgH="1841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357438"/>
                        <a:ext cx="8259762" cy="321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00113" y="620713"/>
            <a:ext cx="4751387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Cont…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12954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86026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6027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803275" y="1285875"/>
          <a:ext cx="83407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4" name="Equation" r:id="rId3" imgW="3543120" imgH="431640" progId="">
                  <p:embed/>
                </p:oleObj>
              </mc:Choice>
              <mc:Fallback>
                <p:oleObj name="Equation" r:id="rId3" imgW="3543120" imgH="4316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1285875"/>
                        <a:ext cx="83407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2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1628775"/>
            <a:ext cx="77152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01700" y="582613"/>
            <a:ext cx="619125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en-CA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Lecture Summary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71550" y="1412875"/>
            <a:ext cx="7467600" cy="838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4259" name="Line 5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4260" name="Line 6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4261" name="Text Box 7"/>
          <p:cNvSpPr txBox="1">
            <a:spLocks noChangeArrowheads="1"/>
          </p:cNvSpPr>
          <p:nvPr/>
        </p:nvSpPr>
        <p:spPr bwMode="auto">
          <a:xfrm>
            <a:off x="971550" y="1268413"/>
            <a:ext cx="7704138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70000"/>
              </a:lnSpc>
              <a:buFont typeface="Arial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Direct Proof</a:t>
            </a:r>
          </a:p>
          <a:p>
            <a:pPr marL="273050" indent="-273050">
              <a:lnSpc>
                <a:spcPct val="170000"/>
              </a:lnSpc>
              <a:buFont typeface="Arial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Indirect Proof</a:t>
            </a:r>
          </a:p>
          <a:p>
            <a:pPr marL="273050" indent="-273050">
              <a:lnSpc>
                <a:spcPct val="170000"/>
              </a:lnSpc>
              <a:buFont typeface="Arial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Proof by Contradiction</a:t>
            </a:r>
          </a:p>
          <a:p>
            <a:pPr marL="273050" indent="-273050">
              <a:lnSpc>
                <a:spcPct val="170000"/>
              </a:lnSpc>
              <a:buFont typeface="Arial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Proof by contra positive</a:t>
            </a:r>
          </a:p>
          <a:p>
            <a:pPr marL="273050" indent="-273050">
              <a:lnSpc>
                <a:spcPct val="170000"/>
              </a:lnSpc>
              <a:buFont typeface="Arial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Relation between them contra positive and Contradiction  </a:t>
            </a:r>
          </a:p>
          <a:p>
            <a:pPr marL="273050" indent="-273050">
              <a:lnSpc>
                <a:spcPct val="170000"/>
              </a:lnSpc>
              <a:buFont typeface="Arial" charset="0"/>
              <a:buChar char="•"/>
            </a:pPr>
            <a:r>
              <a:rPr lang="en-US" sz="2400">
                <a:solidFill>
                  <a:srgbClr val="3333FF"/>
                </a:solidFill>
              </a:rPr>
              <a:t>Classical Theorems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088" y="655638"/>
            <a:ext cx="674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8313" y="1268413"/>
            <a:ext cx="8532812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85813" y="1484313"/>
            <a:ext cx="81788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</a:rPr>
              <a:t>Compute      </a:t>
            </a:r>
            <a:r>
              <a:rPr lang="en-US" sz="2400" i="1" dirty="0">
                <a:solidFill>
                  <a:srgbClr val="3333FF"/>
                </a:solidFill>
              </a:rPr>
              <a:t>and       for each of the following values of x:</a:t>
            </a:r>
          </a:p>
          <a:p>
            <a:endParaRPr lang="en-US" sz="1000" i="1" dirty="0">
              <a:solidFill>
                <a:srgbClr val="3333FF"/>
              </a:solidFill>
            </a:endParaRPr>
          </a:p>
          <a:p>
            <a:pPr>
              <a:buFontTx/>
              <a:buAutoNum type="alphaLcPeriod"/>
            </a:pPr>
            <a:r>
              <a:rPr lang="en-US" sz="2400" dirty="0">
                <a:solidFill>
                  <a:srgbClr val="3333FF"/>
                </a:solidFill>
              </a:rPr>
              <a:t>  25</a:t>
            </a:r>
            <a:r>
              <a:rPr lang="en-US" sz="2400" i="1" dirty="0">
                <a:solidFill>
                  <a:srgbClr val="3333FF"/>
                </a:solidFill>
              </a:rPr>
              <a:t>/4</a:t>
            </a:r>
          </a:p>
          <a:p>
            <a:pPr>
              <a:buFontTx/>
              <a:buAutoNum type="alphaLcPeriod"/>
            </a:pPr>
            <a:r>
              <a:rPr lang="en-US" sz="2400" i="1" dirty="0">
                <a:solidFill>
                  <a:srgbClr val="3333FF"/>
                </a:solidFill>
              </a:rPr>
              <a:t>  0.999</a:t>
            </a:r>
          </a:p>
          <a:p>
            <a:pPr>
              <a:buFontTx/>
              <a:buAutoNum type="alphaLcPeriod"/>
            </a:pPr>
            <a:r>
              <a:rPr lang="en-US" sz="2400" i="1" dirty="0">
                <a:solidFill>
                  <a:srgbClr val="3333FF"/>
                </a:solidFill>
              </a:rPr>
              <a:t>  −2.01</a:t>
            </a:r>
          </a:p>
          <a:p>
            <a:endParaRPr lang="en-US" sz="1000" i="1" dirty="0">
              <a:solidFill>
                <a:srgbClr val="3333FF"/>
              </a:solidFill>
            </a:endParaRPr>
          </a:p>
          <a:p>
            <a:r>
              <a:rPr lang="en-US" sz="2400" dirty="0">
                <a:solidFill>
                  <a:srgbClr val="D60093"/>
                </a:solidFill>
              </a:rPr>
              <a:t>Solution:</a:t>
            </a:r>
          </a:p>
          <a:p>
            <a:endParaRPr lang="en-US" sz="1000" dirty="0">
              <a:solidFill>
                <a:srgbClr val="D60093"/>
              </a:solidFill>
            </a:endParaRPr>
          </a:p>
          <a:p>
            <a:pPr>
              <a:buFontTx/>
              <a:buAutoNum type="alphaLcPeriod"/>
            </a:pPr>
            <a:r>
              <a:rPr lang="en-US" sz="2400" dirty="0"/>
              <a:t>  25</a:t>
            </a:r>
            <a:r>
              <a:rPr lang="en-US" sz="2400" i="1" dirty="0"/>
              <a:t>/4 = 6.25 and 6 &lt; 6.25 &lt; 7; hence</a:t>
            </a:r>
          </a:p>
          <a:p>
            <a:pPr>
              <a:buFontTx/>
              <a:buAutoNum type="alphaLcPeriod"/>
            </a:pPr>
            <a:endParaRPr lang="en-US" sz="2400" i="1" dirty="0"/>
          </a:p>
          <a:p>
            <a:r>
              <a:rPr lang="en-US" sz="2400" dirty="0"/>
              <a:t>b.  0 </a:t>
            </a:r>
            <a:r>
              <a:rPr lang="en-US" sz="2400" i="1" dirty="0"/>
              <a:t>&lt; 0.999 &lt; 1; hence                                   .</a:t>
            </a:r>
          </a:p>
          <a:p>
            <a:endParaRPr lang="en-US" sz="2400" i="1" dirty="0"/>
          </a:p>
          <a:p>
            <a:r>
              <a:rPr lang="en-US" sz="2400" dirty="0"/>
              <a:t>c.  −3 </a:t>
            </a:r>
            <a:r>
              <a:rPr lang="en-US" sz="2400" i="1" dirty="0"/>
              <a:t>&lt; −2.01 &lt; −2; hence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146300" y="1484313"/>
          <a:ext cx="4810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9" name="Equation" r:id="rId3" imgW="266400" imgH="253800" progId="">
                  <p:embed/>
                </p:oleObj>
              </mc:Choice>
              <mc:Fallback>
                <p:oleObj name="Equation" r:id="rId3" imgW="266400" imgH="253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1484313"/>
                        <a:ext cx="48101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3203575" y="1484313"/>
          <a:ext cx="4905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0" name="Equation" r:id="rId5" imgW="266400" imgH="253800" progId="">
                  <p:embed/>
                </p:oleObj>
              </mc:Choice>
              <mc:Fallback>
                <p:oleObj name="Equation" r:id="rId5" imgW="266400" imgH="253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484313"/>
                        <a:ext cx="49053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6156325" y="3789363"/>
          <a:ext cx="278606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1" name="Equation" r:id="rId7" imgW="1688760" imgH="253800" progId="">
                  <p:embed/>
                </p:oleObj>
              </mc:Choice>
              <mc:Fallback>
                <p:oleObj name="Equation" r:id="rId7" imgW="1688760" imgH="2538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789363"/>
                        <a:ext cx="2786063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4202113" y="4508500"/>
          <a:ext cx="28908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2" name="Equation" r:id="rId9" imgW="1752480" imgH="253800" progId="">
                  <p:embed/>
                </p:oleObj>
              </mc:Choice>
              <mc:Fallback>
                <p:oleObj name="Equation" r:id="rId9" imgW="1752480" imgH="2538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113" y="4508500"/>
                        <a:ext cx="2890837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4524375" y="5229225"/>
          <a:ext cx="31432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3" name="Equation" r:id="rId11" imgW="1904760" imgH="253800" progId="">
                  <p:embed/>
                </p:oleObj>
              </mc:Choice>
              <mc:Fallback>
                <p:oleObj name="Equation" r:id="rId11" imgW="1904760" imgH="2538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5229225"/>
                        <a:ext cx="31432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232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" y="2232025"/>
              <a:ext cx="615950" cy="652463"/>
            </p14:xfrm>
          </p:contentPart>
        </mc:Choice>
        <mc:Fallback>
          <p:pic>
            <p:nvPicPr>
              <p:cNvPr id="2232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2968" y="2222663"/>
                <a:ext cx="634813" cy="671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32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5050" y="2786063"/>
              <a:ext cx="125413" cy="19050"/>
            </p14:xfrm>
          </p:contentPart>
        </mc:Choice>
        <mc:Fallback>
          <p:pic>
            <p:nvPicPr>
              <p:cNvPr id="2232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75707" y="2776351"/>
                <a:ext cx="144099" cy="38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32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7738" y="2795588"/>
              <a:ext cx="1393825" cy="303212"/>
            </p14:xfrm>
          </p:contentPart>
        </mc:Choice>
        <mc:Fallback>
          <p:pic>
            <p:nvPicPr>
              <p:cNvPr id="2232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18376" y="2786247"/>
                <a:ext cx="1412549" cy="321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32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7788" y="2428875"/>
              <a:ext cx="590550" cy="812800"/>
            </p14:xfrm>
          </p:contentPart>
        </mc:Choice>
        <mc:Fallback>
          <p:pic>
            <p:nvPicPr>
              <p:cNvPr id="2232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88414" y="2419512"/>
                <a:ext cx="609298" cy="831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32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8" y="3009900"/>
              <a:ext cx="7545387" cy="1411288"/>
            </p14:xfrm>
          </p:contentPart>
        </mc:Choice>
        <mc:Fallback>
          <p:pic>
            <p:nvPicPr>
              <p:cNvPr id="2232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068" y="3000554"/>
                <a:ext cx="7564128" cy="1429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32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2500" y="4214813"/>
              <a:ext cx="519113" cy="179387"/>
            </p14:xfrm>
          </p:contentPart>
        </mc:Choice>
        <mc:Fallback>
          <p:pic>
            <p:nvPicPr>
              <p:cNvPr id="2232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563127" y="4205429"/>
                <a:ext cx="537859" cy="198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324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800" y="5010150"/>
              <a:ext cx="3287713" cy="982663"/>
            </p14:xfrm>
          </p:contentPart>
        </mc:Choice>
        <mc:Fallback>
          <p:pic>
            <p:nvPicPr>
              <p:cNvPr id="22324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8437" y="5000805"/>
                <a:ext cx="3306438" cy="1001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32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75" y="5653088"/>
              <a:ext cx="492125" cy="438150"/>
            </p14:xfrm>
          </p:contentPart>
        </mc:Choice>
        <mc:Fallback>
          <p:pic>
            <p:nvPicPr>
              <p:cNvPr id="2232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77029" y="5643766"/>
                <a:ext cx="510818" cy="456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32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8763" y="5707063"/>
              <a:ext cx="1196975" cy="392112"/>
            </p14:xfrm>
          </p:contentPart>
        </mc:Choice>
        <mc:Fallback>
          <p:pic>
            <p:nvPicPr>
              <p:cNvPr id="2232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99403" y="5697727"/>
                <a:ext cx="1215695" cy="410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32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4388" y="3278188"/>
              <a:ext cx="2384425" cy="115887"/>
            </p14:xfrm>
          </p:contentPart>
        </mc:Choice>
        <mc:Fallback>
          <p:pic>
            <p:nvPicPr>
              <p:cNvPr id="2232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85029" y="3268888"/>
                <a:ext cx="2403143" cy="134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0113" y="620713"/>
            <a:ext cx="4392612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85813" y="1357313"/>
            <a:ext cx="75819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  <a:p>
            <a:pPr marL="342900" indent="-342900" eaLnBrk="0" hangingPunct="0">
              <a:spcBef>
                <a:spcPct val="20000"/>
              </a:spcBef>
            </a:pPr>
            <a:endParaRPr lang="en-US" sz="2800" i="1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1268413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85813" y="1357313"/>
            <a:ext cx="79629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en-US" sz="2400"/>
              <a:t>The 1,370 students at a college are given the opportunity to take buses to an out-of-town game. Each bus holds a maximum of 40 passengers.</a:t>
            </a:r>
          </a:p>
          <a:p>
            <a:pPr marL="342900" indent="-342900" algn="just">
              <a:buFontTx/>
              <a:buAutoNum type="alphaLcPeriod"/>
            </a:pPr>
            <a:r>
              <a:rPr lang="en-US" sz="2400">
                <a:solidFill>
                  <a:srgbClr val="3333FF"/>
                </a:solidFill>
              </a:rPr>
              <a:t>For reasons of economy, the athletic director will send only full buses. What is the maximum number of buses the athletic director will send?</a:t>
            </a:r>
          </a:p>
          <a:p>
            <a:pPr marL="342900" indent="-342900" algn="just">
              <a:buFontTx/>
              <a:buAutoNum type="alphaLcPeriod"/>
            </a:pPr>
            <a:endParaRPr lang="en-US" sz="1000">
              <a:solidFill>
                <a:srgbClr val="3333FF"/>
              </a:solidFill>
            </a:endParaRPr>
          </a:p>
          <a:p>
            <a:pPr marL="342900" indent="-342900" algn="just"/>
            <a:r>
              <a:rPr lang="en-US" sz="2400">
                <a:solidFill>
                  <a:srgbClr val="3333FF"/>
                </a:solidFill>
              </a:rPr>
              <a:t>b. If the athletic director is willing to send one partially filled bus, how many buses will be needed to allow all the students to take the trip?</a:t>
            </a:r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857250" y="642938"/>
            <a:ext cx="75009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857250" y="5000625"/>
          <a:ext cx="50165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8" name="Equation" r:id="rId3" imgW="1866600" imgH="507960" progId="">
                  <p:embed/>
                </p:oleObj>
              </mc:Choice>
              <mc:Fallback>
                <p:oleObj name="Equation" r:id="rId3" imgW="1866600" imgH="507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5000625"/>
                        <a:ext cx="5016500" cy="136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42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088" y="3170238"/>
              <a:ext cx="7921625" cy="1724025"/>
            </p14:xfrm>
          </p:contentPart>
        </mc:Choice>
        <mc:Fallback>
          <p:pic>
            <p:nvPicPr>
              <p:cNvPr id="2242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728" y="3160853"/>
                <a:ext cx="7940345" cy="1742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242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7825" y="4813300"/>
              <a:ext cx="366713" cy="161925"/>
            </p14:xfrm>
          </p:contentPart>
        </mc:Choice>
        <mc:Fallback>
          <p:pic>
            <p:nvPicPr>
              <p:cNvPr id="2242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78459" y="4804006"/>
                <a:ext cx="385445" cy="18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42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2400" y="4857750"/>
              <a:ext cx="876300" cy="688975"/>
            </p14:xfrm>
          </p:contentPart>
        </mc:Choice>
        <mc:Fallback>
          <p:pic>
            <p:nvPicPr>
              <p:cNvPr id="2242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23032" y="4848464"/>
                <a:ext cx="895037" cy="707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42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0838" y="5519738"/>
              <a:ext cx="125412" cy="241300"/>
            </p14:xfrm>
          </p:contentPart>
        </mc:Choice>
        <mc:Fallback>
          <p:pic>
            <p:nvPicPr>
              <p:cNvPr id="2242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51495" y="5510388"/>
                <a:ext cx="144098" cy="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242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7613" y="5599113"/>
              <a:ext cx="992187" cy="696912"/>
            </p14:xfrm>
          </p:contentPart>
        </mc:Choice>
        <mc:Fallback>
          <p:pic>
            <p:nvPicPr>
              <p:cNvPr id="2242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18225" y="5589849"/>
                <a:ext cx="1010962" cy="71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42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4975" y="6180138"/>
              <a:ext cx="2805113" cy="187325"/>
            </p14:xfrm>
          </p:contentPart>
        </mc:Choice>
        <mc:Fallback>
          <p:pic>
            <p:nvPicPr>
              <p:cNvPr id="2242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95613" y="6170983"/>
                <a:ext cx="2823838" cy="205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42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7150" y="2108200"/>
              <a:ext cx="2251075" cy="61913"/>
            </p14:xfrm>
          </p:contentPart>
        </mc:Choice>
        <mc:Fallback>
          <p:pic>
            <p:nvPicPr>
              <p:cNvPr id="2242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57789" y="2098949"/>
                <a:ext cx="2269798" cy="80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42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4438" y="2849563"/>
              <a:ext cx="3179762" cy="71437"/>
            </p14:xfrm>
          </p:contentPart>
        </mc:Choice>
        <mc:Fallback>
          <p:pic>
            <p:nvPicPr>
              <p:cNvPr id="2242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05076" y="2839523"/>
                <a:ext cx="3198486" cy="91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42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0625" y="2795588"/>
              <a:ext cx="2465388" cy="98425"/>
            </p14:xfrm>
          </p:contentPart>
        </mc:Choice>
        <mc:Fallback>
          <p:pic>
            <p:nvPicPr>
              <p:cNvPr id="2242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91265" y="2785858"/>
                <a:ext cx="2484109" cy="1178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088" y="655638"/>
            <a:ext cx="7100887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Values of Floor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12954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85813" y="1476375"/>
            <a:ext cx="821531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endParaRPr lang="en-US" sz="2400"/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</a:rPr>
              <a:t>Solution: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en-US" sz="2400"/>
              <a:t> 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925513" y="1428750"/>
          <a:ext cx="78613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2" name="Equation" r:id="rId3" imgW="3340080" imgH="253800" progId="">
                  <p:embed/>
                </p:oleObj>
              </mc:Choice>
              <mc:Fallback>
                <p:oleObj name="Equation" r:id="rId3" imgW="3340080" imgH="253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1428750"/>
                        <a:ext cx="786130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971550" y="2708275"/>
          <a:ext cx="7500938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3" name="Equation" r:id="rId5" imgW="3403440" imgH="1143000" progId="">
                  <p:embed/>
                </p:oleObj>
              </mc:Choice>
              <mc:Fallback>
                <p:oleObj name="Equation" r:id="rId5" imgW="3403440" imgH="1143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708275"/>
                        <a:ext cx="7500938" cy="279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2528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865188" y="1347788"/>
              <a:ext cx="2767013" cy="1849437"/>
            </p14:xfrm>
          </p:contentPart>
        </mc:Choice>
        <mc:Fallback>
          <p:pic>
            <p:nvPicPr>
              <p:cNvPr id="22528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874532" y="1338422"/>
                <a:ext cx="2785702" cy="1868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52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1513" y="2714625"/>
              <a:ext cx="1697037" cy="474663"/>
            </p14:xfrm>
          </p:contentPart>
        </mc:Choice>
        <mc:Fallback>
          <p:pic>
            <p:nvPicPr>
              <p:cNvPr id="2252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42165" y="2705247"/>
                <a:ext cx="1715733" cy="493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52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3875088"/>
              <a:ext cx="8456613" cy="2046287"/>
            </p14:xfrm>
          </p:contentPart>
        </mc:Choice>
        <mc:Fallback>
          <p:pic>
            <p:nvPicPr>
              <p:cNvPr id="2252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7687" y="3865693"/>
                <a:ext cx="8475338" cy="2065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252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175" y="5591175"/>
              <a:ext cx="1625600" cy="312738"/>
            </p14:xfrm>
          </p:contentPart>
        </mc:Choice>
        <mc:Fallback>
          <p:pic>
            <p:nvPicPr>
              <p:cNvPr id="2252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4814" y="5581840"/>
                <a:ext cx="1644322" cy="331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528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2075" y="2527300"/>
              <a:ext cx="3625850" cy="4322763"/>
            </p14:xfrm>
          </p:contentPart>
        </mc:Choice>
        <mc:Fallback>
          <p:pic>
            <p:nvPicPr>
              <p:cNvPr id="22528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92715" y="2517940"/>
                <a:ext cx="3644570" cy="4341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528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2635250"/>
              <a:ext cx="2679700" cy="1411288"/>
            </p14:xfrm>
          </p:contentPart>
        </mc:Choice>
        <mc:Fallback>
          <p:pic>
            <p:nvPicPr>
              <p:cNvPr id="22528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21471" y="2625894"/>
                <a:ext cx="2698409" cy="14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529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3575" y="2205038"/>
              <a:ext cx="1090613" cy="80962"/>
            </p14:xfrm>
          </p:contentPart>
        </mc:Choice>
        <mc:Fallback>
          <p:pic>
            <p:nvPicPr>
              <p:cNvPr id="22529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4207" y="2195886"/>
                <a:ext cx="1109348" cy="9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529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3288" y="2232025"/>
              <a:ext cx="1490662" cy="46038"/>
            </p14:xfrm>
          </p:contentPart>
        </mc:Choice>
        <mc:Fallback>
          <p:pic>
            <p:nvPicPr>
              <p:cNvPr id="22529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73933" y="2222525"/>
                <a:ext cx="1509372" cy="650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0113" y="620713"/>
            <a:ext cx="4751387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Cont… 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12954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58838" y="1398588"/>
            <a:ext cx="78898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just">
              <a:buFont typeface="Wingdings" pitchFamily="2" charset="2"/>
              <a:buNone/>
            </a:pPr>
            <a:r>
              <a:rPr lang="en-US" sz="2400"/>
              <a:t>Is the following statement true or false? For all real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400"/>
              <a:t>Numbers </a:t>
            </a:r>
            <a:r>
              <a:rPr lang="en-US" sz="2400" i="1"/>
              <a:t>x</a:t>
            </a:r>
            <a:r>
              <a:rPr lang="en-US" sz="2400"/>
              <a:t> and </a:t>
            </a:r>
            <a:r>
              <a:rPr lang="en-US" sz="2400" i="1"/>
              <a:t>y,</a:t>
            </a:r>
          </a:p>
          <a:p>
            <a:pPr marL="609600" indent="-609600">
              <a:buFont typeface="Wingdings" pitchFamily="2" charset="2"/>
              <a:buNone/>
            </a:pPr>
            <a:endParaRPr lang="en-US" sz="2400" i="1"/>
          </a:p>
          <a:p>
            <a:pPr marL="609600" indent="-609600">
              <a:buFont typeface="Wingdings" pitchFamily="2" charset="2"/>
              <a:buNone/>
            </a:pPr>
            <a:r>
              <a:rPr lang="en-US" sz="2400" i="1">
                <a:solidFill>
                  <a:srgbClr val="3333FF"/>
                </a:solidFill>
              </a:rPr>
              <a:t>Solution: The statement is false, take x = y = 1/2, then</a:t>
            </a:r>
          </a:p>
          <a:p>
            <a:pPr marL="609600" indent="-609600">
              <a:buFont typeface="Wingdings" pitchFamily="2" charset="2"/>
              <a:buNone/>
            </a:pPr>
            <a:endParaRPr lang="en-US" sz="2400" i="1"/>
          </a:p>
          <a:p>
            <a:pPr marL="609600" indent="-609600">
              <a:buFont typeface="Wingdings" pitchFamily="2" charset="2"/>
              <a:buNone/>
            </a:pPr>
            <a:endParaRPr lang="en-US" sz="2400" i="1"/>
          </a:p>
          <a:p>
            <a:pPr marL="609600" indent="-609600">
              <a:buFont typeface="Wingdings" pitchFamily="2" charset="2"/>
              <a:buNone/>
            </a:pPr>
            <a:endParaRPr lang="en-US" sz="2400" i="1"/>
          </a:p>
          <a:p>
            <a:pPr marL="609600" indent="-609600">
              <a:buFont typeface="Wingdings" pitchFamily="2" charset="2"/>
              <a:buNone/>
            </a:pPr>
            <a:endParaRPr lang="en-US" sz="2400" i="1"/>
          </a:p>
          <a:p>
            <a:pPr marL="609600" indent="-609600">
              <a:buFont typeface="Wingdings" pitchFamily="2" charset="2"/>
              <a:buNone/>
            </a:pPr>
            <a:endParaRPr lang="en-US" sz="2400" i="1"/>
          </a:p>
          <a:p>
            <a:pPr marL="609600" indent="-609600">
              <a:buFont typeface="Wingdings" pitchFamily="2" charset="2"/>
              <a:buNone/>
            </a:pPr>
            <a:endParaRPr lang="en-US" sz="2400" i="1"/>
          </a:p>
          <a:p>
            <a:pPr marL="609600" indent="-609600">
              <a:buFont typeface="Wingdings" pitchFamily="2" charset="2"/>
              <a:buNone/>
            </a:pPr>
            <a:endParaRPr lang="en-US" sz="2400" i="1"/>
          </a:p>
          <a:p>
            <a:pPr marL="609600" indent="-609600">
              <a:buFont typeface="Wingdings" pitchFamily="2" charset="2"/>
              <a:buNone/>
            </a:pPr>
            <a:r>
              <a:rPr lang="en-US" sz="2400" i="1">
                <a:solidFill>
                  <a:srgbClr val="3333FF"/>
                </a:solidFill>
              </a:rPr>
              <a:t>Hence</a:t>
            </a:r>
            <a:r>
              <a:rPr lang="en-US" sz="2400" i="1"/>
              <a:t>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400" i="1"/>
              <a:t>  </a:t>
            </a:r>
            <a:endParaRPr lang="en-US" sz="240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3451225" y="1773238"/>
          <a:ext cx="23447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7" name="Equation" r:id="rId3" imgW="1218960" imgH="253800" progId="">
                  <p:embed/>
                </p:oleObj>
              </mc:Choice>
              <mc:Fallback>
                <p:oleObj name="Equation" r:id="rId3" imgW="1218960" imgH="253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1773238"/>
                        <a:ext cx="234473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2357438" y="2900363"/>
          <a:ext cx="4683125" cy="256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8" name="Equation" r:id="rId5" imgW="2044440" imgH="1117440" progId="">
                  <p:embed/>
                </p:oleObj>
              </mc:Choice>
              <mc:Fallback>
                <p:oleObj name="Equation" r:id="rId5" imgW="2044440" imgH="11174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2900363"/>
                        <a:ext cx="4683125" cy="2560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514600" y="5738813"/>
          <a:ext cx="34258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9" name="Equation" r:id="rId7" imgW="1218960" imgH="253800" progId="">
                  <p:embed/>
                </p:oleObj>
              </mc:Choice>
              <mc:Fallback>
                <p:oleObj name="Equation" r:id="rId7" imgW="1218960" imgH="2538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38813"/>
                        <a:ext cx="34258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63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8138" y="1901825"/>
              <a:ext cx="696912" cy="322263"/>
            </p14:xfrm>
          </p:contentPart>
        </mc:Choice>
        <mc:Fallback>
          <p:pic>
            <p:nvPicPr>
              <p:cNvPr id="2263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78730" y="1892347"/>
                <a:ext cx="715728" cy="341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63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06013" y="21161375"/>
              <a:ext cx="0" cy="0"/>
            </p14:xfrm>
          </p:contentPart>
        </mc:Choice>
        <mc:Fallback>
          <p:pic>
            <p:nvPicPr>
              <p:cNvPr id="2263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706013" y="211613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263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4288" y="3670300"/>
              <a:ext cx="625475" cy="80963"/>
            </p14:xfrm>
          </p:contentPart>
        </mc:Choice>
        <mc:Fallback>
          <p:pic>
            <p:nvPicPr>
              <p:cNvPr id="2263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44931" y="3661067"/>
                <a:ext cx="644189" cy="99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63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4475" y="3875088"/>
              <a:ext cx="571500" cy="73025"/>
            </p14:xfrm>
          </p:contentPart>
        </mc:Choice>
        <mc:Fallback>
          <p:pic>
            <p:nvPicPr>
              <p:cNvPr id="2263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45118" y="3866536"/>
                <a:ext cx="590214" cy="90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63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913" y="3643313"/>
              <a:ext cx="874712" cy="312737"/>
            </p14:xfrm>
          </p:contentPart>
        </mc:Choice>
        <mc:Fallback>
          <p:pic>
            <p:nvPicPr>
              <p:cNvPr id="2263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59558" y="3633999"/>
                <a:ext cx="893422" cy="331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63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2973388"/>
              <a:ext cx="4348163" cy="1778000"/>
            </p14:xfrm>
          </p:contentPart>
        </mc:Choice>
        <mc:Fallback>
          <p:pic>
            <p:nvPicPr>
              <p:cNvPr id="2263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86422" y="2963986"/>
                <a:ext cx="4366869" cy="1796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63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7650" y="5108575"/>
              <a:ext cx="6564313" cy="1482725"/>
            </p14:xfrm>
          </p:contentPart>
        </mc:Choice>
        <mc:Fallback>
          <p:pic>
            <p:nvPicPr>
              <p:cNvPr id="2263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08289" y="5099216"/>
                <a:ext cx="6583034" cy="1501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63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7975" y="1517650"/>
              <a:ext cx="3563938" cy="1100138"/>
            </p14:xfrm>
          </p:contentPart>
        </mc:Choice>
        <mc:Fallback>
          <p:pic>
            <p:nvPicPr>
              <p:cNvPr id="2263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38597" y="1508219"/>
                <a:ext cx="3582694" cy="111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0113" y="620713"/>
            <a:ext cx="4392612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85813" y="1357313"/>
            <a:ext cx="75819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  <a:p>
            <a:pPr marL="342900" indent="-342900" eaLnBrk="0" hangingPunct="0">
              <a:spcBef>
                <a:spcPct val="20000"/>
              </a:spcBef>
            </a:pPr>
            <a:endParaRPr lang="en-US" sz="2800" i="1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1268413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85813" y="1357313"/>
            <a:ext cx="803433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</a:rPr>
              <a:t>Theorem: For all numbers x and all integers m,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sz="2400">
              <a:solidFill>
                <a:srgbClr val="3333FF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D60093"/>
                </a:solidFill>
              </a:rPr>
              <a:t>Proof:</a:t>
            </a:r>
            <a:r>
              <a:rPr lang="en-US" sz="2400"/>
              <a:t> Suppose a real number </a:t>
            </a:r>
            <a:r>
              <a:rPr lang="en-US" sz="2400">
                <a:solidFill>
                  <a:srgbClr val="3333FF"/>
                </a:solidFill>
              </a:rPr>
              <a:t>x</a:t>
            </a:r>
            <a:r>
              <a:rPr lang="en-US" sz="2400"/>
              <a:t> and an integer </a:t>
            </a:r>
            <a:r>
              <a:rPr lang="en-US" sz="2400">
                <a:solidFill>
                  <a:srgbClr val="3333FF"/>
                </a:solidFill>
              </a:rPr>
              <a:t>m</a:t>
            </a:r>
            <a:r>
              <a:rPr lang="en-US" sz="2400"/>
              <a:t> are given. Let    n =             that unique integer n such that,   </a:t>
            </a:r>
            <a:r>
              <a:rPr lang="en-US" sz="2400">
                <a:solidFill>
                  <a:srgbClr val="3333FF"/>
                </a:solidFill>
              </a:rPr>
              <a:t> n ≤ x &lt; n + 1</a:t>
            </a:r>
            <a:r>
              <a:rPr lang="en-US" sz="2400"/>
              <a:t>. Add </a:t>
            </a:r>
            <a:r>
              <a:rPr lang="en-US" sz="2400">
                <a:solidFill>
                  <a:srgbClr val="3333FF"/>
                </a:solidFill>
              </a:rPr>
              <a:t>m</a:t>
            </a:r>
            <a:r>
              <a:rPr lang="en-US" sz="2400"/>
              <a:t> to all sides to obtain </a:t>
            </a:r>
            <a:r>
              <a:rPr lang="pt-BR" sz="2400" i="1">
                <a:solidFill>
                  <a:srgbClr val="3333FF"/>
                </a:solidFill>
              </a:rPr>
              <a:t>n + m ≤ x + m &lt; n + m + 1</a:t>
            </a:r>
            <a:r>
              <a:rPr lang="en-US" sz="2400" i="1"/>
              <a:t>. Now </a:t>
            </a:r>
            <a:r>
              <a:rPr lang="en-US" sz="2400" i="1">
                <a:solidFill>
                  <a:srgbClr val="3333FF"/>
                </a:solidFill>
              </a:rPr>
              <a:t>n + m </a:t>
            </a:r>
            <a:r>
              <a:rPr lang="en-US" sz="2400" i="1"/>
              <a:t>is an integer and so, by definition of floor,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400" i="1"/>
              <a:t>But n =      . Hence by substitution</a:t>
            </a:r>
          </a:p>
          <a:p>
            <a:pPr algn="just">
              <a:buFont typeface="Wingdings" pitchFamily="2" charset="2"/>
              <a:buNone/>
            </a:pPr>
            <a:endParaRPr lang="en-US" sz="2400">
              <a:solidFill>
                <a:srgbClr val="3333FF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en-US" sz="2400" b="1" i="1"/>
          </a:p>
        </p:txBody>
      </p:sp>
      <p:sp>
        <p:nvSpPr>
          <p:cNvPr id="10" name="Rectangle 9"/>
          <p:cNvSpPr/>
          <p:nvPr/>
        </p:nvSpPr>
        <p:spPr>
          <a:xfrm>
            <a:off x="827088" y="684213"/>
            <a:ext cx="7500937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Properties of Floor </a:t>
            </a:r>
            <a:endParaRPr lang="en-CA" sz="32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3059113" y="1916113"/>
          <a:ext cx="30956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1" name="Equation" r:id="rId3" imgW="1130040" imgH="253800" progId="">
                  <p:embed/>
                </p:oleObj>
              </mc:Choice>
              <mc:Fallback>
                <p:oleObj name="Equation" r:id="rId3" imgW="1130040" imgH="253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916113"/>
                        <a:ext cx="309562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3298825" y="3186113"/>
          <a:ext cx="4810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2" name="Equation" r:id="rId5" imgW="266400" imgH="253800" progId="">
                  <p:embed/>
                </p:oleObj>
              </mc:Choice>
              <mc:Fallback>
                <p:oleObj name="Equation" r:id="rId5" imgW="266400" imgH="253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3186113"/>
                        <a:ext cx="48101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1763713" y="4724400"/>
          <a:ext cx="23050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3" name="Equation" r:id="rId7" imgW="990360" imgH="253800" progId="">
                  <p:embed/>
                </p:oleObj>
              </mc:Choice>
              <mc:Fallback>
                <p:oleObj name="Equation" r:id="rId7" imgW="990360" imgH="2538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724400"/>
                        <a:ext cx="23050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1908175" y="5373688"/>
          <a:ext cx="4810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4" name="Equation" r:id="rId9" imgW="266400" imgH="253800" progId="">
                  <p:embed/>
                </p:oleObj>
              </mc:Choice>
              <mc:Fallback>
                <p:oleObj name="Equation" r:id="rId9" imgW="266400" imgH="2538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373688"/>
                        <a:ext cx="48101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3311525" y="5876925"/>
          <a:ext cx="23399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5" name="Equation" r:id="rId11" imgW="1130040" imgH="253800" progId="">
                  <p:embed/>
                </p:oleObj>
              </mc:Choice>
              <mc:Fallback>
                <p:oleObj name="Equation" r:id="rId11" imgW="1130040" imgH="2538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5876925"/>
                        <a:ext cx="233997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273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738" y="2330450"/>
              <a:ext cx="7502525" cy="4359275"/>
            </p14:xfrm>
          </p:contentPart>
        </mc:Choice>
        <mc:Fallback>
          <p:pic>
            <p:nvPicPr>
              <p:cNvPr id="2273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1377" y="2321077"/>
                <a:ext cx="7521247" cy="4378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73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0613" y="5268913"/>
              <a:ext cx="1233487" cy="465137"/>
            </p14:xfrm>
          </p:contentPart>
        </mc:Choice>
        <mc:Fallback>
          <p:pic>
            <p:nvPicPr>
              <p:cNvPr id="2273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61247" y="5259360"/>
                <a:ext cx="1252220" cy="484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73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9363" y="5456238"/>
              <a:ext cx="179387" cy="125412"/>
            </p14:xfrm>
          </p:contentPart>
        </mc:Choice>
        <mc:Fallback>
          <p:pic>
            <p:nvPicPr>
              <p:cNvPr id="2273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89979" y="5446446"/>
                <a:ext cx="198156" cy="144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73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7025" y="5207000"/>
              <a:ext cx="777875" cy="322263"/>
            </p14:xfrm>
          </p:contentPart>
        </mc:Choice>
        <mc:Fallback>
          <p:pic>
            <p:nvPicPr>
              <p:cNvPr id="2273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37675" y="5197628"/>
                <a:ext cx="796576" cy="341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73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1625" y="5608638"/>
              <a:ext cx="115888" cy="285750"/>
            </p14:xfrm>
          </p:contentPart>
        </mc:Choice>
        <mc:Fallback>
          <p:pic>
            <p:nvPicPr>
              <p:cNvPr id="2273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12297" y="5599269"/>
                <a:ext cx="134545" cy="304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734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1563" y="5975350"/>
              <a:ext cx="258762" cy="249238"/>
            </p14:xfrm>
          </p:contentPart>
        </mc:Choice>
        <mc:Fallback>
          <p:pic>
            <p:nvPicPr>
              <p:cNvPr id="22734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12219" y="5966039"/>
                <a:ext cx="277450" cy="267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734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7650" y="6010275"/>
              <a:ext cx="473075" cy="285750"/>
            </p14:xfrm>
          </p:contentPart>
        </mc:Choice>
        <mc:Fallback>
          <p:pic>
            <p:nvPicPr>
              <p:cNvPr id="22734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58381" y="6000651"/>
                <a:ext cx="491613" cy="304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734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01063" y="5965825"/>
              <a:ext cx="492125" cy="206375"/>
            </p14:xfrm>
          </p:contentPart>
        </mc:Choice>
        <mc:Fallback>
          <p:pic>
            <p:nvPicPr>
              <p:cNvPr id="22734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91571" y="5956444"/>
                <a:ext cx="511109" cy="22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734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6050" y="107950"/>
              <a:ext cx="830263" cy="642938"/>
            </p14:xfrm>
          </p:contentPart>
        </mc:Choice>
        <mc:Fallback>
          <p:pic>
            <p:nvPicPr>
              <p:cNvPr id="22734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46595" y="98500"/>
                <a:ext cx="849174" cy="661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734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7475" y="901700"/>
              <a:ext cx="295275" cy="268288"/>
            </p14:xfrm>
          </p:contentPart>
        </mc:Choice>
        <mc:Fallback>
          <p:pic>
            <p:nvPicPr>
              <p:cNvPr id="22734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88113" y="892337"/>
                <a:ext cx="314000" cy="287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734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7538" y="588963"/>
              <a:ext cx="98425" cy="46037"/>
            </p14:xfrm>
          </p:contentPart>
        </mc:Choice>
        <mc:Fallback>
          <p:pic>
            <p:nvPicPr>
              <p:cNvPr id="22734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87619" y="579387"/>
                <a:ext cx="118263" cy="65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734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0" y="401638"/>
              <a:ext cx="1401763" cy="482600"/>
            </p14:xfrm>
          </p:contentPart>
        </mc:Choice>
        <mc:Fallback>
          <p:pic>
            <p:nvPicPr>
              <p:cNvPr id="22734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19917" y="392281"/>
                <a:ext cx="1420429" cy="501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734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0" y="955675"/>
              <a:ext cx="1285875" cy="1196975"/>
            </p14:xfrm>
          </p:contentPart>
        </mc:Choice>
        <mc:Fallback>
          <p:pic>
            <p:nvPicPr>
              <p:cNvPr id="22734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054643" y="946318"/>
                <a:ext cx="1304589" cy="1215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2734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2013" y="608013"/>
              <a:ext cx="1090612" cy="1490662"/>
            </p14:xfrm>
          </p:contentPart>
        </mc:Choice>
        <mc:Fallback>
          <p:pic>
            <p:nvPicPr>
              <p:cNvPr id="22734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92645" y="598660"/>
                <a:ext cx="1109347" cy="1509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2734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9775" y="2973388"/>
              <a:ext cx="3911600" cy="71437"/>
            </p14:xfrm>
          </p:contentPart>
        </mc:Choice>
        <mc:Fallback>
          <p:pic>
            <p:nvPicPr>
              <p:cNvPr id="22734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00415" y="2962894"/>
                <a:ext cx="3930319" cy="92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2735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84425" y="3081338"/>
              <a:ext cx="1571625" cy="554037"/>
            </p14:xfrm>
          </p:contentPart>
        </mc:Choice>
        <mc:Fallback>
          <p:pic>
            <p:nvPicPr>
              <p:cNvPr id="22735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75057" y="3071978"/>
                <a:ext cx="1590361" cy="5727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0113" y="620713"/>
            <a:ext cx="4392612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defRPr/>
            </a:pP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85813" y="1357313"/>
            <a:ext cx="75819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  <a:p>
            <a:pPr marL="342900" indent="-342900" eaLnBrk="0" hangingPunct="0">
              <a:spcBef>
                <a:spcPct val="20000"/>
              </a:spcBef>
            </a:pPr>
            <a:endParaRPr lang="en-US" sz="2800" i="1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1268413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95288" y="1268413"/>
            <a:ext cx="8280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755650" y="692150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85813" y="1357313"/>
            <a:ext cx="82153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sz="2400">
                <a:solidFill>
                  <a:srgbClr val="3333FF"/>
                </a:solidFill>
              </a:rPr>
              <a:t>Theorem:</a:t>
            </a:r>
          </a:p>
          <a:p>
            <a:pPr marL="609600" indent="-609600">
              <a:buFont typeface="Wingdings" pitchFamily="2" charset="2"/>
              <a:buNone/>
            </a:pPr>
            <a:endParaRPr lang="en-US" sz="2400">
              <a:solidFill>
                <a:srgbClr val="3333FF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endParaRPr lang="en-US" sz="2400">
              <a:solidFill>
                <a:srgbClr val="3333FF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endParaRPr lang="en-US" sz="2400">
              <a:solidFill>
                <a:srgbClr val="3333FF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endParaRPr lang="en-US" sz="2400">
              <a:solidFill>
                <a:srgbClr val="3333FF"/>
              </a:solidFill>
            </a:endParaRPr>
          </a:p>
          <a:p>
            <a:pPr marL="609600" indent="-609600"/>
            <a:r>
              <a:rPr lang="en-US" sz="2400">
                <a:solidFill>
                  <a:srgbClr val="3333FF"/>
                </a:solidFill>
              </a:rPr>
              <a:t>Proof: </a:t>
            </a:r>
            <a:r>
              <a:rPr lang="en-US" sz="2200"/>
              <a:t>Suppose </a:t>
            </a:r>
            <a:r>
              <a:rPr lang="en-US" sz="2200" i="1"/>
              <a:t>n is a integer. Then </a:t>
            </a:r>
            <a:r>
              <a:rPr lang="en-US" sz="2200"/>
              <a:t>either </a:t>
            </a:r>
            <a:r>
              <a:rPr lang="en-US" sz="2200" i="1"/>
              <a:t>n is odd or n is even.</a:t>
            </a:r>
          </a:p>
          <a:p>
            <a:pPr marL="609600" indent="-609600"/>
            <a:r>
              <a:rPr lang="en-US" sz="2400" i="1">
                <a:solidFill>
                  <a:srgbClr val="3333FF"/>
                </a:solidFill>
              </a:rPr>
              <a:t>Case 1: </a:t>
            </a:r>
            <a:r>
              <a:rPr lang="en-US" sz="2400" i="1"/>
              <a:t>in this case </a:t>
            </a:r>
            <a:r>
              <a:rPr lang="en-US" sz="2400" i="1">
                <a:solidFill>
                  <a:srgbClr val="3333FF"/>
                </a:solidFill>
              </a:rPr>
              <a:t>n = 2k+1 </a:t>
            </a:r>
            <a:r>
              <a:rPr lang="en-US" sz="2400" i="1"/>
              <a:t>for some integers k</a:t>
            </a:r>
            <a:r>
              <a:rPr lang="en-US" sz="2400" i="1">
                <a:solidFill>
                  <a:srgbClr val="3333FF"/>
                </a:solidFill>
              </a:rPr>
              <a:t>.</a:t>
            </a:r>
          </a:p>
          <a:p>
            <a:pPr marL="609600" indent="-609600"/>
            <a:endParaRPr lang="en-US" sz="2400" i="1">
              <a:solidFill>
                <a:srgbClr val="3333FF"/>
              </a:solidFill>
            </a:endParaRPr>
          </a:p>
          <a:p>
            <a:pPr marL="609600" indent="-609600"/>
            <a:r>
              <a:rPr lang="en-US" sz="2400" i="1">
                <a:solidFill>
                  <a:srgbClr val="3333FF"/>
                </a:solidFill>
              </a:rPr>
              <a:t> </a:t>
            </a:r>
            <a:r>
              <a:rPr lang="en-US" sz="2400">
                <a:solidFill>
                  <a:srgbClr val="3333FF"/>
                </a:solidFill>
              </a:rPr>
              <a:t> </a:t>
            </a:r>
            <a:endParaRPr lang="en-US" sz="2400"/>
          </a:p>
          <a:p>
            <a:pPr marL="609600" indent="-609600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857250" y="684213"/>
            <a:ext cx="7500938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Cont….</a:t>
            </a:r>
            <a:endParaRPr lang="en-CA" sz="32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338388" y="1412875"/>
          <a:ext cx="4105275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8" name="Equation" r:id="rId3" imgW="1536480" imgH="1041120" progId="">
                  <p:embed/>
                </p:oleObj>
              </mc:Choice>
              <mc:Fallback>
                <p:oleObj name="Equation" r:id="rId3" imgW="1536480" imgH="10411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1412875"/>
                        <a:ext cx="4105275" cy="165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2339975" y="4076700"/>
          <a:ext cx="5761038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9" name="Equation" r:id="rId5" imgW="3466800" imgH="1523880" progId="">
                  <p:embed/>
                </p:oleObj>
              </mc:Choice>
              <mc:Fallback>
                <p:oleObj name="Equation" r:id="rId5" imgW="3466800" imgH="15238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076700"/>
                        <a:ext cx="5761038" cy="232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283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1075" y="2938463"/>
              <a:ext cx="812800" cy="71437"/>
            </p14:xfrm>
          </p:contentPart>
        </mc:Choice>
        <mc:Fallback>
          <p:pic>
            <p:nvPicPr>
              <p:cNvPr id="2283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41716" y="2929268"/>
                <a:ext cx="831518" cy="89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83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4338" y="1357313"/>
              <a:ext cx="1919287" cy="1643062"/>
            </p14:xfrm>
          </p:contentPart>
        </mc:Choice>
        <mc:Fallback>
          <p:pic>
            <p:nvPicPr>
              <p:cNvPr id="2283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14983" y="1347955"/>
                <a:ext cx="1937998" cy="1661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83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6213" y="1374775"/>
              <a:ext cx="6591300" cy="4359275"/>
            </p14:xfrm>
          </p:contentPart>
        </mc:Choice>
        <mc:Fallback>
          <p:pic>
            <p:nvPicPr>
              <p:cNvPr id="2283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6860" y="1365409"/>
                <a:ext cx="6610006" cy="4378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2835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8675" y="3492500"/>
              <a:ext cx="2955925" cy="1276350"/>
            </p14:xfrm>
          </p:contentPart>
        </mc:Choice>
        <mc:Fallback>
          <p:pic>
            <p:nvPicPr>
              <p:cNvPr id="22835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89328" y="3483144"/>
                <a:ext cx="2974620" cy="1295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836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2401888"/>
              <a:ext cx="750887" cy="465137"/>
            </p14:xfrm>
          </p:contentPart>
        </mc:Choice>
        <mc:Fallback>
          <p:pic>
            <p:nvPicPr>
              <p:cNvPr id="22836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91445" y="2392528"/>
                <a:ext cx="769623" cy="483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836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3163" y="4027488"/>
              <a:ext cx="3384550" cy="465137"/>
            </p14:xfrm>
          </p:contentPart>
        </mc:Choice>
        <mc:Fallback>
          <p:pic>
            <p:nvPicPr>
              <p:cNvPr id="22836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73803" y="4018120"/>
                <a:ext cx="3403269" cy="483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836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4670425"/>
              <a:ext cx="1579562" cy="911225"/>
            </p14:xfrm>
          </p:contentPart>
        </mc:Choice>
        <mc:Fallback>
          <p:pic>
            <p:nvPicPr>
              <p:cNvPr id="22836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84541" y="4661068"/>
                <a:ext cx="1598255" cy="929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836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7488" y="4902200"/>
              <a:ext cx="1098550" cy="573088"/>
            </p14:xfrm>
          </p:contentPart>
        </mc:Choice>
        <mc:Fallback>
          <p:pic>
            <p:nvPicPr>
              <p:cNvPr id="22836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18114" y="4892858"/>
                <a:ext cx="1117298" cy="591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83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7663" y="4537075"/>
              <a:ext cx="1563687" cy="615950"/>
            </p14:xfrm>
          </p:contentPart>
        </mc:Choice>
        <mc:Fallback>
          <p:pic>
            <p:nvPicPr>
              <p:cNvPr id="2283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88300" y="4527726"/>
                <a:ext cx="1582414" cy="634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836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0638" y="5322888"/>
              <a:ext cx="295275" cy="250825"/>
            </p14:xfrm>
          </p:contentPart>
        </mc:Choice>
        <mc:Fallback>
          <p:pic>
            <p:nvPicPr>
              <p:cNvPr id="22836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21264" y="5313518"/>
                <a:ext cx="314023" cy="26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836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9013" y="3036888"/>
              <a:ext cx="349250" cy="1587"/>
            </p14:xfrm>
          </p:contentPart>
        </mc:Choice>
        <mc:Fallback>
          <p:pic>
            <p:nvPicPr>
              <p:cNvPr id="22836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49632" y="2995626"/>
                <a:ext cx="368011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836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84425" y="2938463"/>
              <a:ext cx="750888" cy="88900"/>
            </p14:xfrm>
          </p:contentPart>
        </mc:Choice>
        <mc:Fallback>
          <p:pic>
            <p:nvPicPr>
              <p:cNvPr id="22836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75061" y="2929180"/>
                <a:ext cx="769615" cy="1074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6075</TotalTime>
  <Words>1985</Words>
  <Application>Microsoft Office PowerPoint</Application>
  <PresentationFormat>On-screen Show (4:3)</PresentationFormat>
  <Paragraphs>209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Symbol</vt:lpstr>
      <vt:lpstr>Wingdings</vt:lpstr>
      <vt:lpstr>Default Design</vt:lpstr>
      <vt:lpstr>Equation</vt:lpstr>
      <vt:lpstr>Image bitmap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Structures CSC 102</dc:title>
  <dc:creator>Rasheed</dc:creator>
  <cp:lastModifiedBy>noman.uos1@gmail.com</cp:lastModifiedBy>
  <cp:revision>954</cp:revision>
  <dcterms:created xsi:type="dcterms:W3CDTF">2012-03-24T09:18:04Z</dcterms:created>
  <dcterms:modified xsi:type="dcterms:W3CDTF">2020-11-30T16:00:44Z</dcterms:modified>
</cp:coreProperties>
</file>