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8" autoAdjust="0"/>
    <p:restoredTop sz="94660"/>
  </p:normalViewPr>
  <p:slideViewPr>
    <p:cSldViewPr snapToGrid="0">
      <p:cViewPr varScale="1">
        <p:scale>
          <a:sx n="92" d="100"/>
          <a:sy n="92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69-4A57-4896-A798-9D9BEEACD82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5CDC-6065-475E-8809-F0549A32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6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69-4A57-4896-A798-9D9BEEACD82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5CDC-6065-475E-8809-F0549A32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5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69-4A57-4896-A798-9D9BEEACD82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5CDC-6065-475E-8809-F0549A32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69-4A57-4896-A798-9D9BEEACD82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5CDC-6065-475E-8809-F0549A32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5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69-4A57-4896-A798-9D9BEEACD82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5CDC-6065-475E-8809-F0549A32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1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69-4A57-4896-A798-9D9BEEACD82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5CDC-6065-475E-8809-F0549A32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3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69-4A57-4896-A798-9D9BEEACD82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5CDC-6065-475E-8809-F0549A32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69-4A57-4896-A798-9D9BEEACD82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5CDC-6065-475E-8809-F0549A32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69-4A57-4896-A798-9D9BEEACD82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5CDC-6065-475E-8809-F0549A32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69-4A57-4896-A798-9D9BEEACD82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5CDC-6065-475E-8809-F0549A32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7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8B69-4A57-4896-A798-9D9BEEACD82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5CDC-6065-475E-8809-F0549A32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5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A8B69-4A57-4896-A798-9D9BEEACD82C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C5CDC-6065-475E-8809-F0549A328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8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 Management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Farhana Sharif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440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Useful because professional staff can improve their performance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good opportunity to review their plans and ambitions.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Weakness is that the appraisal interviews can be uncomfortable.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question arises that whether appraisals should have any link with promotion or salary increase????????????? 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758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Unfair Dismissal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for a dismissal to be fair, the reason for the dismissal must be a fair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and the dismissal procedure itself must have been carried out fairly. If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either of these conditions is not satisfied, an employee can take action in an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 tribunal alleging unfair dismissal. If the tribunal finds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employee, it will usually order the employer to pay compensation to the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who has been unfairly dismissed</a:t>
            </a:r>
          </a:p>
        </p:txBody>
      </p:sp>
    </p:spTree>
    <p:extLst>
      <p:ext uri="{BB962C8B-B14F-4D97-AF65-F5344CB8AC3E}">
        <p14:creationId xmlns:p14="http://schemas.microsoft.com/office/powerpoint/2010/main" val="2753281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wide variety of reasons as justifying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dismissal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lack of capability;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misconduct;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breach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redundancy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13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Redundancy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dismissal because of redundancy (‘retrenchment’ in the USA)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occurs when employees are dismissed because the employer no longer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people to do their jobs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circumstances, most employees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entitled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compensation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their age, salary and years of service.</a:t>
            </a:r>
          </a:p>
        </p:txBody>
      </p:sp>
    </p:spTree>
    <p:extLst>
      <p:ext uri="{BB962C8B-B14F-4D97-AF65-F5344CB8AC3E}">
        <p14:creationId xmlns:p14="http://schemas.microsoft.com/office/powerpoint/2010/main" val="1050315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Constructive Dismissal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sometimes happens that an employer behaves towards an employee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such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way that the employee feels that they have no option but to resign.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employer’s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amounts to a substantial breach of the contract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employment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law may regard the employer’s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tantamount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dismissal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situation is known as constructive dismissal and can 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subject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unfair dismissal proceedings</a:t>
            </a:r>
          </a:p>
        </p:txBody>
      </p:sp>
    </p:spTree>
    <p:extLst>
      <p:ext uri="{BB962C8B-B14F-4D97-AF65-F5344CB8AC3E}">
        <p14:creationId xmlns:p14="http://schemas.microsoft.com/office/powerpoint/2010/main" val="1388339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required to make use of these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before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can claim constructive dismissal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Takeover and outsourcing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Interest Disclosure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Public Interest Disclosure Act 1998 (PIDA)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Wrongful dismissal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881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 of Employment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 between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employee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their employer can be enforced in a court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requires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that, if the contract is not written down, the employer must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with a statement of the major conditions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employment, including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grievance procedures.</a:t>
            </a:r>
          </a:p>
        </p:txBody>
      </p:sp>
    </p:spTree>
    <p:extLst>
      <p:ext uri="{BB962C8B-B14F-4D97-AF65-F5344CB8AC3E}">
        <p14:creationId xmlns:p14="http://schemas.microsoft.com/office/powerpoint/2010/main" val="1870639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 Planning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human resources department is to ensure that the organization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always has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the staff it needs, it must be able to forecast the needs some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ahead.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Inputs to human resource planning process: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 from existing projects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Sales forecasts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Forecasts of the likely staff losses in the coming months</a:t>
            </a:r>
          </a:p>
        </p:txBody>
      </p:sp>
    </p:spTree>
    <p:extLst>
      <p:ext uri="{BB962C8B-B14F-4D97-AF65-F5344CB8AC3E}">
        <p14:creationId xmlns:p14="http://schemas.microsoft.com/office/powerpoint/2010/main" val="1157123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809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Design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809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tried three different ways to provide more interesting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satisfying jobs: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rotation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enlargement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enrichment.</a:t>
            </a:r>
          </a:p>
        </p:txBody>
      </p:sp>
    </p:spTree>
    <p:extLst>
      <p:ext uri="{BB962C8B-B14F-4D97-AF65-F5344CB8AC3E}">
        <p14:creationId xmlns:p14="http://schemas.microsoft.com/office/powerpoint/2010/main" val="1716383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Rotation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4435"/>
            <a:ext cx="10515600" cy="39325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rotation, that is, rotating staff through a series of jobs, is the most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obvious way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preventing employees from becoming bored with a very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narrow 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specialized task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analysis of the process might identify the following tasks, which then might be allocated to the individuals named: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Receive incoming invoice and match to purchase order (Freda).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Confirm price calculations 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despatch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receiving department for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confirmation that goods or services have been received (Gareth).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Receive confirmation from department and pass for payment (John).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Produce payment (Peter).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Handle queries arising at any of the above stages (Julie).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92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‘human resources’ emphasizes the fact that the people who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organization are an indispensable part of the organization’s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very often, the most important part.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reason,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will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try to ensure that it always has available the appropriately skilled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qualified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experienced staff that it needs in order to exploit its other assets.</a:t>
            </a:r>
          </a:p>
        </p:txBody>
      </p:sp>
    </p:spTree>
    <p:extLst>
      <p:ext uri="{BB962C8B-B14F-4D97-AF65-F5344CB8AC3E}">
        <p14:creationId xmlns:p14="http://schemas.microsoft.com/office/powerpoint/2010/main" val="1255472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Enlargement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41863"/>
            <a:ext cx="10515600" cy="3735099"/>
          </a:xfrm>
        </p:spPr>
        <p:txBody>
          <a:bodyPr/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enlargement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redesigning a job so that it includes more tasks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essentially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level of skill and responsibility.</a:t>
            </a:r>
          </a:p>
        </p:txBody>
      </p:sp>
    </p:spTree>
    <p:extLst>
      <p:ext uri="{BB962C8B-B14F-4D97-AF65-F5344CB8AC3E}">
        <p14:creationId xmlns:p14="http://schemas.microsoft.com/office/powerpoint/2010/main" val="26499337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Enrichment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enrichment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redesigning jobs so that the amount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responsibility, discretion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control required of the employee is increased</a:t>
            </a:r>
          </a:p>
        </p:txBody>
      </p:sp>
    </p:spTree>
    <p:extLst>
      <p:ext uri="{BB962C8B-B14F-4D97-AF65-F5344CB8AC3E}">
        <p14:creationId xmlns:p14="http://schemas.microsoft.com/office/powerpoint/2010/main" val="298791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 of tasks of organization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ensuring that recruitment, selection and promotion procedures comply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anti-discrimination legislation;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staff training and development;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setting up and monitoring remuneration policy;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setting up and monitoring appraisal procedures;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administering dismissal and redundancy procedures;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dealing with contracts of employment;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workforce planning;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administering grievance procedures;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being aware of new legislation affecting employment rights and advising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what the organization must do to comply with it;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dealing with health and safety;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administering consultative committees.</a:t>
            </a:r>
          </a:p>
        </p:txBody>
      </p:sp>
    </p:spTree>
    <p:extLst>
      <p:ext uri="{BB962C8B-B14F-4D97-AF65-F5344CB8AC3E}">
        <p14:creationId xmlns:p14="http://schemas.microsoft.com/office/powerpoint/2010/main" val="462268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RECRUITMENT AND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recruitment to mean soliciting applications</a:t>
            </a:r>
          </a:p>
          <a:p>
            <a:r>
              <a:rPr lang="en-US" dirty="0" smtClean="0"/>
              <a:t>Using selection </a:t>
            </a:r>
            <a:r>
              <a:rPr lang="en-US" dirty="0"/>
              <a:t>to mean selecting the applicants to whom offers will be made.</a:t>
            </a:r>
          </a:p>
        </p:txBody>
      </p:sp>
    </p:spTree>
    <p:extLst>
      <p:ext uri="{BB962C8B-B14F-4D97-AF65-F5344CB8AC3E}">
        <p14:creationId xmlns:p14="http://schemas.microsoft.com/office/powerpoint/2010/main" val="3402076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Techniques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to one interviews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Interview by panel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References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Psychometric Test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Test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Aptitude Test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Personality Test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Situational Assessment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Task Assessment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606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Staff Training and Development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Unless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company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specialist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company, it is unlikely that internally organized courses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contribute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much to the CPD of the information systems engineer.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reason, it may be up to individuals themselves, and their managers,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needs and seek out conferences or external courses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 which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needs can be addressed.</a:t>
            </a:r>
          </a:p>
        </p:txBody>
      </p:sp>
    </p:spTree>
    <p:extLst>
      <p:ext uri="{BB962C8B-B14F-4D97-AF65-F5344CB8AC3E}">
        <p14:creationId xmlns:p14="http://schemas.microsoft.com/office/powerpoint/2010/main" val="141466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Recruitment Policies and Job Evaluation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evaluation is a technique that is often used for comparing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worth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jobs and allocating jobs to specific grades. Job evaluation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always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 an element of individual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judgment,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the aim is to 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objective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possible.</a:t>
            </a:r>
          </a:p>
        </p:txBody>
      </p:sp>
    </p:spTree>
    <p:extLst>
      <p:ext uri="{BB962C8B-B14F-4D97-AF65-F5344CB8AC3E}">
        <p14:creationId xmlns:p14="http://schemas.microsoft.com/office/powerpoint/2010/main" val="1227939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Evaluation Schemes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analytical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analytical schemes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 comparing whole jobs without considering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individual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and skills that go to make up the job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</a:t>
            </a:r>
          </a:p>
          <a:p>
            <a:pPr marL="0" indent="0"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evaluation schemes assess each job on the basis of the different elements that are involved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one is usually preferred and why????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521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Appraisal Schemes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Appraisal schemes usually involve an appraiser and 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appraisee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 regularly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(every six months, every year, even every two years) to discuss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employee’s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and career development under a number of headings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 is signed by both parties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901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1042</Words>
  <Application>Microsoft Office PowerPoint</Application>
  <PresentationFormat>Widescreen</PresentationFormat>
  <Paragraphs>103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Human Resource Management</vt:lpstr>
      <vt:lpstr>Human Resource</vt:lpstr>
      <vt:lpstr>Summary of tasks of organization</vt:lpstr>
      <vt:lpstr>RECRUITMENT AND SELECTION</vt:lpstr>
      <vt:lpstr>Selection Techniques</vt:lpstr>
      <vt:lpstr>Staff Training and Development</vt:lpstr>
      <vt:lpstr>Recruitment Policies and Job Evaluation</vt:lpstr>
      <vt:lpstr>Job Evaluation Schemes</vt:lpstr>
      <vt:lpstr>Appraisal Schemes</vt:lpstr>
      <vt:lpstr>PowerPoint Presentation</vt:lpstr>
      <vt:lpstr>Unfair Dismissal</vt:lpstr>
      <vt:lpstr>Reasons</vt:lpstr>
      <vt:lpstr>Redundancy</vt:lpstr>
      <vt:lpstr>Constructive Dismissal</vt:lpstr>
      <vt:lpstr>PowerPoint Presentation</vt:lpstr>
      <vt:lpstr>Contract of Employment</vt:lpstr>
      <vt:lpstr>Human Resource Planning</vt:lpstr>
      <vt:lpstr>Job Design</vt:lpstr>
      <vt:lpstr>Job Rotation</vt:lpstr>
      <vt:lpstr>Job Enlargement</vt:lpstr>
      <vt:lpstr>Job Enrichment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 Management</dc:title>
  <dc:creator>hp</dc:creator>
  <cp:lastModifiedBy>hp</cp:lastModifiedBy>
  <cp:revision>5</cp:revision>
  <dcterms:created xsi:type="dcterms:W3CDTF">2020-04-07T06:01:02Z</dcterms:created>
  <dcterms:modified xsi:type="dcterms:W3CDTF">2020-04-13T11:33:40Z</dcterms:modified>
</cp:coreProperties>
</file>