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622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5234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99974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64140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99EED-6DBF-4FDD-ABDD-3A2F80BD071C}"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06662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399EED-6DBF-4FDD-ABDD-3A2F80BD071C}"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67609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399EED-6DBF-4FDD-ABDD-3A2F80BD071C}" type="datetimeFigureOut">
              <a:rPr lang="en-US" smtClean="0"/>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70652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399EED-6DBF-4FDD-ABDD-3A2F80BD071C}" type="datetimeFigureOut">
              <a:rPr lang="en-US" smtClean="0"/>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72278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99EED-6DBF-4FDD-ABDD-3A2F80BD071C}" type="datetimeFigureOut">
              <a:rPr lang="en-US" smtClean="0"/>
              <a:t>10/27/2020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89001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44815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120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99EED-6DBF-4FDD-ABDD-3A2F80BD071C}" type="datetimeFigureOut">
              <a:rPr lang="en-US" smtClean="0"/>
              <a:t>10/27/2020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34DA0-50EC-42E5-8BFA-4043EFAA0783}" type="slidenum">
              <a:rPr lang="en-US" smtClean="0"/>
              <a:t>‹#›</a:t>
            </a:fld>
            <a:endParaRPr lang="en-US"/>
          </a:p>
        </p:txBody>
      </p:sp>
    </p:spTree>
    <p:extLst>
      <p:ext uri="{BB962C8B-B14F-4D97-AF65-F5344CB8AC3E}">
        <p14:creationId xmlns:p14="http://schemas.microsoft.com/office/powerpoint/2010/main" val="1222849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1524000" y="1367063"/>
            <a:ext cx="9144000" cy="951136"/>
          </a:xfrm>
        </p:spPr>
        <p:txBody>
          <a:bodyPr>
            <a:normAutofit fontScale="90000"/>
          </a:bodyPr>
          <a:lstStyle/>
          <a:p>
            <a:r>
              <a:rPr lang="en-US" dirty="0"/>
              <a:t>Why is color theory important in art?</a:t>
            </a:r>
            <a:endParaRPr lang="en-US" dirty="0"/>
          </a:p>
        </p:txBody>
      </p:sp>
      <p:sp>
        <p:nvSpPr>
          <p:cNvPr id="6" name="Subtitle 2"/>
          <p:cNvSpPr>
            <a:spLocks noGrp="1"/>
          </p:cNvSpPr>
          <p:nvPr>
            <p:ph type="subTitle" idx="1"/>
          </p:nvPr>
        </p:nvSpPr>
        <p:spPr>
          <a:xfrm>
            <a:off x="1382333" y="2414788"/>
            <a:ext cx="9144000" cy="4108361"/>
          </a:xfrm>
        </p:spPr>
        <p:txBody>
          <a:bodyPr>
            <a:normAutofit/>
          </a:bodyPr>
          <a:lstStyle/>
          <a:p>
            <a:r>
              <a:rPr lang="en-US" b="1" dirty="0"/>
              <a:t>Color theory</a:t>
            </a:r>
            <a:r>
              <a:rPr lang="en-US" dirty="0"/>
              <a:t> is one of the most fundamental areas of </a:t>
            </a:r>
            <a:r>
              <a:rPr lang="en-US" dirty="0" smtClean="0"/>
              <a:t>painting/Design. </a:t>
            </a:r>
            <a:r>
              <a:rPr lang="en-US" dirty="0"/>
              <a:t>The </a:t>
            </a:r>
            <a:r>
              <a:rPr lang="en-US" b="1" dirty="0"/>
              <a:t>importance</a:t>
            </a:r>
            <a:r>
              <a:rPr lang="en-US" dirty="0"/>
              <a:t> of understanding </a:t>
            </a:r>
            <a:r>
              <a:rPr lang="en-US" b="1" dirty="0"/>
              <a:t>color theory</a:t>
            </a:r>
            <a:r>
              <a:rPr lang="en-US" dirty="0"/>
              <a:t> far exceeds simply knowing how to mix colors together (for example, knowing that yellow and blue make green). ... </a:t>
            </a:r>
            <a:r>
              <a:rPr lang="en-US" b="1" dirty="0"/>
              <a:t>Color theory</a:t>
            </a:r>
            <a:r>
              <a:rPr lang="en-US" dirty="0"/>
              <a:t> will help you understand the relationship between colors and how we perceive them</a:t>
            </a:r>
            <a:r>
              <a:rPr lang="en-US" dirty="0" smtClean="0"/>
              <a:t>. How we can communicate </a:t>
            </a:r>
            <a:r>
              <a:rPr lang="en-US" dirty="0" err="1" smtClean="0"/>
              <a:t>with.z</a:t>
            </a:r>
            <a:r>
              <a:rPr lang="en-US" dirty="0" smtClean="0"/>
              <a:t> the help of </a:t>
            </a:r>
            <a:r>
              <a:rPr lang="en-US" dirty="0" err="1" smtClean="0"/>
              <a:t>colours</a:t>
            </a:r>
            <a:r>
              <a:rPr lang="en-US" dirty="0" smtClean="0"/>
              <a:t>.</a:t>
            </a:r>
          </a:p>
          <a:p>
            <a:endParaRPr lang="en-US" dirty="0"/>
          </a:p>
        </p:txBody>
      </p:sp>
    </p:spTree>
    <p:extLst>
      <p:ext uri="{BB962C8B-B14F-4D97-AF65-F5344CB8AC3E}">
        <p14:creationId xmlns:p14="http://schemas.microsoft.com/office/powerpoint/2010/main" val="452289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29935"/>
            <a:ext cx="9144000" cy="951136"/>
          </a:xfrm>
        </p:spPr>
        <p:txBody>
          <a:bodyPr>
            <a:normAutofit/>
          </a:bodyPr>
          <a:lstStyle/>
          <a:p>
            <a:r>
              <a:rPr lang="en-US" b="1" dirty="0" smtClean="0"/>
              <a:t>Color</a:t>
            </a:r>
            <a:endParaRPr lang="en-US" dirty="0"/>
          </a:p>
        </p:txBody>
      </p:sp>
      <p:sp>
        <p:nvSpPr>
          <p:cNvPr id="3" name="Subtitle 2"/>
          <p:cNvSpPr>
            <a:spLocks noGrp="1"/>
          </p:cNvSpPr>
          <p:nvPr>
            <p:ph type="subTitle" idx="1"/>
          </p:nvPr>
        </p:nvSpPr>
        <p:spPr>
          <a:xfrm>
            <a:off x="1524000" y="1700011"/>
            <a:ext cx="9144000" cy="4597757"/>
          </a:xfrm>
        </p:spPr>
        <p:txBody>
          <a:bodyPr>
            <a:normAutofit/>
          </a:bodyPr>
          <a:lstStyle/>
          <a:p>
            <a:r>
              <a:rPr lang="en-US" dirty="0"/>
              <a:t>T</a:t>
            </a:r>
            <a:r>
              <a:rPr lang="en-US" dirty="0" smtClean="0"/>
              <a:t>ypically </a:t>
            </a:r>
            <a:r>
              <a:rPr lang="en-US" dirty="0"/>
              <a:t>known as hue. This word represents a specific color or light wavelength found in the color spectrum, ranging circularly from red to yellow, green, blue and back to red</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9065" y="4145402"/>
            <a:ext cx="3754907" cy="215236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4035" y="3159973"/>
            <a:ext cx="4783965" cy="3189310"/>
          </a:xfrm>
          <a:prstGeom prst="rect">
            <a:avLst/>
          </a:prstGeom>
        </p:spPr>
      </p:pic>
    </p:spTree>
    <p:extLst>
      <p:ext uri="{BB962C8B-B14F-4D97-AF65-F5344CB8AC3E}">
        <p14:creationId xmlns:p14="http://schemas.microsoft.com/office/powerpoint/2010/main" val="61924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23124"/>
            <a:ext cx="9144000" cy="951136"/>
          </a:xfrm>
        </p:spPr>
        <p:txBody>
          <a:bodyPr>
            <a:normAutofit fontScale="90000"/>
          </a:bodyPr>
          <a:lstStyle/>
          <a:p>
            <a:r>
              <a:rPr lang="en-US" dirty="0"/>
              <a:t>What are the different color theories?</a:t>
            </a:r>
            <a:endParaRPr lang="en-US" dirty="0"/>
          </a:p>
        </p:txBody>
      </p:sp>
      <p:sp>
        <p:nvSpPr>
          <p:cNvPr id="3" name="Subtitle 2"/>
          <p:cNvSpPr>
            <a:spLocks noGrp="1"/>
          </p:cNvSpPr>
          <p:nvPr>
            <p:ph type="subTitle" idx="1"/>
          </p:nvPr>
        </p:nvSpPr>
        <p:spPr>
          <a:xfrm>
            <a:off x="1524000" y="1674260"/>
            <a:ext cx="9144000" cy="3155324"/>
          </a:xfrm>
        </p:spPr>
        <p:txBody>
          <a:bodyPr>
            <a:normAutofit lnSpcReduction="10000"/>
          </a:bodyPr>
          <a:lstStyle/>
          <a:p>
            <a:r>
              <a:rPr lang="en-US" b="1" dirty="0"/>
              <a:t>Color theory</a:t>
            </a:r>
            <a:r>
              <a:rPr lang="en-US" dirty="0"/>
              <a:t> </a:t>
            </a:r>
            <a:r>
              <a:rPr lang="en-US" dirty="0" smtClean="0"/>
              <a:t>covers </a:t>
            </a:r>
            <a:r>
              <a:rPr lang="en-US" dirty="0"/>
              <a:t>a multitude of definitions, concepts and design applications - enough to fill several encyclopedias. However, there are three basic categories of </a:t>
            </a:r>
            <a:r>
              <a:rPr lang="en-US" b="1" dirty="0"/>
              <a:t>color theory</a:t>
            </a:r>
            <a:r>
              <a:rPr lang="en-US" dirty="0"/>
              <a:t> that are logical and useful : The </a:t>
            </a:r>
            <a:r>
              <a:rPr lang="en-US" b="1" dirty="0"/>
              <a:t>color</a:t>
            </a:r>
            <a:r>
              <a:rPr lang="en-US" dirty="0"/>
              <a:t> wheel, </a:t>
            </a:r>
            <a:r>
              <a:rPr lang="en-US" b="1" dirty="0"/>
              <a:t>color</a:t>
            </a:r>
            <a:r>
              <a:rPr lang="en-US" dirty="0"/>
              <a:t> harmony, and the context of how </a:t>
            </a:r>
            <a:r>
              <a:rPr lang="en-US" b="1" dirty="0"/>
              <a:t>colors</a:t>
            </a:r>
            <a:r>
              <a:rPr lang="en-US" dirty="0"/>
              <a:t> are used</a:t>
            </a:r>
            <a:r>
              <a:rPr lang="en-US" dirty="0" smtClean="0"/>
              <a:t>.</a:t>
            </a:r>
          </a:p>
          <a:p>
            <a:r>
              <a:rPr lang="en-US" dirty="0"/>
              <a:t>Color theories create a logical structure for color. For example, if we have an assortment of fruits and vegetables, we can organize them by color and place them on a circle that shows the colors in relation to each other.</a:t>
            </a:r>
          </a:p>
        </p:txBody>
      </p:sp>
      <p:pic>
        <p:nvPicPr>
          <p:cNvPr id="1026" name="Picture 2" descr="fruit organized by 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9062" y="4570306"/>
            <a:ext cx="4333875" cy="2085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678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94336"/>
            <a:ext cx="9144000" cy="951136"/>
          </a:xfrm>
        </p:spPr>
        <p:txBody>
          <a:bodyPr>
            <a:normAutofit/>
          </a:bodyPr>
          <a:lstStyle/>
          <a:p>
            <a:r>
              <a:rPr lang="en-US" dirty="0"/>
              <a:t>Color Harmony</a:t>
            </a:r>
            <a:endParaRPr lang="en-US" dirty="0"/>
          </a:p>
        </p:txBody>
      </p:sp>
      <p:sp>
        <p:nvSpPr>
          <p:cNvPr id="3" name="Subtitle 2"/>
          <p:cNvSpPr>
            <a:spLocks noGrp="1"/>
          </p:cNvSpPr>
          <p:nvPr>
            <p:ph type="subTitle" idx="1"/>
          </p:nvPr>
        </p:nvSpPr>
        <p:spPr>
          <a:xfrm>
            <a:off x="1524000" y="1777285"/>
            <a:ext cx="9144000" cy="4945487"/>
          </a:xfrm>
        </p:spPr>
        <p:txBody>
          <a:bodyPr>
            <a:normAutofit/>
          </a:bodyPr>
          <a:lstStyle/>
          <a:p>
            <a:r>
              <a:rPr lang="en-US" dirty="0" smtClean="0"/>
              <a:t>Harmony </a:t>
            </a:r>
            <a:r>
              <a:rPr lang="en-US" dirty="0"/>
              <a:t>can be defined as a pleasing arrangement of parts, whether it be music, poetry, color, or even an ice cream sundae.</a:t>
            </a:r>
            <a:br>
              <a:rPr lang="en-US" dirty="0"/>
            </a:br>
            <a:r>
              <a:rPr lang="en-US" dirty="0"/>
              <a:t/>
            </a:r>
            <a:br>
              <a:rPr lang="en-US" dirty="0"/>
            </a:br>
            <a:r>
              <a:rPr lang="en-US" dirty="0"/>
              <a:t>In visual experiences, harmony is something that is pleasing to the eye. It engages the viewer and it creates an inner sense of order, a balance in the visual experience. When something is not harmonious, it's either boring or chaotic. At one extreme is a visual experience that is so bland that the viewer is not engaged. The human brain will reject under-stimulating information. At the other extreme is a visual experience that is so overdone, so chaotic that the viewer can't stand to look at it. The human brain rejects what it cannot organize, what it cannot understand. The visual task requires that we present a logical structure. Color harmony delivers visual interest and a sense of order.</a:t>
            </a:r>
          </a:p>
        </p:txBody>
      </p:sp>
    </p:spTree>
    <p:extLst>
      <p:ext uri="{BB962C8B-B14F-4D97-AF65-F5344CB8AC3E}">
        <p14:creationId xmlns:p14="http://schemas.microsoft.com/office/powerpoint/2010/main" val="1253542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87521"/>
            <a:ext cx="9144000" cy="951136"/>
          </a:xfrm>
        </p:spPr>
        <p:txBody>
          <a:bodyPr>
            <a:normAutofit fontScale="90000"/>
          </a:bodyPr>
          <a:lstStyle/>
          <a:p>
            <a:r>
              <a:rPr lang="en-US" dirty="0"/>
              <a:t>Color Design and Psychology for Branding</a:t>
            </a:r>
          </a:p>
        </p:txBody>
      </p:sp>
      <p:sp>
        <p:nvSpPr>
          <p:cNvPr id="3" name="Subtitle 2"/>
          <p:cNvSpPr>
            <a:spLocks noGrp="1"/>
          </p:cNvSpPr>
          <p:nvPr>
            <p:ph type="subTitle" idx="1"/>
          </p:nvPr>
        </p:nvSpPr>
        <p:spPr>
          <a:xfrm>
            <a:off x="1524000" y="1777285"/>
            <a:ext cx="9144000" cy="4945487"/>
          </a:xfrm>
        </p:spPr>
        <p:txBody>
          <a:bodyPr>
            <a:normAutofit/>
          </a:bodyPr>
          <a:lstStyle/>
          <a:p>
            <a:r>
              <a:rPr lang="en-US" dirty="0"/>
              <a:t>Brands and color are inextricably linked because color offers an instantaneous method for conveying meaning and message without words</a:t>
            </a:r>
            <a:r>
              <a:rPr lang="en-US" dirty="0" smtClean="0"/>
              <a:t>.</a:t>
            </a:r>
          </a:p>
          <a:p>
            <a:r>
              <a:rPr lang="en-US" dirty="0"/>
              <a:t>Branding is a word commonly referred to by advertisers and marketing people, but what does it actually mean? Marketing experts define "brand" as the "</a:t>
            </a:r>
            <a:r>
              <a:rPr lang="en-US" u="sng" dirty="0"/>
              <a:t>name, term, sign, symbol or design, or a combination of them</a:t>
            </a:r>
            <a:r>
              <a:rPr lang="en-US" dirty="0"/>
              <a:t> intended to identify a company's products or services." In other words, a brand communicates the "idea" of company or product. This is what forms the connection with consumers.</a:t>
            </a:r>
          </a:p>
        </p:txBody>
      </p:sp>
    </p:spTree>
    <p:extLst>
      <p:ext uri="{BB962C8B-B14F-4D97-AF65-F5344CB8AC3E}">
        <p14:creationId xmlns:p14="http://schemas.microsoft.com/office/powerpoint/2010/main" val="414739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70456"/>
            <a:ext cx="9144000" cy="4945487"/>
          </a:xfrm>
        </p:spPr>
        <p:txBody>
          <a:bodyPr>
            <a:normAutofit fontScale="92500" lnSpcReduction="10000"/>
          </a:bodyPr>
          <a:lstStyle/>
          <a:p>
            <a:r>
              <a:rPr lang="en-US" dirty="0"/>
              <a:t>For example, in the illustration of the 3 brand </a:t>
            </a:r>
            <a:r>
              <a:rPr lang="en-US" dirty="0" smtClean="0"/>
              <a:t>images:</a:t>
            </a:r>
            <a:endParaRPr lang="en-US" dirty="0"/>
          </a:p>
          <a:p>
            <a:r>
              <a:rPr lang="en-US" dirty="0"/>
              <a:t>The JAL (Japan </a:t>
            </a:r>
            <a:r>
              <a:rPr lang="en-US" dirty="0" err="1"/>
              <a:t>AirLines</a:t>
            </a:r>
            <a:r>
              <a:rPr lang="en-US" dirty="0"/>
              <a:t>) image has several components: The bird symbolizes flight and the color red communicates power. Red also symbolizes good luck in Asia. The circle and the color red reference the flag of Japan. Therefore, the brand image communicates powerful air transportation from a Japanese company — and good luck with the journey.</a:t>
            </a:r>
          </a:p>
          <a:p>
            <a:r>
              <a:rPr lang="en-US" dirty="0"/>
              <a:t>The AT&amp;T image is an award-winning design. The globe symbolizes a world circled by electronic communications. More specifically, the symbol is made up of very carefully delineated 'highlight' and 'shadow' elements. As a result, the symbol may be reproduced to give the impression of a three-dimensional sphere that is lighted from a distance source. </a:t>
            </a:r>
            <a:r>
              <a:rPr lang="en-US" dirty="0" smtClean="0"/>
              <a:t>Test </a:t>
            </a:r>
            <a:r>
              <a:rPr lang="en-US" dirty="0"/>
              <a:t>yourself on what blue symbolizes.</a:t>
            </a:r>
          </a:p>
          <a:p>
            <a:r>
              <a:rPr lang="en-US" dirty="0"/>
              <a:t>The UPS (United Parcel Service) image is an excellent example of how a single color communicates meaning. Brown symbolizes dependability and solidity. (It is not a snobby color; it is not high technology; brown is grounded in the earth.)</a:t>
            </a:r>
          </a:p>
        </p:txBody>
      </p:sp>
      <p:pic>
        <p:nvPicPr>
          <p:cNvPr id="2050" name="Picture 2" descr="3 brand desig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7113" y="5215943"/>
            <a:ext cx="47625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728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291</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Why is color theory important in art?</vt:lpstr>
      <vt:lpstr>Color</vt:lpstr>
      <vt:lpstr>What are the different color theories?</vt:lpstr>
      <vt:lpstr>Color Harmony</vt:lpstr>
      <vt:lpstr>Color Design and Psychology for Branding</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Design</dc:title>
  <dc:creator>muhammadfarhan chaudhary</dc:creator>
  <cp:lastModifiedBy>Muhammad Farhan Ch</cp:lastModifiedBy>
  <cp:revision>44</cp:revision>
  <dcterms:created xsi:type="dcterms:W3CDTF">2020-10-03T18:20:05Z</dcterms:created>
  <dcterms:modified xsi:type="dcterms:W3CDTF">2020-10-27T11:03:59Z</dcterms:modified>
</cp:coreProperties>
</file>