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9141-CF11-4632-8026-1E6A5A9CEFC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0CFA8-82D6-4CB9-BA6C-6BE1DFF35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419" y="1066801"/>
            <a:ext cx="7450970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1809750"/>
            <a:ext cx="66103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513" y="2019300"/>
            <a:ext cx="70389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985838"/>
            <a:ext cx="70294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63" y="2081213"/>
            <a:ext cx="73056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52550"/>
            <a:ext cx="73152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2185988"/>
            <a:ext cx="7172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2020-05-15T10:43:27Z</dcterms:created>
  <dcterms:modified xsi:type="dcterms:W3CDTF">2020-05-15T10:46:30Z</dcterms:modified>
</cp:coreProperties>
</file>