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C9141-CF11-4632-8026-1E6A5A9CEFCD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0CFA8-82D6-4CB9-BA6C-6BE1DFF358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2419" y="1066801"/>
            <a:ext cx="7450970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6825" y="1809750"/>
            <a:ext cx="6610350" cy="323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513" y="2019300"/>
            <a:ext cx="70389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985838"/>
            <a:ext cx="7029450" cy="488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63" y="2081213"/>
            <a:ext cx="730567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352550"/>
            <a:ext cx="7315200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838" y="2185988"/>
            <a:ext cx="717232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SOFTAGE</dc:creator>
  <cp:lastModifiedBy>SOFTAGE</cp:lastModifiedBy>
  <cp:revision>1</cp:revision>
  <dcterms:created xsi:type="dcterms:W3CDTF">2020-05-15T10:43:27Z</dcterms:created>
  <dcterms:modified xsi:type="dcterms:W3CDTF">2020-05-15T10:46:30Z</dcterms:modified>
</cp:coreProperties>
</file>