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24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43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35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80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237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2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45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5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1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2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7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16E0A-3BF9-4306-95AA-78508D3B116B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1A7-D487-416B-BF6C-86EA7472BF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1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EXERCISE NO. 6</a:t>
            </a:r>
            <a:br>
              <a:rPr lang="en-US" dirty="0" smtClean="0"/>
            </a:br>
            <a:r>
              <a:rPr lang="en-US" b="1" dirty="0" smtClean="0"/>
              <a:t>VEGETABLE AND FRUIT ROTS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Dated: March 26,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3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Soft and brown rots fungi attack the post-harvest vegetables and fruits at the time of handling and packaging. Fungi enter the host tissues through the wounds produced during injuries. After entering into the tissues, fungi produce extra-cellular enzymes which cause degradation and rotting of tissues. Fungi of soft and brown rots are either, soil or air borne, and are saprophytic in nature.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56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Materials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i="1" dirty="0" err="1"/>
              <a:t>Mucor</a:t>
            </a:r>
            <a:r>
              <a:rPr lang="en-US" i="1" dirty="0"/>
              <a:t> </a:t>
            </a:r>
            <a:r>
              <a:rPr lang="en-US" i="1" dirty="0" err="1"/>
              <a:t>mucedo</a:t>
            </a:r>
            <a:r>
              <a:rPr lang="en-US" dirty="0"/>
              <a:t> (Soft rot of fruits, potato and vegetables)</a:t>
            </a:r>
          </a:p>
          <a:p>
            <a:pPr lvl="0"/>
            <a:r>
              <a:rPr lang="en-US" i="1" dirty="0" err="1"/>
              <a:t>Rhizopus</a:t>
            </a:r>
            <a:r>
              <a:rPr lang="en-US" i="1" dirty="0"/>
              <a:t> </a:t>
            </a:r>
            <a:r>
              <a:rPr lang="en-US" i="1" dirty="0" err="1"/>
              <a:t>stolonifer</a:t>
            </a:r>
            <a:r>
              <a:rPr lang="en-US" dirty="0"/>
              <a:t> (Soft rot of sweet potato and plum)</a:t>
            </a:r>
          </a:p>
          <a:p>
            <a:pPr lvl="0"/>
            <a:r>
              <a:rPr lang="en-US" i="1" dirty="0" err="1"/>
              <a:t>Monilinia</a:t>
            </a:r>
            <a:r>
              <a:rPr lang="en-US" i="1" dirty="0"/>
              <a:t> </a:t>
            </a:r>
            <a:r>
              <a:rPr lang="en-US" i="1" dirty="0" err="1"/>
              <a:t>fructicola</a:t>
            </a:r>
            <a:r>
              <a:rPr lang="en-US" dirty="0"/>
              <a:t> (Brown rot of stone fruits)</a:t>
            </a:r>
          </a:p>
          <a:p>
            <a:pPr lvl="0"/>
            <a:r>
              <a:rPr lang="en-US" i="1" dirty="0" err="1"/>
              <a:t>Penicillium</a:t>
            </a:r>
            <a:r>
              <a:rPr lang="en-US" i="1" dirty="0"/>
              <a:t> </a:t>
            </a:r>
            <a:r>
              <a:rPr lang="en-US" i="1" dirty="0" err="1"/>
              <a:t>italicum</a:t>
            </a:r>
            <a:r>
              <a:rPr lang="en-US" dirty="0"/>
              <a:t> (Blue mold of citrus fruits)</a:t>
            </a:r>
          </a:p>
          <a:p>
            <a:pPr lvl="0"/>
            <a:r>
              <a:rPr lang="en-US" i="1" dirty="0" err="1"/>
              <a:t>Sclerotinia</a:t>
            </a:r>
            <a:r>
              <a:rPr lang="en-US" i="1" dirty="0"/>
              <a:t> </a:t>
            </a:r>
            <a:r>
              <a:rPr lang="en-US" i="1" dirty="0" err="1"/>
              <a:t>sclerotiorum</a:t>
            </a:r>
            <a:r>
              <a:rPr lang="en-US" dirty="0"/>
              <a:t> (Cottony rot of vegetables)</a:t>
            </a:r>
          </a:p>
          <a:p>
            <a:pPr lvl="0"/>
            <a:r>
              <a:rPr lang="en-US" i="1" dirty="0"/>
              <a:t>Botrytis </a:t>
            </a:r>
            <a:r>
              <a:rPr lang="en-US" i="1" dirty="0" err="1"/>
              <a:t>cinerea</a:t>
            </a:r>
            <a:r>
              <a:rPr lang="en-US" dirty="0"/>
              <a:t> (Grey mold rot of vegetables and fruits)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218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Procedure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Study the symptoms of rotted fruits and vegetables.</a:t>
            </a:r>
          </a:p>
          <a:p>
            <a:pPr lvl="0"/>
            <a:r>
              <a:rPr lang="en-US" dirty="0"/>
              <a:t>Prepare the potato dextrose medium (PDA) for culturing rot causing fungi.</a:t>
            </a:r>
          </a:p>
          <a:p>
            <a:pPr lvl="0"/>
            <a:r>
              <a:rPr lang="en-US" dirty="0"/>
              <a:t>Prepare slides of mycelia, </a:t>
            </a:r>
            <a:r>
              <a:rPr lang="en-US" dirty="0" err="1"/>
              <a:t>sporangiospores</a:t>
            </a:r>
            <a:r>
              <a:rPr lang="en-US" dirty="0"/>
              <a:t> and spore producing bodies under the microscope using </a:t>
            </a:r>
            <a:r>
              <a:rPr lang="en-US" dirty="0" err="1"/>
              <a:t>lactophenol</a:t>
            </a:r>
            <a:r>
              <a:rPr lang="en-US" dirty="0"/>
              <a:t> cotton blue stain.</a:t>
            </a:r>
          </a:p>
          <a:p>
            <a:r>
              <a:rPr lang="en-US" dirty="0"/>
              <a:t>Draw the spore producing bodies of above mentioned fungi on your practical manual.</a:t>
            </a:r>
          </a:p>
        </p:txBody>
      </p:sp>
    </p:spTree>
    <p:extLst>
      <p:ext uri="{BB962C8B-B14F-4D97-AF65-F5344CB8AC3E}">
        <p14:creationId xmlns:p14="http://schemas.microsoft.com/office/powerpoint/2010/main" val="45004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 smtClean="0"/>
              <a:t>Q.</a:t>
            </a:r>
            <a:r>
              <a:rPr lang="en-US" dirty="0" smtClean="0"/>
              <a:t> What </a:t>
            </a:r>
            <a:r>
              <a:rPr lang="en-US" dirty="0"/>
              <a:t>is the function of stains?</a:t>
            </a:r>
          </a:p>
          <a:p>
            <a:pPr marL="0" indent="0">
              <a:buNone/>
            </a:pPr>
            <a:r>
              <a:rPr lang="en-US" b="1" dirty="0" smtClean="0"/>
              <a:t>Answer:</a:t>
            </a:r>
            <a:r>
              <a:rPr lang="en-US" dirty="0" smtClean="0"/>
              <a:t> Stains make the image clear and defined under the microscope.</a:t>
            </a:r>
          </a:p>
          <a:p>
            <a:pPr marL="0" lvl="0" indent="0">
              <a:buNone/>
            </a:pPr>
            <a:r>
              <a:rPr lang="en-US" b="1" dirty="0" smtClean="0"/>
              <a:t>Q.</a:t>
            </a:r>
            <a:r>
              <a:rPr lang="en-US" dirty="0" smtClean="0"/>
              <a:t> How </a:t>
            </a:r>
            <a:r>
              <a:rPr lang="en-US" dirty="0"/>
              <a:t>can the soft rot losses be decreased at the time of harvesting?</a:t>
            </a:r>
          </a:p>
          <a:p>
            <a:pPr marL="0" indent="0">
              <a:buNone/>
            </a:pPr>
            <a:r>
              <a:rPr lang="en-US" b="1" dirty="0" smtClean="0"/>
              <a:t>Answer: </a:t>
            </a:r>
            <a:r>
              <a:rPr lang="en-US" dirty="0" smtClean="0"/>
              <a:t>By avoiding injuries, losses can be avoided during the time of injuries. </a:t>
            </a:r>
          </a:p>
          <a:p>
            <a:pPr marL="0" lvl="0" indent="0">
              <a:buNone/>
            </a:pPr>
            <a:r>
              <a:rPr lang="en-US" b="1" dirty="0" smtClean="0"/>
              <a:t>Q.</a:t>
            </a:r>
            <a:r>
              <a:rPr lang="en-US" dirty="0" smtClean="0"/>
              <a:t> Which </a:t>
            </a:r>
            <a:r>
              <a:rPr lang="en-US" dirty="0"/>
              <a:t>type of protective measures should be taken to manage rots?</a:t>
            </a:r>
          </a:p>
          <a:p>
            <a:pPr marL="0" indent="0">
              <a:buNone/>
            </a:pPr>
            <a:r>
              <a:rPr lang="en-US" b="1" dirty="0" smtClean="0"/>
              <a:t>Answer: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Over ripening of fruits and vegetables should be avoided.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tools should be disinfected before harvesting.</a:t>
            </a:r>
          </a:p>
          <a:p>
            <a:pPr marL="514350" indent="-514350">
              <a:buAutoNum type="arabicPeriod"/>
            </a:pPr>
            <a:r>
              <a:rPr lang="en-US" dirty="0" smtClean="0"/>
              <a:t>Storage houses should be fumigated with fumigants. </a:t>
            </a:r>
          </a:p>
          <a:p>
            <a:pPr marL="514350" indent="-514350">
              <a:buAutoNum type="arabicPeriod"/>
            </a:pPr>
            <a:r>
              <a:rPr lang="en-US" dirty="0" smtClean="0"/>
              <a:t> Injuries should be avoided</a:t>
            </a:r>
          </a:p>
          <a:p>
            <a:pPr marL="0" lvl="0" indent="0">
              <a:buNone/>
            </a:pPr>
            <a:r>
              <a:rPr lang="en-US" b="1" dirty="0" smtClean="0"/>
              <a:t>Q. </a:t>
            </a:r>
            <a:r>
              <a:rPr lang="en-US" dirty="0"/>
              <a:t>How can fungal and bacterial rots be differentiated?</a:t>
            </a:r>
          </a:p>
          <a:p>
            <a:pPr marL="0" indent="0">
              <a:buNone/>
            </a:pPr>
            <a:r>
              <a:rPr lang="en-US" b="1" dirty="0" smtClean="0"/>
              <a:t>Answer: </a:t>
            </a:r>
            <a:r>
              <a:rPr lang="en-US" dirty="0" smtClean="0"/>
              <a:t>In</a:t>
            </a:r>
            <a:r>
              <a:rPr lang="en-US" b="1" dirty="0" smtClean="0"/>
              <a:t> </a:t>
            </a:r>
            <a:r>
              <a:rPr lang="en-US" dirty="0" smtClean="0"/>
              <a:t>bacterial rots, </a:t>
            </a:r>
            <a:r>
              <a:rPr lang="en-US" smtClean="0"/>
              <a:t>ozz</a:t>
            </a:r>
            <a:r>
              <a:rPr lang="en-US" dirty="0" smtClean="0"/>
              <a:t> (gummy material) comes out from infected fruits and vegetables while in fungal rots </a:t>
            </a:r>
            <a:r>
              <a:rPr lang="en-US" dirty="0" err="1" smtClean="0"/>
              <a:t>ozz</a:t>
            </a:r>
            <a:r>
              <a:rPr lang="en-US" dirty="0" smtClean="0"/>
              <a:t> does not come out from infected fruits and vegetables.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48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347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EXERCISE NO. 6 VEGETABLE AND FRUIT ROTS</vt:lpstr>
      <vt:lpstr> </vt:lpstr>
      <vt:lpstr>Materials </vt:lpstr>
      <vt:lpstr>Procedure </vt:lpstr>
      <vt:lpstr>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NO. 6 VEGETABLE AND FRUIT ROTS</dc:title>
  <dc:creator>Windows User</dc:creator>
  <cp:lastModifiedBy>Windows User</cp:lastModifiedBy>
  <cp:revision>4</cp:revision>
  <dcterms:created xsi:type="dcterms:W3CDTF">2020-03-25T14:55:01Z</dcterms:created>
  <dcterms:modified xsi:type="dcterms:W3CDTF">2020-03-25T15:13:54Z</dcterms:modified>
</cp:coreProperties>
</file>