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91" r:id="rId6"/>
    <p:sldId id="261" r:id="rId7"/>
    <p:sldId id="262" r:id="rId8"/>
    <p:sldId id="263" r:id="rId9"/>
    <p:sldId id="264" r:id="rId10"/>
    <p:sldId id="265" r:id="rId11"/>
    <p:sldId id="266" r:id="rId12"/>
    <p:sldId id="292" r:id="rId13"/>
    <p:sldId id="313" r:id="rId14"/>
    <p:sldId id="293" r:id="rId15"/>
    <p:sldId id="294" r:id="rId16"/>
    <p:sldId id="295" r:id="rId17"/>
    <p:sldId id="297" r:id="rId18"/>
    <p:sldId id="296" r:id="rId19"/>
    <p:sldId id="267" r:id="rId20"/>
    <p:sldId id="268"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314" r:id="rId43"/>
    <p:sldId id="298" r:id="rId44"/>
    <p:sldId id="299" r:id="rId45"/>
    <p:sldId id="300" r:id="rId46"/>
    <p:sldId id="301" r:id="rId47"/>
    <p:sldId id="302" r:id="rId48"/>
    <p:sldId id="304" r:id="rId49"/>
    <p:sldId id="305" r:id="rId50"/>
    <p:sldId id="306" r:id="rId51"/>
    <p:sldId id="307" r:id="rId52"/>
    <p:sldId id="308" r:id="rId53"/>
    <p:sldId id="309" r:id="rId54"/>
    <p:sldId id="316" r:id="rId55"/>
    <p:sldId id="315" r:id="rId56"/>
    <p:sldId id="310" r:id="rId57"/>
    <p:sldId id="311" r:id="rId58"/>
    <p:sldId id="258"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6A9C53-B82E-488F-A1C2-197126FA03D6}" type="doc">
      <dgm:prSet loTypeId="urn:microsoft.com/office/officeart/2005/8/layout/hierarchy1" loCatId="hierarchy" qsTypeId="urn:microsoft.com/office/officeart/2005/8/quickstyle/simple2" qsCatId="simple" csTypeId="urn:microsoft.com/office/officeart/2005/8/colors/colorful3" csCatId="colorful" phldr="1"/>
      <dgm:spPr/>
      <dgm:t>
        <a:bodyPr/>
        <a:lstStyle/>
        <a:p>
          <a:endParaRPr lang="en-US"/>
        </a:p>
      </dgm:t>
    </dgm:pt>
    <dgm:pt modelId="{E3CFDD4F-D7E5-417A-8D60-ED8AF64BD5D6}">
      <dgm:prSet phldrT="[Text]"/>
      <dgm:spPr/>
      <dgm:t>
        <a:bodyPr/>
        <a:lstStyle/>
        <a:p>
          <a:r>
            <a:rPr lang="en-US" dirty="0" smtClean="0"/>
            <a:t>Steering Committee</a:t>
          </a:r>
          <a:endParaRPr lang="en-US" dirty="0"/>
        </a:p>
      </dgm:t>
    </dgm:pt>
    <dgm:pt modelId="{04F3D94B-9379-446D-9F1F-970CC030695C}" type="parTrans" cxnId="{16B1E879-4649-46F6-8339-F2BAF1073B6F}">
      <dgm:prSet/>
      <dgm:spPr/>
      <dgm:t>
        <a:bodyPr/>
        <a:lstStyle/>
        <a:p>
          <a:endParaRPr lang="en-US"/>
        </a:p>
      </dgm:t>
    </dgm:pt>
    <dgm:pt modelId="{FBFE43BD-5E74-47C4-9B65-86CFC981D10D}" type="sibTrans" cxnId="{16B1E879-4649-46F6-8339-F2BAF1073B6F}">
      <dgm:prSet/>
      <dgm:spPr/>
      <dgm:t>
        <a:bodyPr/>
        <a:lstStyle/>
        <a:p>
          <a:endParaRPr lang="en-US"/>
        </a:p>
      </dgm:t>
    </dgm:pt>
    <dgm:pt modelId="{5B07DA79-F5B4-48C4-AEF5-6E3328DC2218}">
      <dgm:prSet phldrT="[Text]"/>
      <dgm:spPr/>
      <dgm:t>
        <a:bodyPr/>
        <a:lstStyle/>
        <a:p>
          <a:r>
            <a:rPr lang="en-US" dirty="0" smtClean="0"/>
            <a:t>Project Manager</a:t>
          </a:r>
          <a:endParaRPr lang="en-US" dirty="0"/>
        </a:p>
      </dgm:t>
    </dgm:pt>
    <dgm:pt modelId="{AA971A06-1EC1-4CBB-B095-21977EFA7E3B}" type="parTrans" cxnId="{DC1C4063-A23D-49AD-B3F1-A2F583FF2EE2}">
      <dgm:prSet/>
      <dgm:spPr/>
      <dgm:t>
        <a:bodyPr/>
        <a:lstStyle/>
        <a:p>
          <a:endParaRPr lang="en-US"/>
        </a:p>
      </dgm:t>
    </dgm:pt>
    <dgm:pt modelId="{863031FC-7165-4E47-ACA8-64F390E1BF47}" type="sibTrans" cxnId="{DC1C4063-A23D-49AD-B3F1-A2F583FF2EE2}">
      <dgm:prSet/>
      <dgm:spPr/>
      <dgm:t>
        <a:bodyPr/>
        <a:lstStyle/>
        <a:p>
          <a:endParaRPr lang="en-US"/>
        </a:p>
      </dgm:t>
    </dgm:pt>
    <dgm:pt modelId="{8A5277C1-75F3-43F6-9917-4F88F1A9D996}">
      <dgm:prSet phldrT="[Text]"/>
      <dgm:spPr/>
      <dgm:t>
        <a:bodyPr/>
        <a:lstStyle/>
        <a:p>
          <a:r>
            <a:rPr lang="en-US" dirty="0" smtClean="0"/>
            <a:t>Team Leader</a:t>
          </a:r>
          <a:endParaRPr lang="en-US" dirty="0"/>
        </a:p>
      </dgm:t>
    </dgm:pt>
    <dgm:pt modelId="{F192A7C5-3931-4EB3-8D84-8B9402202240}" type="parTrans" cxnId="{B23BAFCC-F95D-49ED-8766-494EC531F26C}">
      <dgm:prSet/>
      <dgm:spPr/>
      <dgm:t>
        <a:bodyPr/>
        <a:lstStyle/>
        <a:p>
          <a:endParaRPr lang="en-US"/>
        </a:p>
      </dgm:t>
    </dgm:pt>
    <dgm:pt modelId="{596AD32B-B0B3-420F-A3F4-13BF3D5B33B3}" type="sibTrans" cxnId="{B23BAFCC-F95D-49ED-8766-494EC531F26C}">
      <dgm:prSet/>
      <dgm:spPr/>
      <dgm:t>
        <a:bodyPr/>
        <a:lstStyle/>
        <a:p>
          <a:endParaRPr lang="en-US"/>
        </a:p>
      </dgm:t>
    </dgm:pt>
    <dgm:pt modelId="{78C4E9A0-2A30-4388-B62B-4C91185AB27F}">
      <dgm:prSet phldrT="[Text]"/>
      <dgm:spPr/>
      <dgm:t>
        <a:bodyPr/>
        <a:lstStyle/>
        <a:p>
          <a:r>
            <a:rPr lang="en-US" dirty="0" smtClean="0"/>
            <a:t>Team Leader</a:t>
          </a:r>
          <a:endParaRPr lang="en-US" dirty="0"/>
        </a:p>
      </dgm:t>
    </dgm:pt>
    <dgm:pt modelId="{C783B5BC-2A30-48CA-B7FA-7966C95A3E8B}" type="parTrans" cxnId="{7129C40F-D656-4875-94D2-1CB5C1CC4A70}">
      <dgm:prSet/>
      <dgm:spPr/>
      <dgm:t>
        <a:bodyPr/>
        <a:lstStyle/>
        <a:p>
          <a:endParaRPr lang="en-US"/>
        </a:p>
      </dgm:t>
    </dgm:pt>
    <dgm:pt modelId="{068A297C-B86E-4527-9D98-4778182BF620}" type="sibTrans" cxnId="{7129C40F-D656-4875-94D2-1CB5C1CC4A70}">
      <dgm:prSet/>
      <dgm:spPr/>
      <dgm:t>
        <a:bodyPr/>
        <a:lstStyle/>
        <a:p>
          <a:endParaRPr lang="en-US"/>
        </a:p>
      </dgm:t>
    </dgm:pt>
    <dgm:pt modelId="{748BD057-C47F-455F-AECE-D6CC1577F3D1}">
      <dgm:prSet/>
      <dgm:spPr/>
      <dgm:t>
        <a:bodyPr/>
        <a:lstStyle/>
        <a:p>
          <a:r>
            <a:rPr lang="en-US" dirty="0" smtClean="0"/>
            <a:t>Analysis/design Team</a:t>
          </a:r>
          <a:endParaRPr lang="en-US" dirty="0"/>
        </a:p>
      </dgm:t>
    </dgm:pt>
    <dgm:pt modelId="{DEB68C87-B652-4ABA-A976-0F23E2E84429}" type="parTrans" cxnId="{DFA9A0AB-F5DC-4FB4-967F-A45CC58F7C2D}">
      <dgm:prSet/>
      <dgm:spPr/>
      <dgm:t>
        <a:bodyPr/>
        <a:lstStyle/>
        <a:p>
          <a:endParaRPr lang="en-US"/>
        </a:p>
      </dgm:t>
    </dgm:pt>
    <dgm:pt modelId="{A8586D80-1430-4C33-A771-F062FF822EE7}" type="sibTrans" cxnId="{DFA9A0AB-F5DC-4FB4-967F-A45CC58F7C2D}">
      <dgm:prSet/>
      <dgm:spPr/>
      <dgm:t>
        <a:bodyPr/>
        <a:lstStyle/>
        <a:p>
          <a:endParaRPr lang="en-US"/>
        </a:p>
      </dgm:t>
    </dgm:pt>
    <dgm:pt modelId="{4617C9C0-9742-4480-9D5D-BB16B0A7D9D0}">
      <dgm:prSet/>
      <dgm:spPr/>
      <dgm:t>
        <a:bodyPr/>
        <a:lstStyle/>
        <a:p>
          <a:r>
            <a:rPr lang="en-US" dirty="0" smtClean="0"/>
            <a:t>Programming Team</a:t>
          </a:r>
          <a:endParaRPr lang="en-US" dirty="0"/>
        </a:p>
      </dgm:t>
    </dgm:pt>
    <dgm:pt modelId="{E6579B23-53CF-4BCA-BBDA-6BB3EC864D80}" type="parTrans" cxnId="{328A20C3-4B4E-4A75-8724-7D8338694DB5}">
      <dgm:prSet/>
      <dgm:spPr/>
      <dgm:t>
        <a:bodyPr/>
        <a:lstStyle/>
        <a:p>
          <a:endParaRPr lang="en-US"/>
        </a:p>
      </dgm:t>
    </dgm:pt>
    <dgm:pt modelId="{C9C990AF-CA81-46FB-97F7-83883E9D1DFA}" type="sibTrans" cxnId="{328A20C3-4B4E-4A75-8724-7D8338694DB5}">
      <dgm:prSet/>
      <dgm:spPr/>
      <dgm:t>
        <a:bodyPr/>
        <a:lstStyle/>
        <a:p>
          <a:endParaRPr lang="en-US"/>
        </a:p>
      </dgm:t>
    </dgm:pt>
    <dgm:pt modelId="{5109D533-9489-4D99-8C6A-C9F1A65EC057}">
      <dgm:prSet/>
      <dgm:spPr/>
      <dgm:t>
        <a:bodyPr/>
        <a:lstStyle/>
        <a:p>
          <a:r>
            <a:rPr lang="en-US" dirty="0" smtClean="0"/>
            <a:t>Team Leader</a:t>
          </a:r>
          <a:endParaRPr lang="en-US" dirty="0"/>
        </a:p>
      </dgm:t>
    </dgm:pt>
    <dgm:pt modelId="{B0A36FA9-9CF5-42BE-9723-53C7E89AC095}" type="parTrans" cxnId="{F8F44023-2424-4F59-B1CC-67D6B4656088}">
      <dgm:prSet/>
      <dgm:spPr/>
      <dgm:t>
        <a:bodyPr/>
        <a:lstStyle/>
        <a:p>
          <a:endParaRPr lang="en-US"/>
        </a:p>
      </dgm:t>
    </dgm:pt>
    <dgm:pt modelId="{187A011C-1B0F-49ED-9A61-36AB5DC6B64D}" type="sibTrans" cxnId="{F8F44023-2424-4F59-B1CC-67D6B4656088}">
      <dgm:prSet/>
      <dgm:spPr/>
      <dgm:t>
        <a:bodyPr/>
        <a:lstStyle/>
        <a:p>
          <a:endParaRPr lang="en-US"/>
        </a:p>
      </dgm:t>
    </dgm:pt>
    <dgm:pt modelId="{7BCD0E8B-F7ED-41AF-97B9-9557C8922844}">
      <dgm:prSet/>
      <dgm:spPr/>
      <dgm:t>
        <a:bodyPr/>
        <a:lstStyle/>
        <a:p>
          <a:r>
            <a:rPr lang="en-US" dirty="0" smtClean="0"/>
            <a:t>Team Leader</a:t>
          </a:r>
          <a:endParaRPr lang="en-US" dirty="0"/>
        </a:p>
      </dgm:t>
    </dgm:pt>
    <dgm:pt modelId="{86FF22A6-699B-4179-8C4B-21EFA54F7C8A}" type="parTrans" cxnId="{43F5EEE3-6850-49E2-9878-A017982BFDBD}">
      <dgm:prSet/>
      <dgm:spPr/>
      <dgm:t>
        <a:bodyPr/>
        <a:lstStyle/>
        <a:p>
          <a:endParaRPr lang="en-US"/>
        </a:p>
      </dgm:t>
    </dgm:pt>
    <dgm:pt modelId="{2F95FDCE-98B8-41A0-A7DA-BCC453D37FD6}" type="sibTrans" cxnId="{43F5EEE3-6850-49E2-9878-A017982BFDBD}">
      <dgm:prSet/>
      <dgm:spPr/>
      <dgm:t>
        <a:bodyPr/>
        <a:lstStyle/>
        <a:p>
          <a:endParaRPr lang="en-US"/>
        </a:p>
      </dgm:t>
    </dgm:pt>
    <dgm:pt modelId="{F5E700F6-44F2-4973-AACE-200A50FF1AFE}">
      <dgm:prSet/>
      <dgm:spPr/>
      <dgm:t>
        <a:bodyPr/>
        <a:lstStyle/>
        <a:p>
          <a:r>
            <a:rPr lang="en-US" dirty="0" smtClean="0"/>
            <a:t>User Documentation Team</a:t>
          </a:r>
          <a:endParaRPr lang="en-US" dirty="0"/>
        </a:p>
      </dgm:t>
    </dgm:pt>
    <dgm:pt modelId="{8ECC3D78-5325-4B91-BD66-C3ED460C88E2}" type="parTrans" cxnId="{60B1CDCF-3B19-4E53-9D4E-298E819EA94D}">
      <dgm:prSet/>
      <dgm:spPr/>
      <dgm:t>
        <a:bodyPr/>
        <a:lstStyle/>
        <a:p>
          <a:endParaRPr lang="en-US"/>
        </a:p>
      </dgm:t>
    </dgm:pt>
    <dgm:pt modelId="{5ED27E55-5638-404C-B32E-2D7A255A5557}" type="sibTrans" cxnId="{60B1CDCF-3B19-4E53-9D4E-298E819EA94D}">
      <dgm:prSet/>
      <dgm:spPr/>
      <dgm:t>
        <a:bodyPr/>
        <a:lstStyle/>
        <a:p>
          <a:endParaRPr lang="en-US"/>
        </a:p>
      </dgm:t>
    </dgm:pt>
    <dgm:pt modelId="{1C54112C-69DA-489B-8AF1-F96A8E6E4820}">
      <dgm:prSet/>
      <dgm:spPr/>
      <dgm:t>
        <a:bodyPr/>
        <a:lstStyle/>
        <a:p>
          <a:r>
            <a:rPr lang="en-US" dirty="0" smtClean="0"/>
            <a:t>Quality Control Team</a:t>
          </a:r>
          <a:endParaRPr lang="en-US" dirty="0"/>
        </a:p>
      </dgm:t>
    </dgm:pt>
    <dgm:pt modelId="{6ED1F7B0-A518-4732-ABD3-83733700CCCD}" type="parTrans" cxnId="{118C74B3-23CF-4C1C-B999-43BB503014CB}">
      <dgm:prSet/>
      <dgm:spPr/>
      <dgm:t>
        <a:bodyPr/>
        <a:lstStyle/>
        <a:p>
          <a:endParaRPr lang="en-US"/>
        </a:p>
      </dgm:t>
    </dgm:pt>
    <dgm:pt modelId="{AC83DEF2-F330-4740-AB85-FA03BCF69986}" type="sibTrans" cxnId="{118C74B3-23CF-4C1C-B999-43BB503014CB}">
      <dgm:prSet/>
      <dgm:spPr/>
      <dgm:t>
        <a:bodyPr/>
        <a:lstStyle/>
        <a:p>
          <a:endParaRPr lang="en-US"/>
        </a:p>
      </dgm:t>
    </dgm:pt>
    <dgm:pt modelId="{DD20D0D9-5D6B-4FED-ADC6-22D35AB138D2}" type="pres">
      <dgm:prSet presAssocID="{B66A9C53-B82E-488F-A1C2-197126FA03D6}" presName="hierChild1" presStyleCnt="0">
        <dgm:presLayoutVars>
          <dgm:chPref val="1"/>
          <dgm:dir/>
          <dgm:animOne val="branch"/>
          <dgm:animLvl val="lvl"/>
          <dgm:resizeHandles/>
        </dgm:presLayoutVars>
      </dgm:prSet>
      <dgm:spPr/>
      <dgm:t>
        <a:bodyPr/>
        <a:lstStyle/>
        <a:p>
          <a:endParaRPr lang="en-US"/>
        </a:p>
      </dgm:t>
    </dgm:pt>
    <dgm:pt modelId="{C7AF5D0C-D636-4B93-8E5F-42EAD93F55EC}" type="pres">
      <dgm:prSet presAssocID="{E3CFDD4F-D7E5-417A-8D60-ED8AF64BD5D6}" presName="hierRoot1" presStyleCnt="0"/>
      <dgm:spPr/>
    </dgm:pt>
    <dgm:pt modelId="{3C6AB018-85B1-4337-BEF5-A4607EF5A1C2}" type="pres">
      <dgm:prSet presAssocID="{E3CFDD4F-D7E5-417A-8D60-ED8AF64BD5D6}" presName="composite" presStyleCnt="0"/>
      <dgm:spPr/>
    </dgm:pt>
    <dgm:pt modelId="{DC1A7A89-2C75-4EA1-8639-E336F242957D}" type="pres">
      <dgm:prSet presAssocID="{E3CFDD4F-D7E5-417A-8D60-ED8AF64BD5D6}" presName="background" presStyleLbl="node0" presStyleIdx="0" presStyleCnt="1"/>
      <dgm:spPr/>
    </dgm:pt>
    <dgm:pt modelId="{17DE4EE9-368B-4939-BD03-5CC83E104526}" type="pres">
      <dgm:prSet presAssocID="{E3CFDD4F-D7E5-417A-8D60-ED8AF64BD5D6}" presName="text" presStyleLbl="fgAcc0" presStyleIdx="0" presStyleCnt="1">
        <dgm:presLayoutVars>
          <dgm:chPref val="3"/>
        </dgm:presLayoutVars>
      </dgm:prSet>
      <dgm:spPr/>
      <dgm:t>
        <a:bodyPr/>
        <a:lstStyle/>
        <a:p>
          <a:endParaRPr lang="en-US"/>
        </a:p>
      </dgm:t>
    </dgm:pt>
    <dgm:pt modelId="{DF8294B4-9B15-4F45-AB20-54B564CBE86A}" type="pres">
      <dgm:prSet presAssocID="{E3CFDD4F-D7E5-417A-8D60-ED8AF64BD5D6}" presName="hierChild2" presStyleCnt="0"/>
      <dgm:spPr/>
    </dgm:pt>
    <dgm:pt modelId="{26DAE011-7680-4700-B10F-5BF99CE261AE}" type="pres">
      <dgm:prSet presAssocID="{AA971A06-1EC1-4CBB-B095-21977EFA7E3B}" presName="Name10" presStyleLbl="parChTrans1D2" presStyleIdx="0" presStyleCnt="1"/>
      <dgm:spPr/>
      <dgm:t>
        <a:bodyPr/>
        <a:lstStyle/>
        <a:p>
          <a:endParaRPr lang="en-US"/>
        </a:p>
      </dgm:t>
    </dgm:pt>
    <dgm:pt modelId="{2664EDE9-0216-415F-A2F0-DBF8BBB2933C}" type="pres">
      <dgm:prSet presAssocID="{5B07DA79-F5B4-48C4-AEF5-6E3328DC2218}" presName="hierRoot2" presStyleCnt="0"/>
      <dgm:spPr/>
    </dgm:pt>
    <dgm:pt modelId="{B1629C4A-D9AE-4714-9CB9-A64BD9EFD613}" type="pres">
      <dgm:prSet presAssocID="{5B07DA79-F5B4-48C4-AEF5-6E3328DC2218}" presName="composite2" presStyleCnt="0"/>
      <dgm:spPr/>
    </dgm:pt>
    <dgm:pt modelId="{E4160AED-31DD-4301-A07A-4DD8850BCDC4}" type="pres">
      <dgm:prSet presAssocID="{5B07DA79-F5B4-48C4-AEF5-6E3328DC2218}" presName="background2" presStyleLbl="node2" presStyleIdx="0" presStyleCnt="1"/>
      <dgm:spPr/>
    </dgm:pt>
    <dgm:pt modelId="{2B35AF56-F080-47EB-BCE0-A30BD67D6E88}" type="pres">
      <dgm:prSet presAssocID="{5B07DA79-F5B4-48C4-AEF5-6E3328DC2218}" presName="text2" presStyleLbl="fgAcc2" presStyleIdx="0" presStyleCnt="1">
        <dgm:presLayoutVars>
          <dgm:chPref val="3"/>
        </dgm:presLayoutVars>
      </dgm:prSet>
      <dgm:spPr/>
      <dgm:t>
        <a:bodyPr/>
        <a:lstStyle/>
        <a:p>
          <a:endParaRPr lang="en-US"/>
        </a:p>
      </dgm:t>
    </dgm:pt>
    <dgm:pt modelId="{F9B0DD72-A025-477F-8747-5F42FBB803BB}" type="pres">
      <dgm:prSet presAssocID="{5B07DA79-F5B4-48C4-AEF5-6E3328DC2218}" presName="hierChild3" presStyleCnt="0"/>
      <dgm:spPr/>
    </dgm:pt>
    <dgm:pt modelId="{B09B14BC-93D6-4F42-AEC0-FAB22AFC4F58}" type="pres">
      <dgm:prSet presAssocID="{F192A7C5-3931-4EB3-8D84-8B9402202240}" presName="Name17" presStyleLbl="parChTrans1D3" presStyleIdx="0" presStyleCnt="4"/>
      <dgm:spPr/>
      <dgm:t>
        <a:bodyPr/>
        <a:lstStyle/>
        <a:p>
          <a:endParaRPr lang="en-US"/>
        </a:p>
      </dgm:t>
    </dgm:pt>
    <dgm:pt modelId="{823299DC-A0B7-4CC6-9FE3-6438C249F212}" type="pres">
      <dgm:prSet presAssocID="{8A5277C1-75F3-43F6-9917-4F88F1A9D996}" presName="hierRoot3" presStyleCnt="0"/>
      <dgm:spPr/>
    </dgm:pt>
    <dgm:pt modelId="{08F918F0-1E6F-4AF6-9425-3CC4ADCF49E0}" type="pres">
      <dgm:prSet presAssocID="{8A5277C1-75F3-43F6-9917-4F88F1A9D996}" presName="composite3" presStyleCnt="0"/>
      <dgm:spPr/>
    </dgm:pt>
    <dgm:pt modelId="{DD82B808-E27E-4A5F-BFBE-2245D11136B1}" type="pres">
      <dgm:prSet presAssocID="{8A5277C1-75F3-43F6-9917-4F88F1A9D996}" presName="background3" presStyleLbl="node3" presStyleIdx="0" presStyleCnt="4"/>
      <dgm:spPr/>
    </dgm:pt>
    <dgm:pt modelId="{4045FABD-EC02-451B-9690-F68C96164020}" type="pres">
      <dgm:prSet presAssocID="{8A5277C1-75F3-43F6-9917-4F88F1A9D996}" presName="text3" presStyleLbl="fgAcc3" presStyleIdx="0" presStyleCnt="4">
        <dgm:presLayoutVars>
          <dgm:chPref val="3"/>
        </dgm:presLayoutVars>
      </dgm:prSet>
      <dgm:spPr/>
      <dgm:t>
        <a:bodyPr/>
        <a:lstStyle/>
        <a:p>
          <a:endParaRPr lang="en-US"/>
        </a:p>
      </dgm:t>
    </dgm:pt>
    <dgm:pt modelId="{694A0B88-F9EF-4611-9C57-D97217E2A83F}" type="pres">
      <dgm:prSet presAssocID="{8A5277C1-75F3-43F6-9917-4F88F1A9D996}" presName="hierChild4" presStyleCnt="0"/>
      <dgm:spPr/>
    </dgm:pt>
    <dgm:pt modelId="{A08BFF6D-ED4D-497F-A075-0093FD07AB8A}" type="pres">
      <dgm:prSet presAssocID="{DEB68C87-B652-4ABA-A976-0F23E2E84429}" presName="Name23" presStyleLbl="parChTrans1D4" presStyleIdx="0" presStyleCnt="4"/>
      <dgm:spPr/>
      <dgm:t>
        <a:bodyPr/>
        <a:lstStyle/>
        <a:p>
          <a:endParaRPr lang="en-US"/>
        </a:p>
      </dgm:t>
    </dgm:pt>
    <dgm:pt modelId="{71734320-8E73-4F0A-9A59-FA171A85DA1C}" type="pres">
      <dgm:prSet presAssocID="{748BD057-C47F-455F-AECE-D6CC1577F3D1}" presName="hierRoot4" presStyleCnt="0"/>
      <dgm:spPr/>
    </dgm:pt>
    <dgm:pt modelId="{F4E2DE19-A1CD-48A1-90EC-7819FFC68598}" type="pres">
      <dgm:prSet presAssocID="{748BD057-C47F-455F-AECE-D6CC1577F3D1}" presName="composite4" presStyleCnt="0"/>
      <dgm:spPr/>
    </dgm:pt>
    <dgm:pt modelId="{A524CE55-E756-4E74-B735-FD10938FA3FA}" type="pres">
      <dgm:prSet presAssocID="{748BD057-C47F-455F-AECE-D6CC1577F3D1}" presName="background4" presStyleLbl="node4" presStyleIdx="0" presStyleCnt="4"/>
      <dgm:spPr/>
    </dgm:pt>
    <dgm:pt modelId="{FEC151B6-A84C-4B7E-93D6-C30F0FD3F5A9}" type="pres">
      <dgm:prSet presAssocID="{748BD057-C47F-455F-AECE-D6CC1577F3D1}" presName="text4" presStyleLbl="fgAcc4" presStyleIdx="0" presStyleCnt="4">
        <dgm:presLayoutVars>
          <dgm:chPref val="3"/>
        </dgm:presLayoutVars>
      </dgm:prSet>
      <dgm:spPr/>
      <dgm:t>
        <a:bodyPr/>
        <a:lstStyle/>
        <a:p>
          <a:endParaRPr lang="en-US"/>
        </a:p>
      </dgm:t>
    </dgm:pt>
    <dgm:pt modelId="{974FC151-D845-449D-9102-EE7FBE036FA9}" type="pres">
      <dgm:prSet presAssocID="{748BD057-C47F-455F-AECE-D6CC1577F3D1}" presName="hierChild5" presStyleCnt="0"/>
      <dgm:spPr/>
    </dgm:pt>
    <dgm:pt modelId="{41296601-D179-42DD-B8DB-346CB57F3EE5}" type="pres">
      <dgm:prSet presAssocID="{C783B5BC-2A30-48CA-B7FA-7966C95A3E8B}" presName="Name17" presStyleLbl="parChTrans1D3" presStyleIdx="1" presStyleCnt="4"/>
      <dgm:spPr/>
      <dgm:t>
        <a:bodyPr/>
        <a:lstStyle/>
        <a:p>
          <a:endParaRPr lang="en-US"/>
        </a:p>
      </dgm:t>
    </dgm:pt>
    <dgm:pt modelId="{FB081B2B-ADF0-4228-BE3A-8DC2DE9922A2}" type="pres">
      <dgm:prSet presAssocID="{78C4E9A0-2A30-4388-B62B-4C91185AB27F}" presName="hierRoot3" presStyleCnt="0"/>
      <dgm:spPr/>
    </dgm:pt>
    <dgm:pt modelId="{49C22AA9-CF59-4280-8022-A8070B3BB1C3}" type="pres">
      <dgm:prSet presAssocID="{78C4E9A0-2A30-4388-B62B-4C91185AB27F}" presName="composite3" presStyleCnt="0"/>
      <dgm:spPr/>
    </dgm:pt>
    <dgm:pt modelId="{4A615365-7819-438F-A731-E197F518A97F}" type="pres">
      <dgm:prSet presAssocID="{78C4E9A0-2A30-4388-B62B-4C91185AB27F}" presName="background3" presStyleLbl="node3" presStyleIdx="1" presStyleCnt="4"/>
      <dgm:spPr/>
    </dgm:pt>
    <dgm:pt modelId="{7DA8AEDE-5595-454C-BFDA-EC7256A772C2}" type="pres">
      <dgm:prSet presAssocID="{78C4E9A0-2A30-4388-B62B-4C91185AB27F}" presName="text3" presStyleLbl="fgAcc3" presStyleIdx="1" presStyleCnt="4">
        <dgm:presLayoutVars>
          <dgm:chPref val="3"/>
        </dgm:presLayoutVars>
      </dgm:prSet>
      <dgm:spPr/>
      <dgm:t>
        <a:bodyPr/>
        <a:lstStyle/>
        <a:p>
          <a:endParaRPr lang="en-US"/>
        </a:p>
      </dgm:t>
    </dgm:pt>
    <dgm:pt modelId="{ECD9B7B6-1B03-4864-8314-B91ECE6D7C4E}" type="pres">
      <dgm:prSet presAssocID="{78C4E9A0-2A30-4388-B62B-4C91185AB27F}" presName="hierChild4" presStyleCnt="0"/>
      <dgm:spPr/>
    </dgm:pt>
    <dgm:pt modelId="{A4F363B3-6BF7-411C-A4E0-2891A9CF1E56}" type="pres">
      <dgm:prSet presAssocID="{E6579B23-53CF-4BCA-BBDA-6BB3EC864D80}" presName="Name23" presStyleLbl="parChTrans1D4" presStyleIdx="1" presStyleCnt="4"/>
      <dgm:spPr/>
      <dgm:t>
        <a:bodyPr/>
        <a:lstStyle/>
        <a:p>
          <a:endParaRPr lang="en-US"/>
        </a:p>
      </dgm:t>
    </dgm:pt>
    <dgm:pt modelId="{4B055B63-38D4-4348-AA57-3121B81F43F4}" type="pres">
      <dgm:prSet presAssocID="{4617C9C0-9742-4480-9D5D-BB16B0A7D9D0}" presName="hierRoot4" presStyleCnt="0"/>
      <dgm:spPr/>
    </dgm:pt>
    <dgm:pt modelId="{A0DD731F-F73F-4FD6-A4AF-55A56DDB8CB1}" type="pres">
      <dgm:prSet presAssocID="{4617C9C0-9742-4480-9D5D-BB16B0A7D9D0}" presName="composite4" presStyleCnt="0"/>
      <dgm:spPr/>
    </dgm:pt>
    <dgm:pt modelId="{2001BB2D-FDF7-4E59-B75E-A3421EEB6336}" type="pres">
      <dgm:prSet presAssocID="{4617C9C0-9742-4480-9D5D-BB16B0A7D9D0}" presName="background4" presStyleLbl="node4" presStyleIdx="1" presStyleCnt="4"/>
      <dgm:spPr/>
    </dgm:pt>
    <dgm:pt modelId="{04730807-D5E4-4DEC-8C58-EC36AD6EA03D}" type="pres">
      <dgm:prSet presAssocID="{4617C9C0-9742-4480-9D5D-BB16B0A7D9D0}" presName="text4" presStyleLbl="fgAcc4" presStyleIdx="1" presStyleCnt="4">
        <dgm:presLayoutVars>
          <dgm:chPref val="3"/>
        </dgm:presLayoutVars>
      </dgm:prSet>
      <dgm:spPr/>
      <dgm:t>
        <a:bodyPr/>
        <a:lstStyle/>
        <a:p>
          <a:endParaRPr lang="en-US"/>
        </a:p>
      </dgm:t>
    </dgm:pt>
    <dgm:pt modelId="{BE04A6DE-B194-4AE1-9086-0D0F0F139D67}" type="pres">
      <dgm:prSet presAssocID="{4617C9C0-9742-4480-9D5D-BB16B0A7D9D0}" presName="hierChild5" presStyleCnt="0"/>
      <dgm:spPr/>
    </dgm:pt>
    <dgm:pt modelId="{9E2F2511-AA3A-4BE5-84F6-87E23CF5DEE9}" type="pres">
      <dgm:prSet presAssocID="{B0A36FA9-9CF5-42BE-9723-53C7E89AC095}" presName="Name17" presStyleLbl="parChTrans1D3" presStyleIdx="2" presStyleCnt="4"/>
      <dgm:spPr/>
      <dgm:t>
        <a:bodyPr/>
        <a:lstStyle/>
        <a:p>
          <a:endParaRPr lang="en-US"/>
        </a:p>
      </dgm:t>
    </dgm:pt>
    <dgm:pt modelId="{DFF338AF-CC94-4AC3-A265-ACF7461563B9}" type="pres">
      <dgm:prSet presAssocID="{5109D533-9489-4D99-8C6A-C9F1A65EC057}" presName="hierRoot3" presStyleCnt="0"/>
      <dgm:spPr/>
    </dgm:pt>
    <dgm:pt modelId="{8E68A086-2D2F-418D-B302-8DADC8C01B6E}" type="pres">
      <dgm:prSet presAssocID="{5109D533-9489-4D99-8C6A-C9F1A65EC057}" presName="composite3" presStyleCnt="0"/>
      <dgm:spPr/>
    </dgm:pt>
    <dgm:pt modelId="{7B5E55A2-52D7-465B-8E37-BCE9B35DBCDF}" type="pres">
      <dgm:prSet presAssocID="{5109D533-9489-4D99-8C6A-C9F1A65EC057}" presName="background3" presStyleLbl="node3" presStyleIdx="2" presStyleCnt="4"/>
      <dgm:spPr/>
    </dgm:pt>
    <dgm:pt modelId="{E3571812-7284-47E2-B485-EC38E5821CAD}" type="pres">
      <dgm:prSet presAssocID="{5109D533-9489-4D99-8C6A-C9F1A65EC057}" presName="text3" presStyleLbl="fgAcc3" presStyleIdx="2" presStyleCnt="4">
        <dgm:presLayoutVars>
          <dgm:chPref val="3"/>
        </dgm:presLayoutVars>
      </dgm:prSet>
      <dgm:spPr/>
      <dgm:t>
        <a:bodyPr/>
        <a:lstStyle/>
        <a:p>
          <a:endParaRPr lang="en-US"/>
        </a:p>
      </dgm:t>
    </dgm:pt>
    <dgm:pt modelId="{788C6A87-7508-421E-9348-D47E5A10BA28}" type="pres">
      <dgm:prSet presAssocID="{5109D533-9489-4D99-8C6A-C9F1A65EC057}" presName="hierChild4" presStyleCnt="0"/>
      <dgm:spPr/>
    </dgm:pt>
    <dgm:pt modelId="{10E5401B-463E-4829-82A4-452E7985BD5F}" type="pres">
      <dgm:prSet presAssocID="{6ED1F7B0-A518-4732-ABD3-83733700CCCD}" presName="Name23" presStyleLbl="parChTrans1D4" presStyleIdx="2" presStyleCnt="4"/>
      <dgm:spPr/>
      <dgm:t>
        <a:bodyPr/>
        <a:lstStyle/>
        <a:p>
          <a:endParaRPr lang="en-US"/>
        </a:p>
      </dgm:t>
    </dgm:pt>
    <dgm:pt modelId="{4B45C314-130F-4FE5-A513-4495267BFDCF}" type="pres">
      <dgm:prSet presAssocID="{1C54112C-69DA-489B-8AF1-F96A8E6E4820}" presName="hierRoot4" presStyleCnt="0"/>
      <dgm:spPr/>
    </dgm:pt>
    <dgm:pt modelId="{87EADB41-008C-4CD4-8AEC-7B855978410D}" type="pres">
      <dgm:prSet presAssocID="{1C54112C-69DA-489B-8AF1-F96A8E6E4820}" presName="composite4" presStyleCnt="0"/>
      <dgm:spPr/>
    </dgm:pt>
    <dgm:pt modelId="{236F03D9-9DF2-452F-A909-8E20A1A04A54}" type="pres">
      <dgm:prSet presAssocID="{1C54112C-69DA-489B-8AF1-F96A8E6E4820}" presName="background4" presStyleLbl="node4" presStyleIdx="2" presStyleCnt="4"/>
      <dgm:spPr/>
    </dgm:pt>
    <dgm:pt modelId="{A72BB7D8-608E-4419-B21C-31470991BF9D}" type="pres">
      <dgm:prSet presAssocID="{1C54112C-69DA-489B-8AF1-F96A8E6E4820}" presName="text4" presStyleLbl="fgAcc4" presStyleIdx="2" presStyleCnt="4">
        <dgm:presLayoutVars>
          <dgm:chPref val="3"/>
        </dgm:presLayoutVars>
      </dgm:prSet>
      <dgm:spPr/>
      <dgm:t>
        <a:bodyPr/>
        <a:lstStyle/>
        <a:p>
          <a:endParaRPr lang="en-US"/>
        </a:p>
      </dgm:t>
    </dgm:pt>
    <dgm:pt modelId="{933DF6A1-99FF-463A-B197-1451E56B87A8}" type="pres">
      <dgm:prSet presAssocID="{1C54112C-69DA-489B-8AF1-F96A8E6E4820}" presName="hierChild5" presStyleCnt="0"/>
      <dgm:spPr/>
    </dgm:pt>
    <dgm:pt modelId="{650EF0E0-7A2D-4C5F-A6FD-E40114983C3F}" type="pres">
      <dgm:prSet presAssocID="{86FF22A6-699B-4179-8C4B-21EFA54F7C8A}" presName="Name17" presStyleLbl="parChTrans1D3" presStyleIdx="3" presStyleCnt="4"/>
      <dgm:spPr/>
      <dgm:t>
        <a:bodyPr/>
        <a:lstStyle/>
        <a:p>
          <a:endParaRPr lang="en-US"/>
        </a:p>
      </dgm:t>
    </dgm:pt>
    <dgm:pt modelId="{5AC4BA23-5703-4B74-96DB-B36A84408318}" type="pres">
      <dgm:prSet presAssocID="{7BCD0E8B-F7ED-41AF-97B9-9557C8922844}" presName="hierRoot3" presStyleCnt="0"/>
      <dgm:spPr/>
    </dgm:pt>
    <dgm:pt modelId="{CC02B976-B8B7-460A-B401-D6835777A01D}" type="pres">
      <dgm:prSet presAssocID="{7BCD0E8B-F7ED-41AF-97B9-9557C8922844}" presName="composite3" presStyleCnt="0"/>
      <dgm:spPr/>
    </dgm:pt>
    <dgm:pt modelId="{96BC4E81-5138-46AF-A357-82DA16E5F124}" type="pres">
      <dgm:prSet presAssocID="{7BCD0E8B-F7ED-41AF-97B9-9557C8922844}" presName="background3" presStyleLbl="node3" presStyleIdx="3" presStyleCnt="4"/>
      <dgm:spPr/>
    </dgm:pt>
    <dgm:pt modelId="{976F15F8-425B-41D8-B027-058901FBF856}" type="pres">
      <dgm:prSet presAssocID="{7BCD0E8B-F7ED-41AF-97B9-9557C8922844}" presName="text3" presStyleLbl="fgAcc3" presStyleIdx="3" presStyleCnt="4">
        <dgm:presLayoutVars>
          <dgm:chPref val="3"/>
        </dgm:presLayoutVars>
      </dgm:prSet>
      <dgm:spPr/>
      <dgm:t>
        <a:bodyPr/>
        <a:lstStyle/>
        <a:p>
          <a:endParaRPr lang="en-US"/>
        </a:p>
      </dgm:t>
    </dgm:pt>
    <dgm:pt modelId="{3A818FDA-9C4F-4EFA-AF84-66E429FF3B9E}" type="pres">
      <dgm:prSet presAssocID="{7BCD0E8B-F7ED-41AF-97B9-9557C8922844}" presName="hierChild4" presStyleCnt="0"/>
      <dgm:spPr/>
    </dgm:pt>
    <dgm:pt modelId="{171C126F-C621-464E-B573-A544D5B1E23C}" type="pres">
      <dgm:prSet presAssocID="{8ECC3D78-5325-4B91-BD66-C3ED460C88E2}" presName="Name23" presStyleLbl="parChTrans1D4" presStyleIdx="3" presStyleCnt="4"/>
      <dgm:spPr/>
      <dgm:t>
        <a:bodyPr/>
        <a:lstStyle/>
        <a:p>
          <a:endParaRPr lang="en-US"/>
        </a:p>
      </dgm:t>
    </dgm:pt>
    <dgm:pt modelId="{E2F2EC60-6FFB-4ED2-A9E6-90E13399F434}" type="pres">
      <dgm:prSet presAssocID="{F5E700F6-44F2-4973-AACE-200A50FF1AFE}" presName="hierRoot4" presStyleCnt="0"/>
      <dgm:spPr/>
    </dgm:pt>
    <dgm:pt modelId="{89364530-F1C8-4F52-B031-D825CDC99A71}" type="pres">
      <dgm:prSet presAssocID="{F5E700F6-44F2-4973-AACE-200A50FF1AFE}" presName="composite4" presStyleCnt="0"/>
      <dgm:spPr/>
    </dgm:pt>
    <dgm:pt modelId="{6C6C0B3B-5EF9-4174-BD00-BAA51BFC117A}" type="pres">
      <dgm:prSet presAssocID="{F5E700F6-44F2-4973-AACE-200A50FF1AFE}" presName="background4" presStyleLbl="node4" presStyleIdx="3" presStyleCnt="4"/>
      <dgm:spPr/>
    </dgm:pt>
    <dgm:pt modelId="{2CFBC03E-5A86-4490-8EAE-8A86D12DF39C}" type="pres">
      <dgm:prSet presAssocID="{F5E700F6-44F2-4973-AACE-200A50FF1AFE}" presName="text4" presStyleLbl="fgAcc4" presStyleIdx="3" presStyleCnt="4">
        <dgm:presLayoutVars>
          <dgm:chPref val="3"/>
        </dgm:presLayoutVars>
      </dgm:prSet>
      <dgm:spPr/>
      <dgm:t>
        <a:bodyPr/>
        <a:lstStyle/>
        <a:p>
          <a:endParaRPr lang="en-US"/>
        </a:p>
      </dgm:t>
    </dgm:pt>
    <dgm:pt modelId="{4DD146A9-1098-40CF-9C44-FC108D2916D6}" type="pres">
      <dgm:prSet presAssocID="{F5E700F6-44F2-4973-AACE-200A50FF1AFE}" presName="hierChild5" presStyleCnt="0"/>
      <dgm:spPr/>
    </dgm:pt>
  </dgm:ptLst>
  <dgm:cxnLst>
    <dgm:cxn modelId="{D6A79C71-D685-4A9E-993D-828F34F20267}" type="presOf" srcId="{E6579B23-53CF-4BCA-BBDA-6BB3EC864D80}" destId="{A4F363B3-6BF7-411C-A4E0-2891A9CF1E56}" srcOrd="0" destOrd="0" presId="urn:microsoft.com/office/officeart/2005/8/layout/hierarchy1"/>
    <dgm:cxn modelId="{C67BA49C-DBAB-45D1-88DF-791AD46C9DDA}" type="presOf" srcId="{DEB68C87-B652-4ABA-A976-0F23E2E84429}" destId="{A08BFF6D-ED4D-497F-A075-0093FD07AB8A}" srcOrd="0" destOrd="0" presId="urn:microsoft.com/office/officeart/2005/8/layout/hierarchy1"/>
    <dgm:cxn modelId="{16B1E879-4649-46F6-8339-F2BAF1073B6F}" srcId="{B66A9C53-B82E-488F-A1C2-197126FA03D6}" destId="{E3CFDD4F-D7E5-417A-8D60-ED8AF64BD5D6}" srcOrd="0" destOrd="0" parTransId="{04F3D94B-9379-446D-9F1F-970CC030695C}" sibTransId="{FBFE43BD-5E74-47C4-9B65-86CFC981D10D}"/>
    <dgm:cxn modelId="{7129C40F-D656-4875-94D2-1CB5C1CC4A70}" srcId="{5B07DA79-F5B4-48C4-AEF5-6E3328DC2218}" destId="{78C4E9A0-2A30-4388-B62B-4C91185AB27F}" srcOrd="1" destOrd="0" parTransId="{C783B5BC-2A30-48CA-B7FA-7966C95A3E8B}" sibTransId="{068A297C-B86E-4527-9D98-4778182BF620}"/>
    <dgm:cxn modelId="{013B7E2F-AC0E-4DE2-8D72-E96A0AFDC073}" type="presOf" srcId="{F5E700F6-44F2-4973-AACE-200A50FF1AFE}" destId="{2CFBC03E-5A86-4490-8EAE-8A86D12DF39C}" srcOrd="0" destOrd="0" presId="urn:microsoft.com/office/officeart/2005/8/layout/hierarchy1"/>
    <dgm:cxn modelId="{CB9F7BB1-4575-4B7B-BD42-F184A9650279}" type="presOf" srcId="{5109D533-9489-4D99-8C6A-C9F1A65EC057}" destId="{E3571812-7284-47E2-B485-EC38E5821CAD}" srcOrd="0" destOrd="0" presId="urn:microsoft.com/office/officeart/2005/8/layout/hierarchy1"/>
    <dgm:cxn modelId="{2D3C0239-FD3B-4C80-9A18-ADAF2FCE8CD0}" type="presOf" srcId="{C783B5BC-2A30-48CA-B7FA-7966C95A3E8B}" destId="{41296601-D179-42DD-B8DB-346CB57F3EE5}" srcOrd="0" destOrd="0" presId="urn:microsoft.com/office/officeart/2005/8/layout/hierarchy1"/>
    <dgm:cxn modelId="{E6D5313B-5CF8-45E5-8AB9-E5021607F5CB}" type="presOf" srcId="{78C4E9A0-2A30-4388-B62B-4C91185AB27F}" destId="{7DA8AEDE-5595-454C-BFDA-EC7256A772C2}" srcOrd="0" destOrd="0" presId="urn:microsoft.com/office/officeart/2005/8/layout/hierarchy1"/>
    <dgm:cxn modelId="{25338685-8922-45BF-8EEB-557DFD457299}" type="presOf" srcId="{4617C9C0-9742-4480-9D5D-BB16B0A7D9D0}" destId="{04730807-D5E4-4DEC-8C58-EC36AD6EA03D}" srcOrd="0" destOrd="0" presId="urn:microsoft.com/office/officeart/2005/8/layout/hierarchy1"/>
    <dgm:cxn modelId="{6C236BAE-B091-478C-B0A4-09191A1DE742}" type="presOf" srcId="{6ED1F7B0-A518-4732-ABD3-83733700CCCD}" destId="{10E5401B-463E-4829-82A4-452E7985BD5F}" srcOrd="0" destOrd="0" presId="urn:microsoft.com/office/officeart/2005/8/layout/hierarchy1"/>
    <dgm:cxn modelId="{5185F7A3-7EAA-4CD7-A928-4A3EA1558860}" type="presOf" srcId="{B66A9C53-B82E-488F-A1C2-197126FA03D6}" destId="{DD20D0D9-5D6B-4FED-ADC6-22D35AB138D2}" srcOrd="0" destOrd="0" presId="urn:microsoft.com/office/officeart/2005/8/layout/hierarchy1"/>
    <dgm:cxn modelId="{2860424B-2F8A-4E03-B089-0C62F51EBF11}" type="presOf" srcId="{8ECC3D78-5325-4B91-BD66-C3ED460C88E2}" destId="{171C126F-C621-464E-B573-A544D5B1E23C}" srcOrd="0" destOrd="0" presId="urn:microsoft.com/office/officeart/2005/8/layout/hierarchy1"/>
    <dgm:cxn modelId="{118C74B3-23CF-4C1C-B999-43BB503014CB}" srcId="{5109D533-9489-4D99-8C6A-C9F1A65EC057}" destId="{1C54112C-69DA-489B-8AF1-F96A8E6E4820}" srcOrd="0" destOrd="0" parTransId="{6ED1F7B0-A518-4732-ABD3-83733700CCCD}" sibTransId="{AC83DEF2-F330-4740-AB85-FA03BCF69986}"/>
    <dgm:cxn modelId="{B23BAFCC-F95D-49ED-8766-494EC531F26C}" srcId="{5B07DA79-F5B4-48C4-AEF5-6E3328DC2218}" destId="{8A5277C1-75F3-43F6-9917-4F88F1A9D996}" srcOrd="0" destOrd="0" parTransId="{F192A7C5-3931-4EB3-8D84-8B9402202240}" sibTransId="{596AD32B-B0B3-420F-A3F4-13BF3D5B33B3}"/>
    <dgm:cxn modelId="{43F5EEE3-6850-49E2-9878-A017982BFDBD}" srcId="{5B07DA79-F5B4-48C4-AEF5-6E3328DC2218}" destId="{7BCD0E8B-F7ED-41AF-97B9-9557C8922844}" srcOrd="3" destOrd="0" parTransId="{86FF22A6-699B-4179-8C4B-21EFA54F7C8A}" sibTransId="{2F95FDCE-98B8-41A0-A7DA-BCC453D37FD6}"/>
    <dgm:cxn modelId="{DC1C4063-A23D-49AD-B3F1-A2F583FF2EE2}" srcId="{E3CFDD4F-D7E5-417A-8D60-ED8AF64BD5D6}" destId="{5B07DA79-F5B4-48C4-AEF5-6E3328DC2218}" srcOrd="0" destOrd="0" parTransId="{AA971A06-1EC1-4CBB-B095-21977EFA7E3B}" sibTransId="{863031FC-7165-4E47-ACA8-64F390E1BF47}"/>
    <dgm:cxn modelId="{0C15D5D7-0F7C-40DE-A547-67792B08C67C}" type="presOf" srcId="{86FF22A6-699B-4179-8C4B-21EFA54F7C8A}" destId="{650EF0E0-7A2D-4C5F-A6FD-E40114983C3F}" srcOrd="0" destOrd="0" presId="urn:microsoft.com/office/officeart/2005/8/layout/hierarchy1"/>
    <dgm:cxn modelId="{A7EE7BF8-187D-40B6-90EE-E0AF5F65386F}" type="presOf" srcId="{F192A7C5-3931-4EB3-8D84-8B9402202240}" destId="{B09B14BC-93D6-4F42-AEC0-FAB22AFC4F58}" srcOrd="0" destOrd="0" presId="urn:microsoft.com/office/officeart/2005/8/layout/hierarchy1"/>
    <dgm:cxn modelId="{3CFCC57F-57FA-4DE2-A72A-2BEB2787F355}" type="presOf" srcId="{AA971A06-1EC1-4CBB-B095-21977EFA7E3B}" destId="{26DAE011-7680-4700-B10F-5BF99CE261AE}" srcOrd="0" destOrd="0" presId="urn:microsoft.com/office/officeart/2005/8/layout/hierarchy1"/>
    <dgm:cxn modelId="{E3ABEF45-85E5-4C22-81FF-FCD527747CD2}" type="presOf" srcId="{B0A36FA9-9CF5-42BE-9723-53C7E89AC095}" destId="{9E2F2511-AA3A-4BE5-84F6-87E23CF5DEE9}" srcOrd="0" destOrd="0" presId="urn:microsoft.com/office/officeart/2005/8/layout/hierarchy1"/>
    <dgm:cxn modelId="{8E0F389C-C0AD-4F30-991C-EBC6AC4094F1}" type="presOf" srcId="{748BD057-C47F-455F-AECE-D6CC1577F3D1}" destId="{FEC151B6-A84C-4B7E-93D6-C30F0FD3F5A9}" srcOrd="0" destOrd="0" presId="urn:microsoft.com/office/officeart/2005/8/layout/hierarchy1"/>
    <dgm:cxn modelId="{DDDB6DF7-241D-4721-AAEC-E5E72187F54B}" type="presOf" srcId="{7BCD0E8B-F7ED-41AF-97B9-9557C8922844}" destId="{976F15F8-425B-41D8-B027-058901FBF856}" srcOrd="0" destOrd="0" presId="urn:microsoft.com/office/officeart/2005/8/layout/hierarchy1"/>
    <dgm:cxn modelId="{DFA9A0AB-F5DC-4FB4-967F-A45CC58F7C2D}" srcId="{8A5277C1-75F3-43F6-9917-4F88F1A9D996}" destId="{748BD057-C47F-455F-AECE-D6CC1577F3D1}" srcOrd="0" destOrd="0" parTransId="{DEB68C87-B652-4ABA-A976-0F23E2E84429}" sibTransId="{A8586D80-1430-4C33-A771-F062FF822EE7}"/>
    <dgm:cxn modelId="{60B1CDCF-3B19-4E53-9D4E-298E819EA94D}" srcId="{7BCD0E8B-F7ED-41AF-97B9-9557C8922844}" destId="{F5E700F6-44F2-4973-AACE-200A50FF1AFE}" srcOrd="0" destOrd="0" parTransId="{8ECC3D78-5325-4B91-BD66-C3ED460C88E2}" sibTransId="{5ED27E55-5638-404C-B32E-2D7A255A5557}"/>
    <dgm:cxn modelId="{E3119E03-E541-4CDA-A14A-8FC1C6C0EA64}" type="presOf" srcId="{E3CFDD4F-D7E5-417A-8D60-ED8AF64BD5D6}" destId="{17DE4EE9-368B-4939-BD03-5CC83E104526}" srcOrd="0" destOrd="0" presId="urn:microsoft.com/office/officeart/2005/8/layout/hierarchy1"/>
    <dgm:cxn modelId="{80EF9346-808A-4EBA-9ED6-C145C78E3EC9}" type="presOf" srcId="{5B07DA79-F5B4-48C4-AEF5-6E3328DC2218}" destId="{2B35AF56-F080-47EB-BCE0-A30BD67D6E88}" srcOrd="0" destOrd="0" presId="urn:microsoft.com/office/officeart/2005/8/layout/hierarchy1"/>
    <dgm:cxn modelId="{F8F44023-2424-4F59-B1CC-67D6B4656088}" srcId="{5B07DA79-F5B4-48C4-AEF5-6E3328DC2218}" destId="{5109D533-9489-4D99-8C6A-C9F1A65EC057}" srcOrd="2" destOrd="0" parTransId="{B0A36FA9-9CF5-42BE-9723-53C7E89AC095}" sibTransId="{187A011C-1B0F-49ED-9A61-36AB5DC6B64D}"/>
    <dgm:cxn modelId="{BA02AD85-0B38-4AD6-8940-2B9CFCBAB67E}" type="presOf" srcId="{8A5277C1-75F3-43F6-9917-4F88F1A9D996}" destId="{4045FABD-EC02-451B-9690-F68C96164020}" srcOrd="0" destOrd="0" presId="urn:microsoft.com/office/officeart/2005/8/layout/hierarchy1"/>
    <dgm:cxn modelId="{328A20C3-4B4E-4A75-8724-7D8338694DB5}" srcId="{78C4E9A0-2A30-4388-B62B-4C91185AB27F}" destId="{4617C9C0-9742-4480-9D5D-BB16B0A7D9D0}" srcOrd="0" destOrd="0" parTransId="{E6579B23-53CF-4BCA-BBDA-6BB3EC864D80}" sibTransId="{C9C990AF-CA81-46FB-97F7-83883E9D1DFA}"/>
    <dgm:cxn modelId="{42B4F08D-4688-48AE-8BA7-76409AE8C212}" type="presOf" srcId="{1C54112C-69DA-489B-8AF1-F96A8E6E4820}" destId="{A72BB7D8-608E-4419-B21C-31470991BF9D}" srcOrd="0" destOrd="0" presId="urn:microsoft.com/office/officeart/2005/8/layout/hierarchy1"/>
    <dgm:cxn modelId="{D6DFE36A-A8AB-4634-8829-8856D0543A3C}" type="presParOf" srcId="{DD20D0D9-5D6B-4FED-ADC6-22D35AB138D2}" destId="{C7AF5D0C-D636-4B93-8E5F-42EAD93F55EC}" srcOrd="0" destOrd="0" presId="urn:microsoft.com/office/officeart/2005/8/layout/hierarchy1"/>
    <dgm:cxn modelId="{02479063-65F9-457B-98F1-CEA1E6F9A68E}" type="presParOf" srcId="{C7AF5D0C-D636-4B93-8E5F-42EAD93F55EC}" destId="{3C6AB018-85B1-4337-BEF5-A4607EF5A1C2}" srcOrd="0" destOrd="0" presId="urn:microsoft.com/office/officeart/2005/8/layout/hierarchy1"/>
    <dgm:cxn modelId="{E25A0CFB-CB2F-474B-81E4-12F1E34A0448}" type="presParOf" srcId="{3C6AB018-85B1-4337-BEF5-A4607EF5A1C2}" destId="{DC1A7A89-2C75-4EA1-8639-E336F242957D}" srcOrd="0" destOrd="0" presId="urn:microsoft.com/office/officeart/2005/8/layout/hierarchy1"/>
    <dgm:cxn modelId="{38DFFC90-E005-4FB4-9ECF-0CE214F2FFD2}" type="presParOf" srcId="{3C6AB018-85B1-4337-BEF5-A4607EF5A1C2}" destId="{17DE4EE9-368B-4939-BD03-5CC83E104526}" srcOrd="1" destOrd="0" presId="urn:microsoft.com/office/officeart/2005/8/layout/hierarchy1"/>
    <dgm:cxn modelId="{BB86DEB7-F7BA-4305-A6BE-2C8057CCC897}" type="presParOf" srcId="{C7AF5D0C-D636-4B93-8E5F-42EAD93F55EC}" destId="{DF8294B4-9B15-4F45-AB20-54B564CBE86A}" srcOrd="1" destOrd="0" presId="urn:microsoft.com/office/officeart/2005/8/layout/hierarchy1"/>
    <dgm:cxn modelId="{14732A94-E82D-4756-866B-DCA57793A4A6}" type="presParOf" srcId="{DF8294B4-9B15-4F45-AB20-54B564CBE86A}" destId="{26DAE011-7680-4700-B10F-5BF99CE261AE}" srcOrd="0" destOrd="0" presId="urn:microsoft.com/office/officeart/2005/8/layout/hierarchy1"/>
    <dgm:cxn modelId="{06A4A4ED-928B-4289-985C-0ED366151191}" type="presParOf" srcId="{DF8294B4-9B15-4F45-AB20-54B564CBE86A}" destId="{2664EDE9-0216-415F-A2F0-DBF8BBB2933C}" srcOrd="1" destOrd="0" presId="urn:microsoft.com/office/officeart/2005/8/layout/hierarchy1"/>
    <dgm:cxn modelId="{BAA53E68-398D-4726-98B2-955CF7D0DB41}" type="presParOf" srcId="{2664EDE9-0216-415F-A2F0-DBF8BBB2933C}" destId="{B1629C4A-D9AE-4714-9CB9-A64BD9EFD613}" srcOrd="0" destOrd="0" presId="urn:microsoft.com/office/officeart/2005/8/layout/hierarchy1"/>
    <dgm:cxn modelId="{6BA4FD36-2CF2-4E34-953D-9211F7704913}" type="presParOf" srcId="{B1629C4A-D9AE-4714-9CB9-A64BD9EFD613}" destId="{E4160AED-31DD-4301-A07A-4DD8850BCDC4}" srcOrd="0" destOrd="0" presId="urn:microsoft.com/office/officeart/2005/8/layout/hierarchy1"/>
    <dgm:cxn modelId="{D10AC13E-3691-409E-BD49-C209A635C4B5}" type="presParOf" srcId="{B1629C4A-D9AE-4714-9CB9-A64BD9EFD613}" destId="{2B35AF56-F080-47EB-BCE0-A30BD67D6E88}" srcOrd="1" destOrd="0" presId="urn:microsoft.com/office/officeart/2005/8/layout/hierarchy1"/>
    <dgm:cxn modelId="{58004745-1664-4D77-A00F-69E289AC49A1}" type="presParOf" srcId="{2664EDE9-0216-415F-A2F0-DBF8BBB2933C}" destId="{F9B0DD72-A025-477F-8747-5F42FBB803BB}" srcOrd="1" destOrd="0" presId="urn:microsoft.com/office/officeart/2005/8/layout/hierarchy1"/>
    <dgm:cxn modelId="{605B2F15-A9FA-4F81-8895-C90F837149A8}" type="presParOf" srcId="{F9B0DD72-A025-477F-8747-5F42FBB803BB}" destId="{B09B14BC-93D6-4F42-AEC0-FAB22AFC4F58}" srcOrd="0" destOrd="0" presId="urn:microsoft.com/office/officeart/2005/8/layout/hierarchy1"/>
    <dgm:cxn modelId="{BDDE552C-B671-402A-B359-65611C9ECF1F}" type="presParOf" srcId="{F9B0DD72-A025-477F-8747-5F42FBB803BB}" destId="{823299DC-A0B7-4CC6-9FE3-6438C249F212}" srcOrd="1" destOrd="0" presId="urn:microsoft.com/office/officeart/2005/8/layout/hierarchy1"/>
    <dgm:cxn modelId="{1D4757E8-7797-4E99-82F0-447282F3D66D}" type="presParOf" srcId="{823299DC-A0B7-4CC6-9FE3-6438C249F212}" destId="{08F918F0-1E6F-4AF6-9425-3CC4ADCF49E0}" srcOrd="0" destOrd="0" presId="urn:microsoft.com/office/officeart/2005/8/layout/hierarchy1"/>
    <dgm:cxn modelId="{DFB4EA6E-3E94-4D76-943E-F78657DB09E7}" type="presParOf" srcId="{08F918F0-1E6F-4AF6-9425-3CC4ADCF49E0}" destId="{DD82B808-E27E-4A5F-BFBE-2245D11136B1}" srcOrd="0" destOrd="0" presId="urn:microsoft.com/office/officeart/2005/8/layout/hierarchy1"/>
    <dgm:cxn modelId="{DDB609C8-BB3E-47E0-B3A8-1C2D45B924D5}" type="presParOf" srcId="{08F918F0-1E6F-4AF6-9425-3CC4ADCF49E0}" destId="{4045FABD-EC02-451B-9690-F68C96164020}" srcOrd="1" destOrd="0" presId="urn:microsoft.com/office/officeart/2005/8/layout/hierarchy1"/>
    <dgm:cxn modelId="{62226CC2-56E1-4012-8F8D-9C6C722C275E}" type="presParOf" srcId="{823299DC-A0B7-4CC6-9FE3-6438C249F212}" destId="{694A0B88-F9EF-4611-9C57-D97217E2A83F}" srcOrd="1" destOrd="0" presId="urn:microsoft.com/office/officeart/2005/8/layout/hierarchy1"/>
    <dgm:cxn modelId="{210171F8-89B8-4693-A8DA-31547B221C6E}" type="presParOf" srcId="{694A0B88-F9EF-4611-9C57-D97217E2A83F}" destId="{A08BFF6D-ED4D-497F-A075-0093FD07AB8A}" srcOrd="0" destOrd="0" presId="urn:microsoft.com/office/officeart/2005/8/layout/hierarchy1"/>
    <dgm:cxn modelId="{875DE00E-04C1-4C2E-9905-78FB8BF7C929}" type="presParOf" srcId="{694A0B88-F9EF-4611-9C57-D97217E2A83F}" destId="{71734320-8E73-4F0A-9A59-FA171A85DA1C}" srcOrd="1" destOrd="0" presId="urn:microsoft.com/office/officeart/2005/8/layout/hierarchy1"/>
    <dgm:cxn modelId="{2CA6C4EC-5043-42DD-81CC-6E3C8D4E0929}" type="presParOf" srcId="{71734320-8E73-4F0A-9A59-FA171A85DA1C}" destId="{F4E2DE19-A1CD-48A1-90EC-7819FFC68598}" srcOrd="0" destOrd="0" presId="urn:microsoft.com/office/officeart/2005/8/layout/hierarchy1"/>
    <dgm:cxn modelId="{BA007EB3-C940-47DE-8181-D2AD649CB78A}" type="presParOf" srcId="{F4E2DE19-A1CD-48A1-90EC-7819FFC68598}" destId="{A524CE55-E756-4E74-B735-FD10938FA3FA}" srcOrd="0" destOrd="0" presId="urn:microsoft.com/office/officeart/2005/8/layout/hierarchy1"/>
    <dgm:cxn modelId="{FEA6F851-3130-419C-B10B-11731A43C555}" type="presParOf" srcId="{F4E2DE19-A1CD-48A1-90EC-7819FFC68598}" destId="{FEC151B6-A84C-4B7E-93D6-C30F0FD3F5A9}" srcOrd="1" destOrd="0" presId="urn:microsoft.com/office/officeart/2005/8/layout/hierarchy1"/>
    <dgm:cxn modelId="{B2B5F222-1908-4728-8E2F-FF301E8B7FC2}" type="presParOf" srcId="{71734320-8E73-4F0A-9A59-FA171A85DA1C}" destId="{974FC151-D845-449D-9102-EE7FBE036FA9}" srcOrd="1" destOrd="0" presId="urn:microsoft.com/office/officeart/2005/8/layout/hierarchy1"/>
    <dgm:cxn modelId="{C13C8634-F7EA-4861-900B-163157A41784}" type="presParOf" srcId="{F9B0DD72-A025-477F-8747-5F42FBB803BB}" destId="{41296601-D179-42DD-B8DB-346CB57F3EE5}" srcOrd="2" destOrd="0" presId="urn:microsoft.com/office/officeart/2005/8/layout/hierarchy1"/>
    <dgm:cxn modelId="{73A50E99-000D-4A75-945F-FA16CA889A90}" type="presParOf" srcId="{F9B0DD72-A025-477F-8747-5F42FBB803BB}" destId="{FB081B2B-ADF0-4228-BE3A-8DC2DE9922A2}" srcOrd="3" destOrd="0" presId="urn:microsoft.com/office/officeart/2005/8/layout/hierarchy1"/>
    <dgm:cxn modelId="{FFEC7C38-3859-4083-84B9-3224043E8A9C}" type="presParOf" srcId="{FB081B2B-ADF0-4228-BE3A-8DC2DE9922A2}" destId="{49C22AA9-CF59-4280-8022-A8070B3BB1C3}" srcOrd="0" destOrd="0" presId="urn:microsoft.com/office/officeart/2005/8/layout/hierarchy1"/>
    <dgm:cxn modelId="{3563B560-9836-46D2-AB64-232B0D350E47}" type="presParOf" srcId="{49C22AA9-CF59-4280-8022-A8070B3BB1C3}" destId="{4A615365-7819-438F-A731-E197F518A97F}" srcOrd="0" destOrd="0" presId="urn:microsoft.com/office/officeart/2005/8/layout/hierarchy1"/>
    <dgm:cxn modelId="{D9611636-0671-4DEF-9447-CBAFA5F36807}" type="presParOf" srcId="{49C22AA9-CF59-4280-8022-A8070B3BB1C3}" destId="{7DA8AEDE-5595-454C-BFDA-EC7256A772C2}" srcOrd="1" destOrd="0" presId="urn:microsoft.com/office/officeart/2005/8/layout/hierarchy1"/>
    <dgm:cxn modelId="{8AFDEA4A-6113-49EE-8852-B8CAB6D2002D}" type="presParOf" srcId="{FB081B2B-ADF0-4228-BE3A-8DC2DE9922A2}" destId="{ECD9B7B6-1B03-4864-8314-B91ECE6D7C4E}" srcOrd="1" destOrd="0" presId="urn:microsoft.com/office/officeart/2005/8/layout/hierarchy1"/>
    <dgm:cxn modelId="{01AB284B-5BE5-4315-9E19-6847801A5CEA}" type="presParOf" srcId="{ECD9B7B6-1B03-4864-8314-B91ECE6D7C4E}" destId="{A4F363B3-6BF7-411C-A4E0-2891A9CF1E56}" srcOrd="0" destOrd="0" presId="urn:microsoft.com/office/officeart/2005/8/layout/hierarchy1"/>
    <dgm:cxn modelId="{E554EF6E-7FC0-4D0F-95B9-39E1FE4C9D73}" type="presParOf" srcId="{ECD9B7B6-1B03-4864-8314-B91ECE6D7C4E}" destId="{4B055B63-38D4-4348-AA57-3121B81F43F4}" srcOrd="1" destOrd="0" presId="urn:microsoft.com/office/officeart/2005/8/layout/hierarchy1"/>
    <dgm:cxn modelId="{B914E53D-A7EA-4FDC-9350-2DC20134F857}" type="presParOf" srcId="{4B055B63-38D4-4348-AA57-3121B81F43F4}" destId="{A0DD731F-F73F-4FD6-A4AF-55A56DDB8CB1}" srcOrd="0" destOrd="0" presId="urn:microsoft.com/office/officeart/2005/8/layout/hierarchy1"/>
    <dgm:cxn modelId="{717ABE3A-0298-4511-BD8B-433B0A08410B}" type="presParOf" srcId="{A0DD731F-F73F-4FD6-A4AF-55A56DDB8CB1}" destId="{2001BB2D-FDF7-4E59-B75E-A3421EEB6336}" srcOrd="0" destOrd="0" presId="urn:microsoft.com/office/officeart/2005/8/layout/hierarchy1"/>
    <dgm:cxn modelId="{847EECF4-2D6D-4060-A65F-2CCBEF9F2D23}" type="presParOf" srcId="{A0DD731F-F73F-4FD6-A4AF-55A56DDB8CB1}" destId="{04730807-D5E4-4DEC-8C58-EC36AD6EA03D}" srcOrd="1" destOrd="0" presId="urn:microsoft.com/office/officeart/2005/8/layout/hierarchy1"/>
    <dgm:cxn modelId="{AFFFE99F-E8D6-4F96-8F54-D7F62B359BC8}" type="presParOf" srcId="{4B055B63-38D4-4348-AA57-3121B81F43F4}" destId="{BE04A6DE-B194-4AE1-9086-0D0F0F139D67}" srcOrd="1" destOrd="0" presId="urn:microsoft.com/office/officeart/2005/8/layout/hierarchy1"/>
    <dgm:cxn modelId="{6CB0B1B6-6149-47EA-BB9F-C44E792ED8E0}" type="presParOf" srcId="{F9B0DD72-A025-477F-8747-5F42FBB803BB}" destId="{9E2F2511-AA3A-4BE5-84F6-87E23CF5DEE9}" srcOrd="4" destOrd="0" presId="urn:microsoft.com/office/officeart/2005/8/layout/hierarchy1"/>
    <dgm:cxn modelId="{24634F9F-F9E8-4F83-BD4A-98E5C8B02255}" type="presParOf" srcId="{F9B0DD72-A025-477F-8747-5F42FBB803BB}" destId="{DFF338AF-CC94-4AC3-A265-ACF7461563B9}" srcOrd="5" destOrd="0" presId="urn:microsoft.com/office/officeart/2005/8/layout/hierarchy1"/>
    <dgm:cxn modelId="{EA888875-FAE7-4D40-9E64-8FE25D78B284}" type="presParOf" srcId="{DFF338AF-CC94-4AC3-A265-ACF7461563B9}" destId="{8E68A086-2D2F-418D-B302-8DADC8C01B6E}" srcOrd="0" destOrd="0" presId="urn:microsoft.com/office/officeart/2005/8/layout/hierarchy1"/>
    <dgm:cxn modelId="{63AFEC54-53E8-4259-899E-F00F8637BE59}" type="presParOf" srcId="{8E68A086-2D2F-418D-B302-8DADC8C01B6E}" destId="{7B5E55A2-52D7-465B-8E37-BCE9B35DBCDF}" srcOrd="0" destOrd="0" presId="urn:microsoft.com/office/officeart/2005/8/layout/hierarchy1"/>
    <dgm:cxn modelId="{1A51E5C3-0243-4124-B0CB-C368014286AE}" type="presParOf" srcId="{8E68A086-2D2F-418D-B302-8DADC8C01B6E}" destId="{E3571812-7284-47E2-B485-EC38E5821CAD}" srcOrd="1" destOrd="0" presId="urn:microsoft.com/office/officeart/2005/8/layout/hierarchy1"/>
    <dgm:cxn modelId="{F52FF061-09D0-4900-9C2F-DBC2325211F1}" type="presParOf" srcId="{DFF338AF-CC94-4AC3-A265-ACF7461563B9}" destId="{788C6A87-7508-421E-9348-D47E5A10BA28}" srcOrd="1" destOrd="0" presId="urn:microsoft.com/office/officeart/2005/8/layout/hierarchy1"/>
    <dgm:cxn modelId="{55B00951-348B-4223-B856-7A520744D015}" type="presParOf" srcId="{788C6A87-7508-421E-9348-D47E5A10BA28}" destId="{10E5401B-463E-4829-82A4-452E7985BD5F}" srcOrd="0" destOrd="0" presId="urn:microsoft.com/office/officeart/2005/8/layout/hierarchy1"/>
    <dgm:cxn modelId="{3FFCF593-7AB9-477A-AD18-0349D6A2BE5E}" type="presParOf" srcId="{788C6A87-7508-421E-9348-D47E5A10BA28}" destId="{4B45C314-130F-4FE5-A513-4495267BFDCF}" srcOrd="1" destOrd="0" presId="urn:microsoft.com/office/officeart/2005/8/layout/hierarchy1"/>
    <dgm:cxn modelId="{B42C994B-AAAE-475B-9244-2F71BB9D1C7F}" type="presParOf" srcId="{4B45C314-130F-4FE5-A513-4495267BFDCF}" destId="{87EADB41-008C-4CD4-8AEC-7B855978410D}" srcOrd="0" destOrd="0" presId="urn:microsoft.com/office/officeart/2005/8/layout/hierarchy1"/>
    <dgm:cxn modelId="{77291D05-1001-48A0-8414-FD9CE947B989}" type="presParOf" srcId="{87EADB41-008C-4CD4-8AEC-7B855978410D}" destId="{236F03D9-9DF2-452F-A909-8E20A1A04A54}" srcOrd="0" destOrd="0" presId="urn:microsoft.com/office/officeart/2005/8/layout/hierarchy1"/>
    <dgm:cxn modelId="{BA377E1F-48E0-45B4-B49E-34E3298C66AD}" type="presParOf" srcId="{87EADB41-008C-4CD4-8AEC-7B855978410D}" destId="{A72BB7D8-608E-4419-B21C-31470991BF9D}" srcOrd="1" destOrd="0" presId="urn:microsoft.com/office/officeart/2005/8/layout/hierarchy1"/>
    <dgm:cxn modelId="{FBB9412E-4CD4-47D2-903A-A82AD1480762}" type="presParOf" srcId="{4B45C314-130F-4FE5-A513-4495267BFDCF}" destId="{933DF6A1-99FF-463A-B197-1451E56B87A8}" srcOrd="1" destOrd="0" presId="urn:microsoft.com/office/officeart/2005/8/layout/hierarchy1"/>
    <dgm:cxn modelId="{43CFA1C8-9850-4F26-BE12-49D672D0AADE}" type="presParOf" srcId="{F9B0DD72-A025-477F-8747-5F42FBB803BB}" destId="{650EF0E0-7A2D-4C5F-A6FD-E40114983C3F}" srcOrd="6" destOrd="0" presId="urn:microsoft.com/office/officeart/2005/8/layout/hierarchy1"/>
    <dgm:cxn modelId="{AF378F77-2D94-48D5-96D3-573DE7916CCA}" type="presParOf" srcId="{F9B0DD72-A025-477F-8747-5F42FBB803BB}" destId="{5AC4BA23-5703-4B74-96DB-B36A84408318}" srcOrd="7" destOrd="0" presId="urn:microsoft.com/office/officeart/2005/8/layout/hierarchy1"/>
    <dgm:cxn modelId="{AD27AE06-72D7-4D4D-865B-48F47242D5C6}" type="presParOf" srcId="{5AC4BA23-5703-4B74-96DB-B36A84408318}" destId="{CC02B976-B8B7-460A-B401-D6835777A01D}" srcOrd="0" destOrd="0" presId="urn:microsoft.com/office/officeart/2005/8/layout/hierarchy1"/>
    <dgm:cxn modelId="{9E0B9791-DE6D-459F-B0CF-A93B9BD421E0}" type="presParOf" srcId="{CC02B976-B8B7-460A-B401-D6835777A01D}" destId="{96BC4E81-5138-46AF-A357-82DA16E5F124}" srcOrd="0" destOrd="0" presId="urn:microsoft.com/office/officeart/2005/8/layout/hierarchy1"/>
    <dgm:cxn modelId="{9A037292-02C0-428E-841F-C161679EBA7B}" type="presParOf" srcId="{CC02B976-B8B7-460A-B401-D6835777A01D}" destId="{976F15F8-425B-41D8-B027-058901FBF856}" srcOrd="1" destOrd="0" presId="urn:microsoft.com/office/officeart/2005/8/layout/hierarchy1"/>
    <dgm:cxn modelId="{CA9AA6F8-E2EA-4A79-AE3A-7C569E5EF8E1}" type="presParOf" srcId="{5AC4BA23-5703-4B74-96DB-B36A84408318}" destId="{3A818FDA-9C4F-4EFA-AF84-66E429FF3B9E}" srcOrd="1" destOrd="0" presId="urn:microsoft.com/office/officeart/2005/8/layout/hierarchy1"/>
    <dgm:cxn modelId="{1A314CA7-AA6A-4F6F-91C0-9868C4915688}" type="presParOf" srcId="{3A818FDA-9C4F-4EFA-AF84-66E429FF3B9E}" destId="{171C126F-C621-464E-B573-A544D5B1E23C}" srcOrd="0" destOrd="0" presId="urn:microsoft.com/office/officeart/2005/8/layout/hierarchy1"/>
    <dgm:cxn modelId="{46261CF9-A63C-4F2D-8FB5-E8C8DA2938F6}" type="presParOf" srcId="{3A818FDA-9C4F-4EFA-AF84-66E429FF3B9E}" destId="{E2F2EC60-6FFB-4ED2-A9E6-90E13399F434}" srcOrd="1" destOrd="0" presId="urn:microsoft.com/office/officeart/2005/8/layout/hierarchy1"/>
    <dgm:cxn modelId="{AFA56AC7-A3CE-4C51-A043-11E8CBEBF114}" type="presParOf" srcId="{E2F2EC60-6FFB-4ED2-A9E6-90E13399F434}" destId="{89364530-F1C8-4F52-B031-D825CDC99A71}" srcOrd="0" destOrd="0" presId="urn:microsoft.com/office/officeart/2005/8/layout/hierarchy1"/>
    <dgm:cxn modelId="{DD5443BE-814C-4099-B65C-BBAE897C5A9F}" type="presParOf" srcId="{89364530-F1C8-4F52-B031-D825CDC99A71}" destId="{6C6C0B3B-5EF9-4174-BD00-BAA51BFC117A}" srcOrd="0" destOrd="0" presId="urn:microsoft.com/office/officeart/2005/8/layout/hierarchy1"/>
    <dgm:cxn modelId="{D3493FFA-BC7C-46BE-A080-3616FD08DB76}" type="presParOf" srcId="{89364530-F1C8-4F52-B031-D825CDC99A71}" destId="{2CFBC03E-5A86-4490-8EAE-8A86D12DF39C}" srcOrd="1" destOrd="0" presId="urn:microsoft.com/office/officeart/2005/8/layout/hierarchy1"/>
    <dgm:cxn modelId="{2BA3E26F-7EC5-4F88-BA67-6C31FAB713B3}" type="presParOf" srcId="{E2F2EC60-6FFB-4ED2-A9E6-90E13399F434}" destId="{4DD146A9-1098-40CF-9C44-FC108D2916D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B6F34E-DED7-4454-B6B8-65ACF3EE9A02}" type="doc">
      <dgm:prSet loTypeId="urn:microsoft.com/office/officeart/2005/8/layout/process5" loCatId="process" qsTypeId="urn:microsoft.com/office/officeart/2005/8/quickstyle/simple5" qsCatId="simple" csTypeId="urn:microsoft.com/office/officeart/2005/8/colors/colorful1#1" csCatId="colorful" phldr="1"/>
      <dgm:spPr/>
      <dgm:t>
        <a:bodyPr/>
        <a:lstStyle/>
        <a:p>
          <a:endParaRPr lang="en-US"/>
        </a:p>
      </dgm:t>
    </dgm:pt>
    <dgm:pt modelId="{25F27489-389A-4914-AD94-7624AD29EBE1}">
      <dgm:prSet phldrT="[Text]"/>
      <dgm:spPr/>
      <dgm:t>
        <a:bodyPr/>
        <a:lstStyle/>
        <a:p>
          <a:r>
            <a:rPr lang="en-US" dirty="0" smtClean="0"/>
            <a:t>Planning</a:t>
          </a:r>
          <a:endParaRPr lang="en-US" dirty="0"/>
        </a:p>
      </dgm:t>
    </dgm:pt>
    <dgm:pt modelId="{A5C98CF6-AEFE-444C-90B0-546066815D03}" type="parTrans" cxnId="{D905724D-6F90-472F-9CC0-3A6D18C72C39}">
      <dgm:prSet/>
      <dgm:spPr/>
      <dgm:t>
        <a:bodyPr/>
        <a:lstStyle/>
        <a:p>
          <a:endParaRPr lang="en-US"/>
        </a:p>
      </dgm:t>
    </dgm:pt>
    <dgm:pt modelId="{BBF58889-72F3-430C-A582-2E8E5EA8AD39}" type="sibTrans" cxnId="{D905724D-6F90-472F-9CC0-3A6D18C72C39}">
      <dgm:prSet/>
      <dgm:spPr/>
      <dgm:t>
        <a:bodyPr/>
        <a:lstStyle/>
        <a:p>
          <a:endParaRPr lang="en-US"/>
        </a:p>
      </dgm:t>
    </dgm:pt>
    <dgm:pt modelId="{9CB60BE0-2D31-4004-B6AC-A5B69A741724}">
      <dgm:prSet phldrT="[Text]"/>
      <dgm:spPr/>
      <dgm:t>
        <a:bodyPr/>
        <a:lstStyle/>
        <a:p>
          <a:r>
            <a:rPr lang="en-US" dirty="0" smtClean="0"/>
            <a:t>Preparation</a:t>
          </a:r>
          <a:endParaRPr lang="en-US" dirty="0"/>
        </a:p>
      </dgm:t>
    </dgm:pt>
    <dgm:pt modelId="{66750DF6-216A-4236-ACA7-143BDF776F48}" type="parTrans" cxnId="{ED805991-30D2-47FE-BEED-89174C9BB2AC}">
      <dgm:prSet/>
      <dgm:spPr/>
      <dgm:t>
        <a:bodyPr/>
        <a:lstStyle/>
        <a:p>
          <a:endParaRPr lang="en-US"/>
        </a:p>
      </dgm:t>
    </dgm:pt>
    <dgm:pt modelId="{106E2CC2-C1AC-4D7E-8CBE-D0A052099827}" type="sibTrans" cxnId="{ED805991-30D2-47FE-BEED-89174C9BB2AC}">
      <dgm:prSet/>
      <dgm:spPr/>
      <dgm:t>
        <a:bodyPr/>
        <a:lstStyle/>
        <a:p>
          <a:endParaRPr lang="en-US"/>
        </a:p>
      </dgm:t>
    </dgm:pt>
    <dgm:pt modelId="{F95A1852-DA7C-4918-A206-D2D76183B0D6}">
      <dgm:prSet phldrT="[Text]"/>
      <dgm:spPr/>
      <dgm:t>
        <a:bodyPr/>
        <a:lstStyle/>
        <a:p>
          <a:r>
            <a:rPr lang="en-US" dirty="0" smtClean="0"/>
            <a:t>Review Meeting</a:t>
          </a:r>
          <a:endParaRPr lang="en-US" dirty="0"/>
        </a:p>
      </dgm:t>
    </dgm:pt>
    <dgm:pt modelId="{CB82EF89-72C7-445B-BAE7-B25D3725B8BC}" type="parTrans" cxnId="{C4DDFBE5-B755-47D6-B5F6-DC894BD8CF36}">
      <dgm:prSet/>
      <dgm:spPr/>
      <dgm:t>
        <a:bodyPr/>
        <a:lstStyle/>
        <a:p>
          <a:endParaRPr lang="en-US"/>
        </a:p>
      </dgm:t>
    </dgm:pt>
    <dgm:pt modelId="{D53E7A6F-9579-471E-B137-A7F9D1D99534}" type="sibTrans" cxnId="{C4DDFBE5-B755-47D6-B5F6-DC894BD8CF36}">
      <dgm:prSet/>
      <dgm:spPr/>
      <dgm:t>
        <a:bodyPr/>
        <a:lstStyle/>
        <a:p>
          <a:endParaRPr lang="en-US"/>
        </a:p>
      </dgm:t>
    </dgm:pt>
    <dgm:pt modelId="{E019638F-B835-4747-BC12-8D06573FC4F3}">
      <dgm:prSet phldrT="[Text]"/>
      <dgm:spPr/>
      <dgm:t>
        <a:bodyPr/>
        <a:lstStyle/>
        <a:p>
          <a:r>
            <a:rPr lang="en-US" dirty="0" smtClean="0"/>
            <a:t>Rework and Follow-Up</a:t>
          </a:r>
          <a:endParaRPr lang="en-US" dirty="0"/>
        </a:p>
      </dgm:t>
    </dgm:pt>
    <dgm:pt modelId="{BAB47FBF-8934-41B7-9A7C-8513104A9EF1}" type="parTrans" cxnId="{B15486EF-D719-4822-88E3-EA524C1179FC}">
      <dgm:prSet/>
      <dgm:spPr/>
      <dgm:t>
        <a:bodyPr/>
        <a:lstStyle/>
        <a:p>
          <a:endParaRPr lang="en-US"/>
        </a:p>
      </dgm:t>
    </dgm:pt>
    <dgm:pt modelId="{B6E974FB-FCAD-49D4-8B16-F290EC0C17B9}" type="sibTrans" cxnId="{B15486EF-D719-4822-88E3-EA524C1179FC}">
      <dgm:prSet/>
      <dgm:spPr/>
      <dgm:t>
        <a:bodyPr/>
        <a:lstStyle/>
        <a:p>
          <a:endParaRPr lang="en-US"/>
        </a:p>
      </dgm:t>
    </dgm:pt>
    <dgm:pt modelId="{CCBC91C4-7DF8-4573-805C-7EFA48E06CA0}" type="pres">
      <dgm:prSet presAssocID="{D3B6F34E-DED7-4454-B6B8-65ACF3EE9A02}" presName="diagram" presStyleCnt="0">
        <dgm:presLayoutVars>
          <dgm:dir/>
          <dgm:resizeHandles val="exact"/>
        </dgm:presLayoutVars>
      </dgm:prSet>
      <dgm:spPr/>
      <dgm:t>
        <a:bodyPr/>
        <a:lstStyle/>
        <a:p>
          <a:endParaRPr lang="en-US"/>
        </a:p>
      </dgm:t>
    </dgm:pt>
    <dgm:pt modelId="{C1A65506-1353-4BEF-8F68-7D837C049FF4}" type="pres">
      <dgm:prSet presAssocID="{25F27489-389A-4914-AD94-7624AD29EBE1}" presName="node" presStyleLbl="node1" presStyleIdx="0" presStyleCnt="4">
        <dgm:presLayoutVars>
          <dgm:bulletEnabled val="1"/>
        </dgm:presLayoutVars>
      </dgm:prSet>
      <dgm:spPr/>
      <dgm:t>
        <a:bodyPr/>
        <a:lstStyle/>
        <a:p>
          <a:endParaRPr lang="en-US"/>
        </a:p>
      </dgm:t>
    </dgm:pt>
    <dgm:pt modelId="{B43991CB-1738-4A35-957F-15370B60FCEE}" type="pres">
      <dgm:prSet presAssocID="{BBF58889-72F3-430C-A582-2E8E5EA8AD39}" presName="sibTrans" presStyleLbl="sibTrans2D1" presStyleIdx="0" presStyleCnt="3"/>
      <dgm:spPr/>
      <dgm:t>
        <a:bodyPr/>
        <a:lstStyle/>
        <a:p>
          <a:endParaRPr lang="en-US"/>
        </a:p>
      </dgm:t>
    </dgm:pt>
    <dgm:pt modelId="{069E4C91-AE0D-4324-B43F-817A43EDB8C5}" type="pres">
      <dgm:prSet presAssocID="{BBF58889-72F3-430C-A582-2E8E5EA8AD39}" presName="connectorText" presStyleLbl="sibTrans2D1" presStyleIdx="0" presStyleCnt="3"/>
      <dgm:spPr/>
      <dgm:t>
        <a:bodyPr/>
        <a:lstStyle/>
        <a:p>
          <a:endParaRPr lang="en-US"/>
        </a:p>
      </dgm:t>
    </dgm:pt>
    <dgm:pt modelId="{6263B642-A00A-4B11-AA93-A8E83B0C9181}" type="pres">
      <dgm:prSet presAssocID="{9CB60BE0-2D31-4004-B6AC-A5B69A741724}" presName="node" presStyleLbl="node1" presStyleIdx="1" presStyleCnt="4">
        <dgm:presLayoutVars>
          <dgm:bulletEnabled val="1"/>
        </dgm:presLayoutVars>
      </dgm:prSet>
      <dgm:spPr/>
      <dgm:t>
        <a:bodyPr/>
        <a:lstStyle/>
        <a:p>
          <a:endParaRPr lang="en-US"/>
        </a:p>
      </dgm:t>
    </dgm:pt>
    <dgm:pt modelId="{1881E024-2744-4EBB-A1E3-473C71938F3B}" type="pres">
      <dgm:prSet presAssocID="{106E2CC2-C1AC-4D7E-8CBE-D0A052099827}" presName="sibTrans" presStyleLbl="sibTrans2D1" presStyleIdx="1" presStyleCnt="3"/>
      <dgm:spPr/>
      <dgm:t>
        <a:bodyPr/>
        <a:lstStyle/>
        <a:p>
          <a:endParaRPr lang="en-US"/>
        </a:p>
      </dgm:t>
    </dgm:pt>
    <dgm:pt modelId="{F5839919-7BF1-4E55-BA76-4934232E4591}" type="pres">
      <dgm:prSet presAssocID="{106E2CC2-C1AC-4D7E-8CBE-D0A052099827}" presName="connectorText" presStyleLbl="sibTrans2D1" presStyleIdx="1" presStyleCnt="3"/>
      <dgm:spPr/>
      <dgm:t>
        <a:bodyPr/>
        <a:lstStyle/>
        <a:p>
          <a:endParaRPr lang="en-US"/>
        </a:p>
      </dgm:t>
    </dgm:pt>
    <dgm:pt modelId="{1A7B6AB5-DE92-4B56-B108-6039434493A2}" type="pres">
      <dgm:prSet presAssocID="{F95A1852-DA7C-4918-A206-D2D76183B0D6}" presName="node" presStyleLbl="node1" presStyleIdx="2" presStyleCnt="4">
        <dgm:presLayoutVars>
          <dgm:bulletEnabled val="1"/>
        </dgm:presLayoutVars>
      </dgm:prSet>
      <dgm:spPr/>
      <dgm:t>
        <a:bodyPr/>
        <a:lstStyle/>
        <a:p>
          <a:endParaRPr lang="en-US"/>
        </a:p>
      </dgm:t>
    </dgm:pt>
    <dgm:pt modelId="{F3C560AF-EA4C-4CB6-9259-370A24ECC458}" type="pres">
      <dgm:prSet presAssocID="{D53E7A6F-9579-471E-B137-A7F9D1D99534}" presName="sibTrans" presStyleLbl="sibTrans2D1" presStyleIdx="2" presStyleCnt="3"/>
      <dgm:spPr/>
      <dgm:t>
        <a:bodyPr/>
        <a:lstStyle/>
        <a:p>
          <a:endParaRPr lang="en-US"/>
        </a:p>
      </dgm:t>
    </dgm:pt>
    <dgm:pt modelId="{2C24F05C-1DB7-4AA2-B010-270B908C5B4C}" type="pres">
      <dgm:prSet presAssocID="{D53E7A6F-9579-471E-B137-A7F9D1D99534}" presName="connectorText" presStyleLbl="sibTrans2D1" presStyleIdx="2" presStyleCnt="3"/>
      <dgm:spPr/>
      <dgm:t>
        <a:bodyPr/>
        <a:lstStyle/>
        <a:p>
          <a:endParaRPr lang="en-US"/>
        </a:p>
      </dgm:t>
    </dgm:pt>
    <dgm:pt modelId="{A142E954-B023-448D-982D-25183ED8C0DE}" type="pres">
      <dgm:prSet presAssocID="{E019638F-B835-4747-BC12-8D06573FC4F3}" presName="node" presStyleLbl="node1" presStyleIdx="3" presStyleCnt="4">
        <dgm:presLayoutVars>
          <dgm:bulletEnabled val="1"/>
        </dgm:presLayoutVars>
      </dgm:prSet>
      <dgm:spPr/>
      <dgm:t>
        <a:bodyPr/>
        <a:lstStyle/>
        <a:p>
          <a:endParaRPr lang="en-US"/>
        </a:p>
      </dgm:t>
    </dgm:pt>
  </dgm:ptLst>
  <dgm:cxnLst>
    <dgm:cxn modelId="{ED805991-30D2-47FE-BEED-89174C9BB2AC}" srcId="{D3B6F34E-DED7-4454-B6B8-65ACF3EE9A02}" destId="{9CB60BE0-2D31-4004-B6AC-A5B69A741724}" srcOrd="1" destOrd="0" parTransId="{66750DF6-216A-4236-ACA7-143BDF776F48}" sibTransId="{106E2CC2-C1AC-4D7E-8CBE-D0A052099827}"/>
    <dgm:cxn modelId="{464A3E88-8F1C-4A61-B3F9-2CDAB010A018}" type="presOf" srcId="{F95A1852-DA7C-4918-A206-D2D76183B0D6}" destId="{1A7B6AB5-DE92-4B56-B108-6039434493A2}" srcOrd="0" destOrd="0" presId="urn:microsoft.com/office/officeart/2005/8/layout/process5"/>
    <dgm:cxn modelId="{B15486EF-D719-4822-88E3-EA524C1179FC}" srcId="{D3B6F34E-DED7-4454-B6B8-65ACF3EE9A02}" destId="{E019638F-B835-4747-BC12-8D06573FC4F3}" srcOrd="3" destOrd="0" parTransId="{BAB47FBF-8934-41B7-9A7C-8513104A9EF1}" sibTransId="{B6E974FB-FCAD-49D4-8B16-F290EC0C17B9}"/>
    <dgm:cxn modelId="{7BE5B004-D4FE-436C-9165-F92D4A36B156}" type="presOf" srcId="{D3B6F34E-DED7-4454-B6B8-65ACF3EE9A02}" destId="{CCBC91C4-7DF8-4573-805C-7EFA48E06CA0}" srcOrd="0" destOrd="0" presId="urn:microsoft.com/office/officeart/2005/8/layout/process5"/>
    <dgm:cxn modelId="{D89A4313-A6FE-4D5C-8665-34FCFA309B57}" type="presOf" srcId="{9CB60BE0-2D31-4004-B6AC-A5B69A741724}" destId="{6263B642-A00A-4B11-AA93-A8E83B0C9181}" srcOrd="0" destOrd="0" presId="urn:microsoft.com/office/officeart/2005/8/layout/process5"/>
    <dgm:cxn modelId="{D5C8B4D4-C7B6-49B6-9DDF-9E4DF4D58BD3}" type="presOf" srcId="{BBF58889-72F3-430C-A582-2E8E5EA8AD39}" destId="{B43991CB-1738-4A35-957F-15370B60FCEE}" srcOrd="0" destOrd="0" presId="urn:microsoft.com/office/officeart/2005/8/layout/process5"/>
    <dgm:cxn modelId="{D905724D-6F90-472F-9CC0-3A6D18C72C39}" srcId="{D3B6F34E-DED7-4454-B6B8-65ACF3EE9A02}" destId="{25F27489-389A-4914-AD94-7624AD29EBE1}" srcOrd="0" destOrd="0" parTransId="{A5C98CF6-AEFE-444C-90B0-546066815D03}" sibTransId="{BBF58889-72F3-430C-A582-2E8E5EA8AD39}"/>
    <dgm:cxn modelId="{548640A3-D0C5-460C-BA17-D0FA7653C130}" type="presOf" srcId="{D53E7A6F-9579-471E-B137-A7F9D1D99534}" destId="{2C24F05C-1DB7-4AA2-B010-270B908C5B4C}" srcOrd="1" destOrd="0" presId="urn:microsoft.com/office/officeart/2005/8/layout/process5"/>
    <dgm:cxn modelId="{39D09C88-539E-403F-A53B-F57E1AB3A43B}" type="presOf" srcId="{D53E7A6F-9579-471E-B137-A7F9D1D99534}" destId="{F3C560AF-EA4C-4CB6-9259-370A24ECC458}" srcOrd="0" destOrd="0" presId="urn:microsoft.com/office/officeart/2005/8/layout/process5"/>
    <dgm:cxn modelId="{0B26CF4F-196C-4286-A383-246F8F7633E6}" type="presOf" srcId="{106E2CC2-C1AC-4D7E-8CBE-D0A052099827}" destId="{1881E024-2744-4EBB-A1E3-473C71938F3B}" srcOrd="0" destOrd="0" presId="urn:microsoft.com/office/officeart/2005/8/layout/process5"/>
    <dgm:cxn modelId="{C4DDFBE5-B755-47D6-B5F6-DC894BD8CF36}" srcId="{D3B6F34E-DED7-4454-B6B8-65ACF3EE9A02}" destId="{F95A1852-DA7C-4918-A206-D2D76183B0D6}" srcOrd="2" destOrd="0" parTransId="{CB82EF89-72C7-445B-BAE7-B25D3725B8BC}" sibTransId="{D53E7A6F-9579-471E-B137-A7F9D1D99534}"/>
    <dgm:cxn modelId="{32A45DB1-2FBA-4C3F-B707-327ED72F6CD8}" type="presOf" srcId="{106E2CC2-C1AC-4D7E-8CBE-D0A052099827}" destId="{F5839919-7BF1-4E55-BA76-4934232E4591}" srcOrd="1" destOrd="0" presId="urn:microsoft.com/office/officeart/2005/8/layout/process5"/>
    <dgm:cxn modelId="{BE4590EA-F150-4567-A047-FF54F16A1B45}" type="presOf" srcId="{E019638F-B835-4747-BC12-8D06573FC4F3}" destId="{A142E954-B023-448D-982D-25183ED8C0DE}" srcOrd="0" destOrd="0" presId="urn:microsoft.com/office/officeart/2005/8/layout/process5"/>
    <dgm:cxn modelId="{1C4E1724-FD21-4888-97F1-E5367CB17C19}" type="presOf" srcId="{25F27489-389A-4914-AD94-7624AD29EBE1}" destId="{C1A65506-1353-4BEF-8F68-7D837C049FF4}" srcOrd="0" destOrd="0" presId="urn:microsoft.com/office/officeart/2005/8/layout/process5"/>
    <dgm:cxn modelId="{394B314C-FA2B-4B8E-9FB1-FBD98E787EAC}" type="presOf" srcId="{BBF58889-72F3-430C-A582-2E8E5EA8AD39}" destId="{069E4C91-AE0D-4324-B43F-817A43EDB8C5}" srcOrd="1" destOrd="0" presId="urn:microsoft.com/office/officeart/2005/8/layout/process5"/>
    <dgm:cxn modelId="{E9AEB6F5-AEB7-4D0D-AC6D-BE2B6D883F0B}" type="presParOf" srcId="{CCBC91C4-7DF8-4573-805C-7EFA48E06CA0}" destId="{C1A65506-1353-4BEF-8F68-7D837C049FF4}" srcOrd="0" destOrd="0" presId="urn:microsoft.com/office/officeart/2005/8/layout/process5"/>
    <dgm:cxn modelId="{CE984CD1-69F4-49ED-8F22-593ABDC3DB22}" type="presParOf" srcId="{CCBC91C4-7DF8-4573-805C-7EFA48E06CA0}" destId="{B43991CB-1738-4A35-957F-15370B60FCEE}" srcOrd="1" destOrd="0" presId="urn:microsoft.com/office/officeart/2005/8/layout/process5"/>
    <dgm:cxn modelId="{6590D9D2-00D6-41A4-91D4-192B5E85E06B}" type="presParOf" srcId="{B43991CB-1738-4A35-957F-15370B60FCEE}" destId="{069E4C91-AE0D-4324-B43F-817A43EDB8C5}" srcOrd="0" destOrd="0" presId="urn:microsoft.com/office/officeart/2005/8/layout/process5"/>
    <dgm:cxn modelId="{B82D7D9D-D65E-43E2-8841-5B091AB6D176}" type="presParOf" srcId="{CCBC91C4-7DF8-4573-805C-7EFA48E06CA0}" destId="{6263B642-A00A-4B11-AA93-A8E83B0C9181}" srcOrd="2" destOrd="0" presId="urn:microsoft.com/office/officeart/2005/8/layout/process5"/>
    <dgm:cxn modelId="{30001989-B8E9-441F-9296-FEC22DF596ED}" type="presParOf" srcId="{CCBC91C4-7DF8-4573-805C-7EFA48E06CA0}" destId="{1881E024-2744-4EBB-A1E3-473C71938F3B}" srcOrd="3" destOrd="0" presId="urn:microsoft.com/office/officeart/2005/8/layout/process5"/>
    <dgm:cxn modelId="{30E70ABB-8587-40B2-ADCB-24DD1430AD57}" type="presParOf" srcId="{1881E024-2744-4EBB-A1E3-473C71938F3B}" destId="{F5839919-7BF1-4E55-BA76-4934232E4591}" srcOrd="0" destOrd="0" presId="urn:microsoft.com/office/officeart/2005/8/layout/process5"/>
    <dgm:cxn modelId="{C730C443-C32A-4285-AFC2-F770026E5B97}" type="presParOf" srcId="{CCBC91C4-7DF8-4573-805C-7EFA48E06CA0}" destId="{1A7B6AB5-DE92-4B56-B108-6039434493A2}" srcOrd="4" destOrd="0" presId="urn:microsoft.com/office/officeart/2005/8/layout/process5"/>
    <dgm:cxn modelId="{B519420A-406D-4FB3-9689-E9BDCA57412C}" type="presParOf" srcId="{CCBC91C4-7DF8-4573-805C-7EFA48E06CA0}" destId="{F3C560AF-EA4C-4CB6-9259-370A24ECC458}" srcOrd="5" destOrd="0" presId="urn:microsoft.com/office/officeart/2005/8/layout/process5"/>
    <dgm:cxn modelId="{F2603ECF-95C6-4983-A777-BAEFD6D89EB9}" type="presParOf" srcId="{F3C560AF-EA4C-4CB6-9259-370A24ECC458}" destId="{2C24F05C-1DB7-4AA2-B010-270B908C5B4C}" srcOrd="0" destOrd="0" presId="urn:microsoft.com/office/officeart/2005/8/layout/process5"/>
    <dgm:cxn modelId="{DCA23C38-A6A8-48C8-839A-10797ABE3E29}" type="presParOf" srcId="{CCBC91C4-7DF8-4573-805C-7EFA48E06CA0}" destId="{A142E954-B023-448D-982D-25183ED8C0DE}"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C126F-C621-464E-B573-A544D5B1E23C}">
      <dsp:nvSpPr>
        <dsp:cNvPr id="0" name=""/>
        <dsp:cNvSpPr/>
      </dsp:nvSpPr>
      <dsp:spPr>
        <a:xfrm>
          <a:off x="6354722" y="3198487"/>
          <a:ext cx="91440" cy="373916"/>
        </a:xfrm>
        <a:custGeom>
          <a:avLst/>
          <a:gdLst/>
          <a:ahLst/>
          <a:cxnLst/>
          <a:rect l="0" t="0" r="0" b="0"/>
          <a:pathLst>
            <a:path>
              <a:moveTo>
                <a:pt x="45720" y="0"/>
              </a:moveTo>
              <a:lnTo>
                <a:pt x="45720" y="37391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0EF0E0-7A2D-4C5F-A6FD-E40114983C3F}">
      <dsp:nvSpPr>
        <dsp:cNvPr id="0" name=""/>
        <dsp:cNvSpPr/>
      </dsp:nvSpPr>
      <dsp:spPr>
        <a:xfrm>
          <a:off x="4043373" y="2008168"/>
          <a:ext cx="2357069" cy="373916"/>
        </a:xfrm>
        <a:custGeom>
          <a:avLst/>
          <a:gdLst/>
          <a:ahLst/>
          <a:cxnLst/>
          <a:rect l="0" t="0" r="0" b="0"/>
          <a:pathLst>
            <a:path>
              <a:moveTo>
                <a:pt x="0" y="0"/>
              </a:moveTo>
              <a:lnTo>
                <a:pt x="0" y="254813"/>
              </a:lnTo>
              <a:lnTo>
                <a:pt x="2357069" y="254813"/>
              </a:lnTo>
              <a:lnTo>
                <a:pt x="2357069" y="37391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E5401B-463E-4829-82A4-452E7985BD5F}">
      <dsp:nvSpPr>
        <dsp:cNvPr id="0" name=""/>
        <dsp:cNvSpPr/>
      </dsp:nvSpPr>
      <dsp:spPr>
        <a:xfrm>
          <a:off x="4783343" y="3198487"/>
          <a:ext cx="91440" cy="373916"/>
        </a:xfrm>
        <a:custGeom>
          <a:avLst/>
          <a:gdLst/>
          <a:ahLst/>
          <a:cxnLst/>
          <a:rect l="0" t="0" r="0" b="0"/>
          <a:pathLst>
            <a:path>
              <a:moveTo>
                <a:pt x="45720" y="0"/>
              </a:moveTo>
              <a:lnTo>
                <a:pt x="45720" y="37391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2F2511-AA3A-4BE5-84F6-87E23CF5DEE9}">
      <dsp:nvSpPr>
        <dsp:cNvPr id="0" name=""/>
        <dsp:cNvSpPr/>
      </dsp:nvSpPr>
      <dsp:spPr>
        <a:xfrm>
          <a:off x="4043373" y="2008168"/>
          <a:ext cx="785689" cy="373916"/>
        </a:xfrm>
        <a:custGeom>
          <a:avLst/>
          <a:gdLst/>
          <a:ahLst/>
          <a:cxnLst/>
          <a:rect l="0" t="0" r="0" b="0"/>
          <a:pathLst>
            <a:path>
              <a:moveTo>
                <a:pt x="0" y="0"/>
              </a:moveTo>
              <a:lnTo>
                <a:pt x="0" y="254813"/>
              </a:lnTo>
              <a:lnTo>
                <a:pt x="785689" y="254813"/>
              </a:lnTo>
              <a:lnTo>
                <a:pt x="785689" y="37391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F363B3-6BF7-411C-A4E0-2891A9CF1E56}">
      <dsp:nvSpPr>
        <dsp:cNvPr id="0" name=""/>
        <dsp:cNvSpPr/>
      </dsp:nvSpPr>
      <dsp:spPr>
        <a:xfrm>
          <a:off x="3211963" y="3198487"/>
          <a:ext cx="91440" cy="373916"/>
        </a:xfrm>
        <a:custGeom>
          <a:avLst/>
          <a:gdLst/>
          <a:ahLst/>
          <a:cxnLst/>
          <a:rect l="0" t="0" r="0" b="0"/>
          <a:pathLst>
            <a:path>
              <a:moveTo>
                <a:pt x="45720" y="0"/>
              </a:moveTo>
              <a:lnTo>
                <a:pt x="45720" y="37391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296601-D179-42DD-B8DB-346CB57F3EE5}">
      <dsp:nvSpPr>
        <dsp:cNvPr id="0" name=""/>
        <dsp:cNvSpPr/>
      </dsp:nvSpPr>
      <dsp:spPr>
        <a:xfrm>
          <a:off x="3257683" y="2008168"/>
          <a:ext cx="785689" cy="373916"/>
        </a:xfrm>
        <a:custGeom>
          <a:avLst/>
          <a:gdLst/>
          <a:ahLst/>
          <a:cxnLst/>
          <a:rect l="0" t="0" r="0" b="0"/>
          <a:pathLst>
            <a:path>
              <a:moveTo>
                <a:pt x="785689" y="0"/>
              </a:moveTo>
              <a:lnTo>
                <a:pt x="785689" y="254813"/>
              </a:lnTo>
              <a:lnTo>
                <a:pt x="0" y="254813"/>
              </a:lnTo>
              <a:lnTo>
                <a:pt x="0" y="37391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8BFF6D-ED4D-497F-A075-0093FD07AB8A}">
      <dsp:nvSpPr>
        <dsp:cNvPr id="0" name=""/>
        <dsp:cNvSpPr/>
      </dsp:nvSpPr>
      <dsp:spPr>
        <a:xfrm>
          <a:off x="1640584" y="3198487"/>
          <a:ext cx="91440" cy="373916"/>
        </a:xfrm>
        <a:custGeom>
          <a:avLst/>
          <a:gdLst/>
          <a:ahLst/>
          <a:cxnLst/>
          <a:rect l="0" t="0" r="0" b="0"/>
          <a:pathLst>
            <a:path>
              <a:moveTo>
                <a:pt x="45720" y="0"/>
              </a:moveTo>
              <a:lnTo>
                <a:pt x="45720" y="37391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9B14BC-93D6-4F42-AEC0-FAB22AFC4F58}">
      <dsp:nvSpPr>
        <dsp:cNvPr id="0" name=""/>
        <dsp:cNvSpPr/>
      </dsp:nvSpPr>
      <dsp:spPr>
        <a:xfrm>
          <a:off x="1686304" y="2008168"/>
          <a:ext cx="2357069" cy="373916"/>
        </a:xfrm>
        <a:custGeom>
          <a:avLst/>
          <a:gdLst/>
          <a:ahLst/>
          <a:cxnLst/>
          <a:rect l="0" t="0" r="0" b="0"/>
          <a:pathLst>
            <a:path>
              <a:moveTo>
                <a:pt x="2357069" y="0"/>
              </a:moveTo>
              <a:lnTo>
                <a:pt x="2357069" y="254813"/>
              </a:lnTo>
              <a:lnTo>
                <a:pt x="0" y="254813"/>
              </a:lnTo>
              <a:lnTo>
                <a:pt x="0" y="37391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DAE011-7680-4700-B10F-5BF99CE261AE}">
      <dsp:nvSpPr>
        <dsp:cNvPr id="0" name=""/>
        <dsp:cNvSpPr/>
      </dsp:nvSpPr>
      <dsp:spPr>
        <a:xfrm>
          <a:off x="3997653" y="817848"/>
          <a:ext cx="91440" cy="373916"/>
        </a:xfrm>
        <a:custGeom>
          <a:avLst/>
          <a:gdLst/>
          <a:ahLst/>
          <a:cxnLst/>
          <a:rect l="0" t="0" r="0" b="0"/>
          <a:pathLst>
            <a:path>
              <a:moveTo>
                <a:pt x="45720" y="0"/>
              </a:moveTo>
              <a:lnTo>
                <a:pt x="45720" y="37391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1A7A89-2C75-4EA1-8639-E336F242957D}">
      <dsp:nvSpPr>
        <dsp:cNvPr id="0" name=""/>
        <dsp:cNvSpPr/>
      </dsp:nvSpPr>
      <dsp:spPr>
        <a:xfrm>
          <a:off x="3400536" y="1445"/>
          <a:ext cx="1285674" cy="816403"/>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7DE4EE9-368B-4939-BD03-5CC83E104526}">
      <dsp:nvSpPr>
        <dsp:cNvPr id="0" name=""/>
        <dsp:cNvSpPr/>
      </dsp:nvSpPr>
      <dsp:spPr>
        <a:xfrm>
          <a:off x="3543389" y="137155"/>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Steering Committee</a:t>
          </a:r>
          <a:endParaRPr lang="en-US" sz="1400" kern="1200" dirty="0"/>
        </a:p>
      </dsp:txBody>
      <dsp:txXfrm>
        <a:off x="3567301" y="161067"/>
        <a:ext cx="1237850" cy="768579"/>
      </dsp:txXfrm>
    </dsp:sp>
    <dsp:sp modelId="{E4160AED-31DD-4301-A07A-4DD8850BCDC4}">
      <dsp:nvSpPr>
        <dsp:cNvPr id="0" name=""/>
        <dsp:cNvSpPr/>
      </dsp:nvSpPr>
      <dsp:spPr>
        <a:xfrm>
          <a:off x="3400536" y="1191764"/>
          <a:ext cx="1285674" cy="816403"/>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B35AF56-F080-47EB-BCE0-A30BD67D6E88}">
      <dsp:nvSpPr>
        <dsp:cNvPr id="0" name=""/>
        <dsp:cNvSpPr/>
      </dsp:nvSpPr>
      <dsp:spPr>
        <a:xfrm>
          <a:off x="3543389" y="1327475"/>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Project Manager</a:t>
          </a:r>
          <a:endParaRPr lang="en-US" sz="1400" kern="1200" dirty="0"/>
        </a:p>
      </dsp:txBody>
      <dsp:txXfrm>
        <a:off x="3567301" y="1351387"/>
        <a:ext cx="1237850" cy="768579"/>
      </dsp:txXfrm>
    </dsp:sp>
    <dsp:sp modelId="{DD82B808-E27E-4A5F-BFBE-2245D11136B1}">
      <dsp:nvSpPr>
        <dsp:cNvPr id="0" name=""/>
        <dsp:cNvSpPr/>
      </dsp:nvSpPr>
      <dsp:spPr>
        <a:xfrm>
          <a:off x="1043467" y="2382084"/>
          <a:ext cx="1285674" cy="816403"/>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4045FABD-EC02-451B-9690-F68C96164020}">
      <dsp:nvSpPr>
        <dsp:cNvPr id="0" name=""/>
        <dsp:cNvSpPr/>
      </dsp:nvSpPr>
      <dsp:spPr>
        <a:xfrm>
          <a:off x="1186320" y="2517794"/>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Team Leader</a:t>
          </a:r>
          <a:endParaRPr lang="en-US" sz="1400" kern="1200" dirty="0"/>
        </a:p>
      </dsp:txBody>
      <dsp:txXfrm>
        <a:off x="1210232" y="2541706"/>
        <a:ext cx="1237850" cy="768579"/>
      </dsp:txXfrm>
    </dsp:sp>
    <dsp:sp modelId="{A524CE55-E756-4E74-B735-FD10938FA3FA}">
      <dsp:nvSpPr>
        <dsp:cNvPr id="0" name=""/>
        <dsp:cNvSpPr/>
      </dsp:nvSpPr>
      <dsp:spPr>
        <a:xfrm>
          <a:off x="1043467" y="3572404"/>
          <a:ext cx="1285674" cy="81640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FEC151B6-A84C-4B7E-93D6-C30F0FD3F5A9}">
      <dsp:nvSpPr>
        <dsp:cNvPr id="0" name=""/>
        <dsp:cNvSpPr/>
      </dsp:nvSpPr>
      <dsp:spPr>
        <a:xfrm>
          <a:off x="1186320" y="3708114"/>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Analysis/design Team</a:t>
          </a:r>
          <a:endParaRPr lang="en-US" sz="1400" kern="1200" dirty="0"/>
        </a:p>
      </dsp:txBody>
      <dsp:txXfrm>
        <a:off x="1210232" y="3732026"/>
        <a:ext cx="1237850" cy="768579"/>
      </dsp:txXfrm>
    </dsp:sp>
    <dsp:sp modelId="{4A615365-7819-438F-A731-E197F518A97F}">
      <dsp:nvSpPr>
        <dsp:cNvPr id="0" name=""/>
        <dsp:cNvSpPr/>
      </dsp:nvSpPr>
      <dsp:spPr>
        <a:xfrm>
          <a:off x="2614846" y="2382084"/>
          <a:ext cx="1285674" cy="816403"/>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DA8AEDE-5595-454C-BFDA-EC7256A772C2}">
      <dsp:nvSpPr>
        <dsp:cNvPr id="0" name=""/>
        <dsp:cNvSpPr/>
      </dsp:nvSpPr>
      <dsp:spPr>
        <a:xfrm>
          <a:off x="2757699" y="2517794"/>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Team Leader</a:t>
          </a:r>
          <a:endParaRPr lang="en-US" sz="1400" kern="1200" dirty="0"/>
        </a:p>
      </dsp:txBody>
      <dsp:txXfrm>
        <a:off x="2781611" y="2541706"/>
        <a:ext cx="1237850" cy="768579"/>
      </dsp:txXfrm>
    </dsp:sp>
    <dsp:sp modelId="{2001BB2D-FDF7-4E59-B75E-A3421EEB6336}">
      <dsp:nvSpPr>
        <dsp:cNvPr id="0" name=""/>
        <dsp:cNvSpPr/>
      </dsp:nvSpPr>
      <dsp:spPr>
        <a:xfrm>
          <a:off x="2614846" y="3572404"/>
          <a:ext cx="1285674" cy="81640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04730807-D5E4-4DEC-8C58-EC36AD6EA03D}">
      <dsp:nvSpPr>
        <dsp:cNvPr id="0" name=""/>
        <dsp:cNvSpPr/>
      </dsp:nvSpPr>
      <dsp:spPr>
        <a:xfrm>
          <a:off x="2757699" y="3708114"/>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Programming Team</a:t>
          </a:r>
          <a:endParaRPr lang="en-US" sz="1400" kern="1200" dirty="0"/>
        </a:p>
      </dsp:txBody>
      <dsp:txXfrm>
        <a:off x="2781611" y="3732026"/>
        <a:ext cx="1237850" cy="768579"/>
      </dsp:txXfrm>
    </dsp:sp>
    <dsp:sp modelId="{7B5E55A2-52D7-465B-8E37-BCE9B35DBCDF}">
      <dsp:nvSpPr>
        <dsp:cNvPr id="0" name=""/>
        <dsp:cNvSpPr/>
      </dsp:nvSpPr>
      <dsp:spPr>
        <a:xfrm>
          <a:off x="4186226" y="2382084"/>
          <a:ext cx="1285674" cy="816403"/>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3571812-7284-47E2-B485-EC38E5821CAD}">
      <dsp:nvSpPr>
        <dsp:cNvPr id="0" name=""/>
        <dsp:cNvSpPr/>
      </dsp:nvSpPr>
      <dsp:spPr>
        <a:xfrm>
          <a:off x="4329079" y="2517794"/>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Team Leader</a:t>
          </a:r>
          <a:endParaRPr lang="en-US" sz="1400" kern="1200" dirty="0"/>
        </a:p>
      </dsp:txBody>
      <dsp:txXfrm>
        <a:off x="4352991" y="2541706"/>
        <a:ext cx="1237850" cy="768579"/>
      </dsp:txXfrm>
    </dsp:sp>
    <dsp:sp modelId="{236F03D9-9DF2-452F-A909-8E20A1A04A54}">
      <dsp:nvSpPr>
        <dsp:cNvPr id="0" name=""/>
        <dsp:cNvSpPr/>
      </dsp:nvSpPr>
      <dsp:spPr>
        <a:xfrm>
          <a:off x="4186226" y="3572404"/>
          <a:ext cx="1285674" cy="81640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72BB7D8-608E-4419-B21C-31470991BF9D}">
      <dsp:nvSpPr>
        <dsp:cNvPr id="0" name=""/>
        <dsp:cNvSpPr/>
      </dsp:nvSpPr>
      <dsp:spPr>
        <a:xfrm>
          <a:off x="4329079" y="3708114"/>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Quality Control Team</a:t>
          </a:r>
          <a:endParaRPr lang="en-US" sz="1400" kern="1200" dirty="0"/>
        </a:p>
      </dsp:txBody>
      <dsp:txXfrm>
        <a:off x="4352991" y="3732026"/>
        <a:ext cx="1237850" cy="768579"/>
      </dsp:txXfrm>
    </dsp:sp>
    <dsp:sp modelId="{96BC4E81-5138-46AF-A357-82DA16E5F124}">
      <dsp:nvSpPr>
        <dsp:cNvPr id="0" name=""/>
        <dsp:cNvSpPr/>
      </dsp:nvSpPr>
      <dsp:spPr>
        <a:xfrm>
          <a:off x="5757605" y="2382084"/>
          <a:ext cx="1285674" cy="816403"/>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76F15F8-425B-41D8-B027-058901FBF856}">
      <dsp:nvSpPr>
        <dsp:cNvPr id="0" name=""/>
        <dsp:cNvSpPr/>
      </dsp:nvSpPr>
      <dsp:spPr>
        <a:xfrm>
          <a:off x="5900458" y="2517794"/>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Team Leader</a:t>
          </a:r>
          <a:endParaRPr lang="en-US" sz="1400" kern="1200" dirty="0"/>
        </a:p>
      </dsp:txBody>
      <dsp:txXfrm>
        <a:off x="5924370" y="2541706"/>
        <a:ext cx="1237850" cy="768579"/>
      </dsp:txXfrm>
    </dsp:sp>
    <dsp:sp modelId="{6C6C0B3B-5EF9-4174-BD00-BAA51BFC117A}">
      <dsp:nvSpPr>
        <dsp:cNvPr id="0" name=""/>
        <dsp:cNvSpPr/>
      </dsp:nvSpPr>
      <dsp:spPr>
        <a:xfrm>
          <a:off x="5757605" y="3572404"/>
          <a:ext cx="1285674" cy="816403"/>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CFBC03E-5A86-4490-8EAE-8A86D12DF39C}">
      <dsp:nvSpPr>
        <dsp:cNvPr id="0" name=""/>
        <dsp:cNvSpPr/>
      </dsp:nvSpPr>
      <dsp:spPr>
        <a:xfrm>
          <a:off x="5900458" y="3708114"/>
          <a:ext cx="1285674" cy="816403"/>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User Documentation Team</a:t>
          </a:r>
          <a:endParaRPr lang="en-US" sz="1400" kern="1200" dirty="0"/>
        </a:p>
      </dsp:txBody>
      <dsp:txXfrm>
        <a:off x="5924370" y="3732026"/>
        <a:ext cx="1237850" cy="7685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A65506-1353-4BEF-8F68-7D837C049FF4}">
      <dsp:nvSpPr>
        <dsp:cNvPr id="0" name=""/>
        <dsp:cNvSpPr/>
      </dsp:nvSpPr>
      <dsp:spPr>
        <a:xfrm>
          <a:off x="724912" y="3056"/>
          <a:ext cx="2824906" cy="1694943"/>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Planning</a:t>
          </a:r>
          <a:endParaRPr lang="en-US" sz="3900" kern="1200" dirty="0"/>
        </a:p>
      </dsp:txBody>
      <dsp:txXfrm>
        <a:off x="774555" y="52699"/>
        <a:ext cx="2725620" cy="1595657"/>
      </dsp:txXfrm>
    </dsp:sp>
    <dsp:sp modelId="{B43991CB-1738-4A35-957F-15370B60FCEE}">
      <dsp:nvSpPr>
        <dsp:cNvPr id="0" name=""/>
        <dsp:cNvSpPr/>
      </dsp:nvSpPr>
      <dsp:spPr>
        <a:xfrm>
          <a:off x="3798410" y="500239"/>
          <a:ext cx="598880" cy="700576"/>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endParaRPr lang="en-US" sz="3000" kern="1200"/>
        </a:p>
      </dsp:txBody>
      <dsp:txXfrm>
        <a:off x="3798410" y="640354"/>
        <a:ext cx="419216" cy="420346"/>
      </dsp:txXfrm>
    </dsp:sp>
    <dsp:sp modelId="{6263B642-A00A-4B11-AA93-A8E83B0C9181}">
      <dsp:nvSpPr>
        <dsp:cNvPr id="0" name=""/>
        <dsp:cNvSpPr/>
      </dsp:nvSpPr>
      <dsp:spPr>
        <a:xfrm>
          <a:off x="4679781" y="3056"/>
          <a:ext cx="2824906" cy="1694943"/>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Preparation</a:t>
          </a:r>
          <a:endParaRPr lang="en-US" sz="3900" kern="1200" dirty="0"/>
        </a:p>
      </dsp:txBody>
      <dsp:txXfrm>
        <a:off x="4729424" y="52699"/>
        <a:ext cx="2725620" cy="1595657"/>
      </dsp:txXfrm>
    </dsp:sp>
    <dsp:sp modelId="{1881E024-2744-4EBB-A1E3-473C71938F3B}">
      <dsp:nvSpPr>
        <dsp:cNvPr id="0" name=""/>
        <dsp:cNvSpPr/>
      </dsp:nvSpPr>
      <dsp:spPr>
        <a:xfrm rot="5400000">
          <a:off x="5792794" y="1895743"/>
          <a:ext cx="598880" cy="700576"/>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endParaRPr lang="en-US" sz="3000" kern="1200"/>
        </a:p>
      </dsp:txBody>
      <dsp:txXfrm rot="-5400000">
        <a:off x="5882061" y="1946591"/>
        <a:ext cx="420346" cy="419216"/>
      </dsp:txXfrm>
    </dsp:sp>
    <dsp:sp modelId="{1A7B6AB5-DE92-4B56-B108-6039434493A2}">
      <dsp:nvSpPr>
        <dsp:cNvPr id="0" name=""/>
        <dsp:cNvSpPr/>
      </dsp:nvSpPr>
      <dsp:spPr>
        <a:xfrm>
          <a:off x="4679781" y="2827962"/>
          <a:ext cx="2824906" cy="1694943"/>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Review Meeting</a:t>
          </a:r>
          <a:endParaRPr lang="en-US" sz="3900" kern="1200" dirty="0"/>
        </a:p>
      </dsp:txBody>
      <dsp:txXfrm>
        <a:off x="4729424" y="2877605"/>
        <a:ext cx="2725620" cy="1595657"/>
      </dsp:txXfrm>
    </dsp:sp>
    <dsp:sp modelId="{F3C560AF-EA4C-4CB6-9259-370A24ECC458}">
      <dsp:nvSpPr>
        <dsp:cNvPr id="0" name=""/>
        <dsp:cNvSpPr/>
      </dsp:nvSpPr>
      <dsp:spPr>
        <a:xfrm rot="10800000">
          <a:off x="3832309" y="3325146"/>
          <a:ext cx="598880" cy="700576"/>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endParaRPr lang="en-US" sz="3000" kern="1200"/>
        </a:p>
      </dsp:txBody>
      <dsp:txXfrm rot="10800000">
        <a:off x="4011973" y="3465261"/>
        <a:ext cx="419216" cy="420346"/>
      </dsp:txXfrm>
    </dsp:sp>
    <dsp:sp modelId="{A142E954-B023-448D-982D-25183ED8C0DE}">
      <dsp:nvSpPr>
        <dsp:cNvPr id="0" name=""/>
        <dsp:cNvSpPr/>
      </dsp:nvSpPr>
      <dsp:spPr>
        <a:xfrm>
          <a:off x="724912" y="2827962"/>
          <a:ext cx="2824906" cy="1694943"/>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US" sz="3900" kern="1200" dirty="0" smtClean="0"/>
            <a:t>Rework and Follow-Up</a:t>
          </a:r>
          <a:endParaRPr lang="en-US" sz="3900" kern="1200" dirty="0"/>
        </a:p>
      </dsp:txBody>
      <dsp:txXfrm>
        <a:off x="774555" y="2877605"/>
        <a:ext cx="2725620" cy="15956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772400" cy="2819400"/>
          </a:xfrm>
        </p:spPr>
        <p:txBody>
          <a:bodyPr>
            <a:noAutofit/>
          </a:bodyPr>
          <a:lstStyle/>
          <a:p>
            <a:r>
              <a:rPr lang="en-US" sz="6000" b="1" i="1" u="sng" dirty="0" smtClean="0"/>
              <a:t>MONITORING AND CONTROL</a:t>
            </a:r>
            <a:endParaRPr lang="en-US" sz="6000" b="1" i="1"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Control Cycle</a:t>
            </a:r>
            <a:endParaRPr lang="en-US" u="sng" dirty="0"/>
          </a:p>
        </p:txBody>
      </p:sp>
      <p:sp>
        <p:nvSpPr>
          <p:cNvPr id="3" name="Content Placeholder 2"/>
          <p:cNvSpPr>
            <a:spLocks noGrp="1"/>
          </p:cNvSpPr>
          <p:nvPr>
            <p:ph idx="1"/>
          </p:nvPr>
        </p:nvSpPr>
        <p:spPr/>
        <p:txBody>
          <a:bodyPr/>
          <a:lstStyle/>
          <a:p>
            <a:pPr algn="just"/>
            <a:r>
              <a:rPr lang="en-US" b="1" dirty="0" smtClean="0"/>
              <a:t>Information </a:t>
            </a:r>
            <a:r>
              <a:rPr lang="en-US" b="1" smtClean="0"/>
              <a:t>required for assessing </a:t>
            </a:r>
            <a:r>
              <a:rPr lang="en-US" b="1" dirty="0" smtClean="0"/>
              <a:t>Progress</a:t>
            </a:r>
          </a:p>
          <a:p>
            <a:pPr lvl="1" algn="just"/>
            <a:r>
              <a:rPr lang="en-US" dirty="0" smtClean="0"/>
              <a:t>Information used to assess the project can either be collected routinely or triggered by specific events.</a:t>
            </a:r>
          </a:p>
          <a:p>
            <a:pPr lvl="1" algn="just"/>
            <a:r>
              <a:rPr lang="en-US" dirty="0" smtClean="0"/>
              <a:t>This information should be objective and tangible.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Control Cycle</a:t>
            </a:r>
            <a:endParaRPr lang="en-US" u="sng" dirty="0"/>
          </a:p>
        </p:txBody>
      </p:sp>
      <p:sp>
        <p:nvSpPr>
          <p:cNvPr id="3" name="Content Placeholder 2"/>
          <p:cNvSpPr>
            <a:spLocks noGrp="1"/>
          </p:cNvSpPr>
          <p:nvPr>
            <p:ph idx="1"/>
          </p:nvPr>
        </p:nvSpPr>
        <p:spPr/>
        <p:txBody>
          <a:bodyPr/>
          <a:lstStyle/>
          <a:p>
            <a:pPr algn="just"/>
            <a:r>
              <a:rPr lang="en-US" b="1" dirty="0" smtClean="0"/>
              <a:t>Setting Checkpoints</a:t>
            </a:r>
          </a:p>
          <a:p>
            <a:pPr lvl="1" algn="just"/>
            <a:r>
              <a:rPr lang="en-US" dirty="0" smtClean="0"/>
              <a:t>It is essential to set a series of checkpoints in the initial activity plan. </a:t>
            </a:r>
          </a:p>
          <a:p>
            <a:pPr lvl="1" algn="just"/>
            <a:r>
              <a:rPr lang="en-US" dirty="0" smtClean="0"/>
              <a:t>Checkpoints may be</a:t>
            </a:r>
          </a:p>
          <a:p>
            <a:pPr lvl="2" algn="just"/>
            <a:r>
              <a:rPr lang="en-US" dirty="0" smtClean="0"/>
              <a:t>Regular (monthly)</a:t>
            </a:r>
          </a:p>
          <a:p>
            <a:pPr lvl="2" algn="just"/>
            <a:r>
              <a:rPr lang="en-US" dirty="0" smtClean="0"/>
              <a:t>Tied to specific events (production of a report)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Project Control Cycle</a:t>
            </a:r>
            <a:endParaRPr lang="en-US" u="sng" dirty="0"/>
          </a:p>
        </p:txBody>
      </p:sp>
      <p:sp>
        <p:nvSpPr>
          <p:cNvPr id="3" name="Content Placeholder 2"/>
          <p:cNvSpPr>
            <a:spLocks noGrp="1"/>
          </p:cNvSpPr>
          <p:nvPr>
            <p:ph idx="1"/>
          </p:nvPr>
        </p:nvSpPr>
        <p:spPr/>
        <p:txBody>
          <a:bodyPr/>
          <a:lstStyle/>
          <a:p>
            <a:pPr algn="just"/>
            <a:r>
              <a:rPr lang="en-US" b="1" dirty="0" smtClean="0"/>
              <a:t>Taking snapshots</a:t>
            </a:r>
          </a:p>
          <a:p>
            <a:pPr lvl="1" algn="just"/>
            <a:r>
              <a:rPr lang="en-US" dirty="0" smtClean="0"/>
              <a:t>The frequency of progress reports will depend upon the size and degree of risk of the project.</a:t>
            </a:r>
          </a:p>
          <a:p>
            <a:pPr lvl="1" algn="just"/>
            <a:r>
              <a:rPr lang="en-US" dirty="0" smtClean="0"/>
              <a:t>Team leaders, may want to assess progress daily where as project managers may find weekly reporting appropriate.</a:t>
            </a:r>
          </a:p>
          <a:p>
            <a:pPr lvl="1" algn="just"/>
            <a:r>
              <a:rPr lang="en-US" dirty="0" smtClean="0"/>
              <a:t>In general, higher the level, less frequent and less detailed the reporting needs to be.</a:t>
            </a:r>
            <a:endParaRPr lang="en-US" dirty="0"/>
          </a:p>
        </p:txBody>
      </p:sp>
    </p:spTree>
    <p:extLst>
      <p:ext uri="{BB962C8B-B14F-4D97-AF65-F5344CB8AC3E}">
        <p14:creationId xmlns:p14="http://schemas.microsoft.com/office/powerpoint/2010/main" val="525109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1</a:t>
            </a:r>
            <a:endParaRPr lang="en-US" b="1" u="sng" dirty="0"/>
          </a:p>
        </p:txBody>
      </p:sp>
      <p:sp>
        <p:nvSpPr>
          <p:cNvPr id="3" name="Content Placeholder 2"/>
          <p:cNvSpPr>
            <a:spLocks noGrp="1"/>
          </p:cNvSpPr>
          <p:nvPr>
            <p:ph idx="1"/>
          </p:nvPr>
        </p:nvSpPr>
        <p:spPr/>
        <p:txBody>
          <a:bodyPr/>
          <a:lstStyle/>
          <a:p>
            <a:pPr algn="just"/>
            <a:r>
              <a:rPr lang="en-US" dirty="0" smtClean="0"/>
              <a:t>A software developer has written the first 250 lines of a java program that is estimated to require 500 lines of code. Explain why it would be unreasonable to assume that the programming task is 50% complete.</a:t>
            </a:r>
            <a:endParaRPr lang="en-US" dirty="0"/>
          </a:p>
        </p:txBody>
      </p:sp>
    </p:spTree>
    <p:extLst>
      <p:ext uri="{BB962C8B-B14F-4D97-AF65-F5344CB8AC3E}">
        <p14:creationId xmlns:p14="http://schemas.microsoft.com/office/powerpoint/2010/main" val="4016239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Collecting </a:t>
            </a:r>
            <a:r>
              <a:rPr lang="en-US" b="1" u="sng" smtClean="0"/>
              <a:t>and Assessing the </a:t>
            </a:r>
            <a:r>
              <a:rPr lang="en-US" b="1" u="sng" dirty="0" smtClean="0"/>
              <a:t>Data</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For project monitoring, it is necessary</a:t>
            </a:r>
          </a:p>
          <a:p>
            <a:pPr lvl="1" algn="just"/>
            <a:r>
              <a:rPr lang="en-US" dirty="0" smtClean="0"/>
              <a:t>To gather information about partially completed activities.</a:t>
            </a:r>
          </a:p>
          <a:p>
            <a:pPr lvl="1" algn="just"/>
            <a:r>
              <a:rPr lang="en-US" dirty="0" smtClean="0"/>
              <a:t>To make a forecast of how much work is left to be completed.</a:t>
            </a:r>
          </a:p>
          <a:p>
            <a:pPr algn="just"/>
            <a:r>
              <a:rPr lang="en-US" dirty="0" smtClean="0"/>
              <a:t>It is a bit difficult to make such forecasts accurately.</a:t>
            </a:r>
          </a:p>
          <a:p>
            <a:pPr algn="just"/>
            <a:r>
              <a:rPr lang="en-US" dirty="0" smtClean="0"/>
              <a:t>One popular way of making such forecasts is Red/Amber/Green (RAG) Reporting.</a:t>
            </a:r>
            <a:endParaRPr lang="en-US" dirty="0"/>
          </a:p>
        </p:txBody>
      </p:sp>
    </p:spTree>
    <p:extLst>
      <p:ext uri="{BB962C8B-B14F-4D97-AF65-F5344CB8AC3E}">
        <p14:creationId xmlns:p14="http://schemas.microsoft.com/office/powerpoint/2010/main" val="3289906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Collecting the Data</a:t>
            </a:r>
            <a:endParaRPr lang="en-US" u="sng" dirty="0"/>
          </a:p>
        </p:txBody>
      </p:sp>
      <p:sp>
        <p:nvSpPr>
          <p:cNvPr id="3" name="Content Placeholder 2"/>
          <p:cNvSpPr>
            <a:spLocks noGrp="1"/>
          </p:cNvSpPr>
          <p:nvPr>
            <p:ph idx="1"/>
          </p:nvPr>
        </p:nvSpPr>
        <p:spPr/>
        <p:txBody>
          <a:bodyPr>
            <a:normAutofit/>
          </a:bodyPr>
          <a:lstStyle/>
          <a:p>
            <a:pPr algn="just"/>
            <a:r>
              <a:rPr lang="en-US" dirty="0" smtClean="0"/>
              <a:t>In RAG reporting, the likelihood of meeting the planned target date is estimated.</a:t>
            </a:r>
          </a:p>
          <a:p>
            <a:pPr algn="just"/>
            <a:r>
              <a:rPr lang="en-US" dirty="0" smtClean="0"/>
              <a:t>It consists of following steps</a:t>
            </a:r>
          </a:p>
          <a:p>
            <a:pPr lvl="1" algn="just"/>
            <a:r>
              <a:rPr lang="en-US" dirty="0" smtClean="0"/>
              <a:t>Identify the key (first level) elements for assessment in a piece of work.</a:t>
            </a:r>
          </a:p>
          <a:p>
            <a:pPr lvl="1" algn="just"/>
            <a:r>
              <a:rPr lang="en-US" dirty="0" smtClean="0"/>
              <a:t>Break these key elements into constituent (second level) elements.</a:t>
            </a:r>
          </a:p>
          <a:p>
            <a:pPr lvl="1" algn="just"/>
            <a:endParaRPr lang="en-US" dirty="0" smtClean="0"/>
          </a:p>
        </p:txBody>
      </p:sp>
    </p:spTree>
    <p:extLst>
      <p:ext uri="{BB962C8B-B14F-4D97-AF65-F5344CB8AC3E}">
        <p14:creationId xmlns:p14="http://schemas.microsoft.com/office/powerpoint/2010/main" val="3058223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Collecting the Data</a:t>
            </a:r>
            <a:endParaRPr lang="en-US" u="sng" dirty="0"/>
          </a:p>
        </p:txBody>
      </p:sp>
      <p:sp>
        <p:nvSpPr>
          <p:cNvPr id="3" name="Content Placeholder 2"/>
          <p:cNvSpPr>
            <a:spLocks noGrp="1"/>
          </p:cNvSpPr>
          <p:nvPr>
            <p:ph idx="1"/>
          </p:nvPr>
        </p:nvSpPr>
        <p:spPr/>
        <p:txBody>
          <a:bodyPr>
            <a:normAutofit/>
          </a:bodyPr>
          <a:lstStyle/>
          <a:p>
            <a:pPr lvl="1" algn="just"/>
            <a:r>
              <a:rPr lang="en-US" dirty="0"/>
              <a:t>Assess each of the second level elements on the scale </a:t>
            </a:r>
            <a:r>
              <a:rPr lang="en-US" b="1" i="1" dirty="0"/>
              <a:t>green</a:t>
            </a:r>
            <a:r>
              <a:rPr lang="en-US" dirty="0"/>
              <a:t> for </a:t>
            </a:r>
            <a:r>
              <a:rPr lang="en-US" b="1" i="1" dirty="0"/>
              <a:t>on target</a:t>
            </a:r>
            <a:r>
              <a:rPr lang="en-US" dirty="0"/>
              <a:t>, </a:t>
            </a:r>
            <a:r>
              <a:rPr lang="en-US" b="1" i="1" dirty="0"/>
              <a:t>amber</a:t>
            </a:r>
            <a:r>
              <a:rPr lang="en-US" dirty="0"/>
              <a:t> for </a:t>
            </a:r>
            <a:r>
              <a:rPr lang="en-US" b="1" i="1" dirty="0"/>
              <a:t>not on target but recoverable</a:t>
            </a:r>
            <a:r>
              <a:rPr lang="en-US" dirty="0"/>
              <a:t>, and </a:t>
            </a:r>
            <a:r>
              <a:rPr lang="en-US" b="1" i="1" dirty="0"/>
              <a:t>red</a:t>
            </a:r>
            <a:r>
              <a:rPr lang="en-US" dirty="0"/>
              <a:t> for </a:t>
            </a:r>
            <a:r>
              <a:rPr lang="en-US" b="1" i="1" dirty="0"/>
              <a:t>not on target and recoverable only with difficulty</a:t>
            </a:r>
            <a:r>
              <a:rPr lang="en-US" dirty="0" smtClean="0"/>
              <a:t>.</a:t>
            </a:r>
          </a:p>
          <a:p>
            <a:pPr lvl="1" algn="just"/>
            <a:r>
              <a:rPr lang="en-US" dirty="0" smtClean="0"/>
              <a:t>Review all the second level assessments to arrive at first level assessments.</a:t>
            </a:r>
          </a:p>
          <a:p>
            <a:pPr lvl="1" algn="just"/>
            <a:r>
              <a:rPr lang="en-US" dirty="0" smtClean="0"/>
              <a:t>Review first and second level assessments to produce an overall assessment.</a:t>
            </a:r>
            <a:endParaRPr lang="en-US" dirty="0"/>
          </a:p>
        </p:txBody>
      </p:sp>
    </p:spTree>
    <p:extLst>
      <p:ext uri="{BB962C8B-B14F-4D97-AF65-F5344CB8AC3E}">
        <p14:creationId xmlns:p14="http://schemas.microsoft.com/office/powerpoint/2010/main" val="1744313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Collecting the Data</a:t>
            </a:r>
            <a:endParaRPr lang="en-US" u="sng"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9823" t="29233" b="5871"/>
          <a:stretch/>
        </p:blipFill>
        <p:spPr>
          <a:xfrm>
            <a:off x="1295400" y="1828800"/>
            <a:ext cx="6476999" cy="3886200"/>
          </a:xfrm>
        </p:spPr>
      </p:pic>
    </p:spTree>
    <p:extLst>
      <p:ext uri="{BB962C8B-B14F-4D97-AF65-F5344CB8AC3E}">
        <p14:creationId xmlns:p14="http://schemas.microsoft.com/office/powerpoint/2010/main" val="2612005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Collecting the Data</a:t>
            </a:r>
            <a:endParaRPr lang="en-US"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Following completion of assessment forms for all activities, the project manager uses these as a basis for evaluating the overall status of the project.</a:t>
            </a:r>
          </a:p>
          <a:p>
            <a:pPr algn="just"/>
            <a:r>
              <a:rPr lang="en-US" dirty="0" smtClean="0"/>
              <a:t>Any critical activity classified as amber or red will require further consideration and often leads to a revision of the project schedule.</a:t>
            </a:r>
          </a:p>
          <a:p>
            <a:pPr algn="just"/>
            <a:r>
              <a:rPr lang="en-US" dirty="0" smtClean="0"/>
              <a:t>Non-critical activities are likely to be considered as a problem if they are classified as red, especially if all their float is likely to be consumed.</a:t>
            </a:r>
            <a:endParaRPr lang="en-US" dirty="0"/>
          </a:p>
        </p:txBody>
      </p:sp>
    </p:spTree>
    <p:extLst>
      <p:ext uri="{BB962C8B-B14F-4D97-AF65-F5344CB8AC3E}">
        <p14:creationId xmlns:p14="http://schemas.microsoft.com/office/powerpoint/2010/main" val="3909271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Review</a:t>
            </a:r>
            <a:endParaRPr lang="en-US" b="1" u="sng" dirty="0"/>
          </a:p>
        </p:txBody>
      </p:sp>
      <p:sp>
        <p:nvSpPr>
          <p:cNvPr id="3" name="Content Placeholder 2"/>
          <p:cNvSpPr>
            <a:spLocks noGrp="1"/>
          </p:cNvSpPr>
          <p:nvPr>
            <p:ph idx="1"/>
          </p:nvPr>
        </p:nvSpPr>
        <p:spPr/>
        <p:txBody>
          <a:bodyPr/>
          <a:lstStyle/>
          <a:p>
            <a:pPr algn="just"/>
            <a:r>
              <a:rPr lang="en-US" dirty="0" smtClean="0"/>
              <a:t>Review of a work product is another important mechanism for </a:t>
            </a:r>
          </a:p>
          <a:p>
            <a:pPr lvl="1" algn="just"/>
            <a:r>
              <a:rPr lang="en-US" dirty="0"/>
              <a:t>M</a:t>
            </a:r>
            <a:r>
              <a:rPr lang="en-US" dirty="0" smtClean="0"/>
              <a:t>onitoring the progress of project</a:t>
            </a:r>
          </a:p>
          <a:p>
            <a:pPr lvl="1" algn="just"/>
            <a:r>
              <a:rPr lang="en-US" dirty="0" smtClean="0"/>
              <a:t>Ensuring the quality of the work products</a:t>
            </a:r>
          </a:p>
          <a:p>
            <a:pPr algn="just"/>
            <a:r>
              <a:rPr lang="en-US" dirty="0" smtClean="0"/>
              <a:t>Review techniques have become extremely popular being a cost effective defect removal mechanism.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b="1" u="sng" dirty="0" smtClean="0"/>
              <a:t>Contents</a:t>
            </a:r>
            <a:br>
              <a:rPr lang="en-US" b="1" u="sng" dirty="0" smtClean="0"/>
            </a:br>
            <a:endParaRPr lang="en-US" b="1" u="sng" dirty="0"/>
          </a:p>
        </p:txBody>
      </p:sp>
      <p:sp>
        <p:nvSpPr>
          <p:cNvPr id="3" name="Content Placeholder 2"/>
          <p:cNvSpPr>
            <a:spLocks noGrp="1"/>
          </p:cNvSpPr>
          <p:nvPr>
            <p:ph idx="1"/>
          </p:nvPr>
        </p:nvSpPr>
        <p:spPr/>
        <p:txBody>
          <a:bodyPr>
            <a:normAutofit/>
          </a:bodyPr>
          <a:lstStyle/>
          <a:p>
            <a:r>
              <a:rPr lang="en-US" dirty="0" smtClean="0"/>
              <a:t>Introduction</a:t>
            </a:r>
          </a:p>
          <a:p>
            <a:r>
              <a:rPr lang="en-US" dirty="0" smtClean="0"/>
              <a:t>Creating the Framework</a:t>
            </a:r>
          </a:p>
          <a:p>
            <a:r>
              <a:rPr lang="en-US" dirty="0" smtClean="0"/>
              <a:t>Review</a:t>
            </a:r>
          </a:p>
          <a:p>
            <a:r>
              <a:rPr lang="en-US" dirty="0" smtClean="0"/>
              <a:t>Visualizing Progress</a:t>
            </a:r>
          </a:p>
          <a:p>
            <a:r>
              <a:rPr lang="en-US" dirty="0" smtClean="0"/>
              <a:t>Getting the Project Back to Target</a:t>
            </a:r>
          </a:p>
          <a:p>
            <a:r>
              <a:rPr lang="en-US" dirty="0" smtClean="0"/>
              <a:t>Change Control</a:t>
            </a:r>
          </a:p>
          <a:p>
            <a:r>
              <a:rPr lang="en-US" dirty="0" smtClean="0"/>
              <a:t>Software </a:t>
            </a:r>
            <a:r>
              <a:rPr lang="en-US" dirty="0"/>
              <a:t>C</a:t>
            </a:r>
            <a:r>
              <a:rPr lang="en-US" dirty="0" smtClean="0"/>
              <a:t>onfiguration </a:t>
            </a:r>
            <a:r>
              <a:rPr lang="en-US" dirty="0"/>
              <a:t>M</a:t>
            </a:r>
            <a:r>
              <a:rPr lang="en-US" dirty="0" smtClean="0"/>
              <a:t>anagement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Advantages of Review</a:t>
            </a:r>
            <a:endParaRPr lang="en-US" b="1" u="sng" dirty="0"/>
          </a:p>
        </p:txBody>
      </p:sp>
      <p:sp>
        <p:nvSpPr>
          <p:cNvPr id="3" name="Content Placeholder 2"/>
          <p:cNvSpPr>
            <a:spLocks noGrp="1"/>
          </p:cNvSpPr>
          <p:nvPr>
            <p:ph idx="1"/>
          </p:nvPr>
        </p:nvSpPr>
        <p:spPr/>
        <p:txBody>
          <a:bodyPr>
            <a:normAutofit fontScale="77500" lnSpcReduction="20000"/>
          </a:bodyPr>
          <a:lstStyle/>
          <a:p>
            <a:pPr algn="just"/>
            <a:r>
              <a:rPr lang="en-US" dirty="0" smtClean="0"/>
              <a:t>It helps to identify any deviation from standards, including issues that might affect maintenance of the software.</a:t>
            </a:r>
          </a:p>
          <a:p>
            <a:pPr algn="just"/>
            <a:r>
              <a:rPr lang="en-US" dirty="0" smtClean="0"/>
              <a:t>Reviewers suggest ways to improve the work products.</a:t>
            </a:r>
          </a:p>
          <a:p>
            <a:pPr algn="just"/>
            <a:r>
              <a:rPr lang="en-US" dirty="0" smtClean="0"/>
              <a:t>In addition to defect identification, a review meeting often provides learning opportunities to all the participants of review meeting. The lessons acquired from the review meeting allow them to avoid committing similar defects in future.</a:t>
            </a:r>
          </a:p>
          <a:p>
            <a:pPr algn="just"/>
            <a:r>
              <a:rPr lang="en-US" dirty="0" smtClean="0"/>
              <a:t>The review participants gain a good understanding of the work product under review, making it easier for them to interface or use the work product in their work.</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Review Roles</a:t>
            </a:r>
            <a:endParaRPr lang="en-US" b="1" u="sng" dirty="0"/>
          </a:p>
        </p:txBody>
      </p:sp>
      <p:sp>
        <p:nvSpPr>
          <p:cNvPr id="3" name="Content Placeholder 2"/>
          <p:cNvSpPr>
            <a:spLocks noGrp="1"/>
          </p:cNvSpPr>
          <p:nvPr>
            <p:ph idx="1"/>
          </p:nvPr>
        </p:nvSpPr>
        <p:spPr/>
        <p:txBody>
          <a:bodyPr/>
          <a:lstStyle/>
          <a:p>
            <a:r>
              <a:rPr lang="en-US" dirty="0" smtClean="0"/>
              <a:t>In every review meeting, a few key roles need to be assigned to the review team members. These roles are</a:t>
            </a:r>
          </a:p>
          <a:p>
            <a:pPr lvl="1"/>
            <a:r>
              <a:rPr lang="en-US" dirty="0" smtClean="0"/>
              <a:t>Moderator</a:t>
            </a:r>
          </a:p>
          <a:p>
            <a:pPr lvl="1"/>
            <a:r>
              <a:rPr lang="en-US" dirty="0" smtClean="0"/>
              <a:t>Recorder</a:t>
            </a:r>
          </a:p>
          <a:p>
            <a:pPr lvl="1"/>
            <a:r>
              <a:rPr lang="en-US" dirty="0" smtClean="0"/>
              <a:t>Reviewer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Review Roles</a:t>
            </a:r>
            <a:endParaRPr lang="en-US" u="sng" dirty="0"/>
          </a:p>
        </p:txBody>
      </p:sp>
      <p:sp>
        <p:nvSpPr>
          <p:cNvPr id="3" name="Content Placeholder 2"/>
          <p:cNvSpPr>
            <a:spLocks noGrp="1"/>
          </p:cNvSpPr>
          <p:nvPr>
            <p:ph idx="1"/>
          </p:nvPr>
        </p:nvSpPr>
        <p:spPr/>
        <p:txBody>
          <a:bodyPr>
            <a:normAutofit fontScale="92500"/>
          </a:bodyPr>
          <a:lstStyle/>
          <a:p>
            <a:pPr algn="just"/>
            <a:r>
              <a:rPr lang="en-US" b="1" i="1" dirty="0" smtClean="0"/>
              <a:t>Moderator</a:t>
            </a:r>
            <a:r>
              <a:rPr lang="en-US" dirty="0" smtClean="0"/>
              <a:t> schedule meetings, distribute review material, lead and moderate review sessions, ensure the defects are tracked to closure.</a:t>
            </a:r>
          </a:p>
          <a:p>
            <a:pPr algn="just"/>
            <a:r>
              <a:rPr lang="en-US" b="1" i="1" dirty="0" smtClean="0"/>
              <a:t>Recorder</a:t>
            </a:r>
            <a:r>
              <a:rPr lang="en-US" dirty="0" smtClean="0"/>
              <a:t> records the defects found, the time and the effort data.</a:t>
            </a:r>
          </a:p>
          <a:p>
            <a:pPr algn="just"/>
            <a:r>
              <a:rPr lang="en-US" b="1" i="1" dirty="0" smtClean="0"/>
              <a:t>Reviewers</a:t>
            </a:r>
            <a:r>
              <a:rPr lang="en-US" dirty="0" smtClean="0"/>
              <a:t> review the work product and give specific suggestions to the author about the existing defects and also point out ways to improve the work product.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Review Process</a:t>
            </a:r>
            <a:endParaRPr lang="en-US" b="1" u="sng" dirty="0"/>
          </a:p>
        </p:txBody>
      </p:sp>
      <p:sp>
        <p:nvSpPr>
          <p:cNvPr id="3" name="Content Placeholder 2"/>
          <p:cNvSpPr>
            <a:spLocks noGrp="1"/>
          </p:cNvSpPr>
          <p:nvPr>
            <p:ph idx="1"/>
          </p:nvPr>
        </p:nvSpPr>
        <p:spPr/>
        <p:txBody>
          <a:bodyPr>
            <a:normAutofit/>
          </a:bodyPr>
          <a:lstStyle/>
          <a:p>
            <a:pPr algn="just"/>
            <a:r>
              <a:rPr lang="en-US" dirty="0" smtClean="0"/>
              <a:t>Review of any work product consists of the following four activities</a:t>
            </a:r>
          </a:p>
          <a:p>
            <a:pPr lvl="1" algn="just"/>
            <a:r>
              <a:rPr lang="en-US" dirty="0" smtClean="0"/>
              <a:t>Planning</a:t>
            </a:r>
          </a:p>
          <a:p>
            <a:pPr lvl="1" algn="just"/>
            <a:r>
              <a:rPr lang="en-US" dirty="0" smtClean="0"/>
              <a:t>Review Preparation and Overview</a:t>
            </a:r>
          </a:p>
          <a:p>
            <a:pPr lvl="1" algn="just"/>
            <a:r>
              <a:rPr lang="en-US" dirty="0" smtClean="0"/>
              <a:t>Review Meeting</a:t>
            </a:r>
          </a:p>
          <a:p>
            <a:pPr lvl="1" algn="just"/>
            <a:r>
              <a:rPr lang="en-US" dirty="0" smtClean="0"/>
              <a:t>Rework and Follow-up</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Review Process</a:t>
            </a:r>
            <a:endParaRPr lang="en-US" u="sng"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Review Process</a:t>
            </a:r>
            <a:endParaRPr lang="en-US" u="sng" dirty="0"/>
          </a:p>
        </p:txBody>
      </p:sp>
      <p:sp>
        <p:nvSpPr>
          <p:cNvPr id="3" name="Content Placeholder 2"/>
          <p:cNvSpPr>
            <a:spLocks noGrp="1"/>
          </p:cNvSpPr>
          <p:nvPr>
            <p:ph idx="1"/>
          </p:nvPr>
        </p:nvSpPr>
        <p:spPr/>
        <p:txBody>
          <a:bodyPr>
            <a:normAutofit lnSpcReduction="10000"/>
          </a:bodyPr>
          <a:lstStyle/>
          <a:p>
            <a:pPr algn="just"/>
            <a:r>
              <a:rPr lang="en-US" b="1" i="1" dirty="0" smtClean="0"/>
              <a:t>Planning:</a:t>
            </a:r>
          </a:p>
          <a:p>
            <a:pPr lvl="1" algn="just"/>
            <a:r>
              <a:rPr lang="en-US" dirty="0" smtClean="0"/>
              <a:t>When the author of a work product is ready for submitting his work for review, the project manager nominates a moderator.</a:t>
            </a:r>
          </a:p>
          <a:p>
            <a:pPr lvl="1" algn="just"/>
            <a:r>
              <a:rPr lang="en-US" dirty="0" smtClean="0"/>
              <a:t>Moderator can be some one familiar with the product.</a:t>
            </a:r>
          </a:p>
          <a:p>
            <a:pPr lvl="1" algn="just"/>
            <a:r>
              <a:rPr lang="en-US" dirty="0" smtClean="0"/>
              <a:t>Besides moderator, some other members are also nominated for review team. </a:t>
            </a:r>
          </a:p>
          <a:p>
            <a:pPr lvl="1" algn="just"/>
            <a:r>
              <a:rPr lang="en-US" dirty="0" smtClean="0"/>
              <a:t>Review process works best when the number of members is between 5 and 7.</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Review Process</a:t>
            </a:r>
            <a:endParaRPr lang="en-US" u="sng" dirty="0"/>
          </a:p>
        </p:txBody>
      </p:sp>
      <p:sp>
        <p:nvSpPr>
          <p:cNvPr id="3" name="Content Placeholder 2"/>
          <p:cNvSpPr>
            <a:spLocks noGrp="1"/>
          </p:cNvSpPr>
          <p:nvPr>
            <p:ph idx="1"/>
          </p:nvPr>
        </p:nvSpPr>
        <p:spPr/>
        <p:txBody>
          <a:bodyPr>
            <a:normAutofit fontScale="92500"/>
          </a:bodyPr>
          <a:lstStyle/>
          <a:p>
            <a:pPr algn="just"/>
            <a:r>
              <a:rPr lang="en-US" b="1" i="1" dirty="0" smtClean="0"/>
              <a:t>Preparation:</a:t>
            </a:r>
          </a:p>
          <a:p>
            <a:pPr lvl="1" algn="just"/>
            <a:r>
              <a:rPr lang="en-US" dirty="0" smtClean="0"/>
              <a:t>To initiate the review process, the moderator organize a brief preparation meeting.</a:t>
            </a:r>
          </a:p>
          <a:p>
            <a:pPr lvl="1" algn="just"/>
            <a:r>
              <a:rPr lang="en-US" dirty="0" smtClean="0"/>
              <a:t>Copies of the work product are distributed to the review team members.</a:t>
            </a:r>
          </a:p>
          <a:p>
            <a:pPr lvl="1" algn="just"/>
            <a:r>
              <a:rPr lang="en-US" dirty="0" smtClean="0"/>
              <a:t>Author presents a brief overview of the work product.</a:t>
            </a:r>
          </a:p>
          <a:p>
            <a:pPr lvl="1" algn="just"/>
            <a:r>
              <a:rPr lang="en-US" dirty="0" smtClean="0"/>
              <a:t>Moderator highlights the objectives of the review.</a:t>
            </a:r>
          </a:p>
          <a:p>
            <a:pPr lvl="1" algn="just"/>
            <a:r>
              <a:rPr lang="en-US" dirty="0" smtClean="0"/>
              <a:t>Reviewers, then individually carry out review and record their observations in separate documents called </a:t>
            </a:r>
            <a:r>
              <a:rPr lang="en-US" i="1" dirty="0" smtClean="0"/>
              <a:t>review logs.</a:t>
            </a:r>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Review Process</a:t>
            </a:r>
            <a:endParaRPr lang="en-US" u="sng" dirty="0"/>
          </a:p>
        </p:txBody>
      </p:sp>
      <p:sp>
        <p:nvSpPr>
          <p:cNvPr id="3" name="Content Placeholder 2"/>
          <p:cNvSpPr>
            <a:spLocks noGrp="1"/>
          </p:cNvSpPr>
          <p:nvPr>
            <p:ph idx="1"/>
          </p:nvPr>
        </p:nvSpPr>
        <p:spPr/>
        <p:txBody>
          <a:bodyPr>
            <a:normAutofit lnSpcReduction="10000"/>
          </a:bodyPr>
          <a:lstStyle/>
          <a:p>
            <a:pPr algn="just"/>
            <a:r>
              <a:rPr lang="en-US" b="1" i="1" dirty="0" smtClean="0"/>
              <a:t>Review Meeting:</a:t>
            </a:r>
          </a:p>
          <a:p>
            <a:pPr lvl="1" algn="just"/>
            <a:r>
              <a:rPr lang="en-US" dirty="0" smtClean="0"/>
              <a:t>Reviewers give their comments based on their individual review logs.</a:t>
            </a:r>
          </a:p>
          <a:p>
            <a:pPr lvl="1" algn="just"/>
            <a:r>
              <a:rPr lang="en-US" dirty="0" smtClean="0"/>
              <a:t>The comments may pertain to a defect, work simplification, maintainability etc.</a:t>
            </a:r>
          </a:p>
          <a:p>
            <a:pPr lvl="1" algn="just"/>
            <a:r>
              <a:rPr lang="en-US" dirty="0" smtClean="0"/>
              <a:t>Author responds to the reviewer comments.</a:t>
            </a:r>
          </a:p>
          <a:p>
            <a:pPr lvl="1" algn="just"/>
            <a:r>
              <a:rPr lang="en-US" dirty="0" smtClean="0"/>
              <a:t>Moderator ensures that the discussion remains focused and productive.</a:t>
            </a:r>
          </a:p>
          <a:p>
            <a:pPr lvl="1" algn="just"/>
            <a:r>
              <a:rPr lang="en-US" dirty="0" smtClean="0"/>
              <a:t>Recorder scribes all the defects and points that the author agrees to in the form of a review log.</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Review Process</a:t>
            </a:r>
            <a:endParaRPr lang="en-US" u="sng" dirty="0"/>
          </a:p>
        </p:txBody>
      </p:sp>
      <p:sp>
        <p:nvSpPr>
          <p:cNvPr id="3" name="Content Placeholder 2"/>
          <p:cNvSpPr>
            <a:spLocks noGrp="1"/>
          </p:cNvSpPr>
          <p:nvPr>
            <p:ph idx="1"/>
          </p:nvPr>
        </p:nvSpPr>
        <p:spPr/>
        <p:txBody>
          <a:bodyPr>
            <a:normAutofit lnSpcReduction="10000"/>
          </a:bodyPr>
          <a:lstStyle/>
          <a:p>
            <a:pPr algn="just"/>
            <a:r>
              <a:rPr lang="en-US" b="1" i="1" dirty="0" smtClean="0"/>
              <a:t>Rework and Follow-Up:</a:t>
            </a:r>
          </a:p>
          <a:p>
            <a:pPr lvl="1" algn="just"/>
            <a:r>
              <a:rPr lang="en-US" dirty="0" smtClean="0"/>
              <a:t>Author addresses all the issues raised by the reviewers by carrying out the necessary modifications.</a:t>
            </a:r>
          </a:p>
          <a:p>
            <a:pPr lvl="1" algn="just"/>
            <a:r>
              <a:rPr lang="en-US" dirty="0" smtClean="0"/>
              <a:t>The corrected work product is circulated among review team.</a:t>
            </a:r>
          </a:p>
          <a:p>
            <a:pPr lvl="1" algn="just"/>
            <a:r>
              <a:rPr lang="en-US" dirty="0" smtClean="0"/>
              <a:t>A final brief meeting is conducted to check whether all the issues have been resolved satisfactorily.</a:t>
            </a:r>
          </a:p>
          <a:p>
            <a:pPr lvl="1" algn="just"/>
            <a:r>
              <a:rPr lang="en-US" dirty="0" smtClean="0"/>
              <a:t>A final summary report of the review is prepared.</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Visualizing Progress</a:t>
            </a:r>
            <a:endParaRPr lang="en-US" b="1" u="sng" dirty="0"/>
          </a:p>
        </p:txBody>
      </p:sp>
      <p:sp>
        <p:nvSpPr>
          <p:cNvPr id="3" name="Content Placeholder 2"/>
          <p:cNvSpPr>
            <a:spLocks noGrp="1"/>
          </p:cNvSpPr>
          <p:nvPr>
            <p:ph idx="1"/>
          </p:nvPr>
        </p:nvSpPr>
        <p:spPr/>
        <p:txBody>
          <a:bodyPr/>
          <a:lstStyle/>
          <a:p>
            <a:pPr algn="just"/>
            <a:r>
              <a:rPr lang="en-US" dirty="0" smtClean="0"/>
              <a:t>Once the data about the project progress is collected, there arises the need of representing it to greatest effect. This can be done by</a:t>
            </a:r>
          </a:p>
          <a:p>
            <a:pPr lvl="1" algn="just"/>
            <a:r>
              <a:rPr lang="en-US" dirty="0" smtClean="0"/>
              <a:t>Gantt Chart</a:t>
            </a:r>
          </a:p>
          <a:p>
            <a:pPr lvl="1" algn="just"/>
            <a:r>
              <a:rPr lang="en-US" dirty="0" smtClean="0"/>
              <a:t>Timeline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Introduction</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Up till now, we have learnt how to make a schedule.</a:t>
            </a:r>
          </a:p>
          <a:p>
            <a:pPr algn="just"/>
            <a:r>
              <a:rPr lang="en-US" dirty="0" smtClean="0"/>
              <a:t>Once a schedule is published and project is started, attention now should be on progress.</a:t>
            </a:r>
          </a:p>
          <a:p>
            <a:pPr algn="just"/>
            <a:r>
              <a:rPr lang="en-US" dirty="0" smtClean="0"/>
              <a:t>This requires</a:t>
            </a:r>
          </a:p>
          <a:p>
            <a:pPr lvl="1" algn="just"/>
            <a:r>
              <a:rPr lang="en-US" dirty="0" smtClean="0"/>
              <a:t>Monitoring of what is happening.</a:t>
            </a:r>
          </a:p>
          <a:p>
            <a:pPr lvl="1" algn="just"/>
            <a:r>
              <a:rPr lang="en-US" dirty="0" smtClean="0"/>
              <a:t>Comparison of actual achievement against the schedule.</a:t>
            </a:r>
          </a:p>
          <a:p>
            <a:pPr lvl="1" algn="just"/>
            <a:r>
              <a:rPr lang="en-US" dirty="0" smtClean="0"/>
              <a:t>If required, then revision of schedule to bring the project back to target.</a:t>
            </a:r>
          </a:p>
          <a:p>
            <a:pPr algn="just"/>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Visualizing Progress (Gantt Chart)</a:t>
            </a:r>
            <a:endParaRPr lang="en-US" u="sng" dirty="0"/>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6753" t="22278" r="8918" b="3423"/>
          <a:stretch/>
        </p:blipFill>
        <p:spPr>
          <a:xfrm>
            <a:off x="533400" y="1295400"/>
            <a:ext cx="8153400" cy="50292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Visualizing Progress (Timeline)</a:t>
            </a:r>
            <a:endParaRPr lang="en-US" u="sng"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219200"/>
            <a:ext cx="7543800" cy="5334000"/>
          </a:xfr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Getting the Project Back to Target</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Almost all projects are subjected to delays and unexpected events.</a:t>
            </a:r>
          </a:p>
          <a:p>
            <a:pPr algn="just"/>
            <a:r>
              <a:rPr lang="en-US" dirty="0" smtClean="0"/>
              <a:t>It is the task of project manager to recognize when this is happening and mitigate the effects with minimum delay and disruption to the project team.</a:t>
            </a:r>
          </a:p>
          <a:p>
            <a:pPr algn="just"/>
            <a:r>
              <a:rPr lang="en-US" dirty="0" smtClean="0"/>
              <a:t>Two main strategies are considered while re planning to bring a project back to the target.</a:t>
            </a:r>
          </a:p>
          <a:p>
            <a:pPr lvl="1" algn="just"/>
            <a:r>
              <a:rPr lang="en-US" dirty="0" smtClean="0"/>
              <a:t>Shorten the Critical path</a:t>
            </a:r>
          </a:p>
          <a:p>
            <a:pPr lvl="1" algn="just"/>
            <a:r>
              <a:rPr lang="en-US" dirty="0" smtClean="0"/>
              <a:t>Alter activity precedence requirement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Shortening the Critical Path</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Overall duration of the project is determined by the current critical path, therefore it can be shortened to bring forward a project completion date.</a:t>
            </a:r>
          </a:p>
          <a:p>
            <a:pPr algn="just"/>
            <a:r>
              <a:rPr lang="en-US" dirty="0" smtClean="0"/>
              <a:t>This shortening of critical path can be done by</a:t>
            </a:r>
          </a:p>
          <a:p>
            <a:pPr lvl="1" algn="just"/>
            <a:r>
              <a:rPr lang="en-US" dirty="0" smtClean="0"/>
              <a:t>Adding resources</a:t>
            </a:r>
          </a:p>
          <a:p>
            <a:pPr lvl="1" algn="just"/>
            <a:r>
              <a:rPr lang="en-US" dirty="0" smtClean="0"/>
              <a:t>Increase use of current resources</a:t>
            </a:r>
          </a:p>
          <a:p>
            <a:pPr lvl="1" algn="just"/>
            <a:r>
              <a:rPr lang="en-US" dirty="0" smtClean="0"/>
              <a:t>Reallocate staff to critical activities</a:t>
            </a:r>
          </a:p>
          <a:p>
            <a:pPr lvl="1" algn="just"/>
            <a:r>
              <a:rPr lang="en-US" dirty="0" smtClean="0"/>
              <a:t>Reduce scope</a:t>
            </a:r>
          </a:p>
          <a:p>
            <a:pPr lvl="1" algn="just"/>
            <a:r>
              <a:rPr lang="en-US" dirty="0" smtClean="0"/>
              <a:t>Reduce quality</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Altering the Precedence Requirements</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If shortening of critical activities proves insufficient, next step is to consider the constraints by which some activities have to be delayed in order to wait for completion of others. </a:t>
            </a:r>
          </a:p>
          <a:p>
            <a:pPr algn="just"/>
            <a:r>
              <a:rPr lang="en-US" dirty="0" smtClean="0"/>
              <a:t>The original project network would have been drawn up assuming ideal conditions and normal working practices.</a:t>
            </a:r>
          </a:p>
          <a:p>
            <a:pPr algn="just"/>
            <a:r>
              <a:rPr lang="en-US" dirty="0" smtClean="0"/>
              <a:t>However to avoid late delivery of project, it is now worth questioning whether yet un started activities really do have to wait the completion of others.</a:t>
            </a:r>
          </a:p>
          <a:p>
            <a:pPr algn="just"/>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Altering the Precedence Requirements</a:t>
            </a:r>
            <a:endParaRPr lang="en-US" u="sng" dirty="0"/>
          </a:p>
        </p:txBody>
      </p:sp>
      <p:sp>
        <p:nvSpPr>
          <p:cNvPr id="3" name="Content Placeholder 2"/>
          <p:cNvSpPr>
            <a:spLocks noGrp="1"/>
          </p:cNvSpPr>
          <p:nvPr>
            <p:ph idx="1"/>
          </p:nvPr>
        </p:nvSpPr>
        <p:spPr/>
        <p:txBody>
          <a:bodyPr>
            <a:normAutofit lnSpcReduction="10000"/>
          </a:bodyPr>
          <a:lstStyle/>
          <a:p>
            <a:pPr algn="just"/>
            <a:r>
              <a:rPr lang="en-US" dirty="0" smtClean="0"/>
              <a:t>For example in any organization it is normal to complete system testing before commencing user training, but in order to avoid late completion it might be considered acceptable to start training earlier.</a:t>
            </a:r>
          </a:p>
          <a:p>
            <a:pPr algn="just"/>
            <a:r>
              <a:rPr lang="en-US" dirty="0" smtClean="0"/>
              <a:t>Another way to overcome precedence constraints is to subdivide an activity into a component that can start immediately and one that is still constrained as before.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Change Control procedure</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Change control is an important part of the project management. </a:t>
            </a:r>
          </a:p>
          <a:p>
            <a:pPr algn="just"/>
            <a:r>
              <a:rPr lang="en-US" dirty="0" smtClean="0"/>
              <a:t>While change may help ensure the project's alignment with business needs, it is important to consider and approve each change carefully.</a:t>
            </a:r>
          </a:p>
          <a:p>
            <a:pPr algn="just"/>
            <a:r>
              <a:rPr lang="en-US" dirty="0" smtClean="0"/>
              <a:t>The change control process in project management ensures that each change proposed during a project is adequately defined, reviewed and approved before implementation. </a:t>
            </a:r>
          </a:p>
          <a:p>
            <a:pPr algn="just"/>
            <a:r>
              <a:rPr lang="en-US" dirty="0" smtClean="0"/>
              <a:t>The change control process helps avoid unnecessary changes.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Change Control procedure</a:t>
            </a:r>
            <a:endParaRPr lang="en-US" u="sng" dirty="0"/>
          </a:p>
        </p:txBody>
      </p:sp>
      <p:sp>
        <p:nvSpPr>
          <p:cNvPr id="3" name="Content Placeholder 2"/>
          <p:cNvSpPr>
            <a:spLocks noGrp="1"/>
          </p:cNvSpPr>
          <p:nvPr>
            <p:ph idx="1"/>
          </p:nvPr>
        </p:nvSpPr>
        <p:spPr/>
        <p:txBody>
          <a:bodyPr>
            <a:normAutofit fontScale="85000" lnSpcReduction="10000"/>
          </a:bodyPr>
          <a:lstStyle/>
          <a:p>
            <a:pPr algn="just"/>
            <a:r>
              <a:rPr lang="en-US" dirty="0" smtClean="0"/>
              <a:t>Change control contains five stages:</a:t>
            </a:r>
          </a:p>
          <a:p>
            <a:pPr lvl="1" algn="just"/>
            <a:r>
              <a:rPr lang="en-US" dirty="0" smtClean="0"/>
              <a:t>Proposing a Change</a:t>
            </a:r>
          </a:p>
          <a:p>
            <a:pPr lvl="1" algn="just"/>
            <a:r>
              <a:rPr lang="en-US" dirty="0" smtClean="0"/>
              <a:t>Summary of Impact</a:t>
            </a:r>
          </a:p>
          <a:p>
            <a:pPr lvl="1" algn="just"/>
            <a:r>
              <a:rPr lang="en-US" dirty="0" smtClean="0"/>
              <a:t>Decision</a:t>
            </a:r>
          </a:p>
          <a:p>
            <a:pPr lvl="1" algn="just"/>
            <a:r>
              <a:rPr lang="en-US" dirty="0" smtClean="0"/>
              <a:t>Implementing a Change</a:t>
            </a:r>
          </a:p>
          <a:p>
            <a:pPr lvl="1" algn="just"/>
            <a:r>
              <a:rPr lang="en-US" dirty="0" smtClean="0"/>
              <a:t>Closing a Change</a:t>
            </a:r>
          </a:p>
          <a:p>
            <a:pPr algn="just"/>
            <a:r>
              <a:rPr lang="en-US" dirty="0" smtClean="0"/>
              <a:t>There are two documents used during the process:</a:t>
            </a:r>
          </a:p>
          <a:p>
            <a:pPr lvl="1" algn="just"/>
            <a:r>
              <a:rPr lang="en-US" b="1" dirty="0" smtClean="0"/>
              <a:t>Change Log:</a:t>
            </a:r>
            <a:r>
              <a:rPr lang="en-US" dirty="0" smtClean="0"/>
              <a:t> used to provide a record of all changes requested and decisions made</a:t>
            </a:r>
          </a:p>
          <a:p>
            <a:pPr lvl="1" algn="just"/>
            <a:r>
              <a:rPr lang="en-US" b="1" dirty="0" smtClean="0"/>
              <a:t>Change Request Form:</a:t>
            </a:r>
            <a:r>
              <a:rPr lang="en-US" dirty="0" smtClean="0"/>
              <a:t> used to document details of the change, including the business case</a:t>
            </a:r>
          </a:p>
          <a:p>
            <a:pPr algn="just"/>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Change Control procedure</a:t>
            </a:r>
            <a:endParaRPr lang="en-US" u="sng" dirty="0"/>
          </a:p>
        </p:txBody>
      </p:sp>
      <p:sp>
        <p:nvSpPr>
          <p:cNvPr id="3" name="Content Placeholder 2"/>
          <p:cNvSpPr>
            <a:spLocks noGrp="1"/>
          </p:cNvSpPr>
          <p:nvPr>
            <p:ph idx="1"/>
          </p:nvPr>
        </p:nvSpPr>
        <p:spPr/>
        <p:txBody>
          <a:bodyPr>
            <a:normAutofit lnSpcReduction="10000"/>
          </a:bodyPr>
          <a:lstStyle/>
          <a:p>
            <a:pPr algn="just"/>
            <a:r>
              <a:rPr lang="en-US" b="1" dirty="0" smtClean="0"/>
              <a:t>Proposing a Change</a:t>
            </a:r>
          </a:p>
          <a:p>
            <a:pPr lvl="1" algn="just"/>
            <a:r>
              <a:rPr lang="en-US" dirty="0" smtClean="0"/>
              <a:t>This process gives the ability for anyone in the project team (including the customer) to suggest a change to the project. </a:t>
            </a:r>
          </a:p>
          <a:p>
            <a:pPr lvl="1" algn="just"/>
            <a:r>
              <a:rPr lang="en-US" dirty="0" smtClean="0"/>
              <a:t>The proposal must include a description of the change and expected benefits or other reason for the change. </a:t>
            </a:r>
          </a:p>
          <a:p>
            <a:pPr lvl="1" algn="just"/>
            <a:r>
              <a:rPr lang="en-US" dirty="0" smtClean="0"/>
              <a:t>The change is presented using the Change Request Form and added to the Change Log for the project.</a:t>
            </a:r>
          </a:p>
          <a:p>
            <a:pPr algn="just"/>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Change Control procedure</a:t>
            </a:r>
            <a:endParaRPr lang="en-US" u="sng" dirty="0"/>
          </a:p>
        </p:txBody>
      </p:sp>
      <p:sp>
        <p:nvSpPr>
          <p:cNvPr id="3" name="Content Placeholder 2"/>
          <p:cNvSpPr>
            <a:spLocks noGrp="1"/>
          </p:cNvSpPr>
          <p:nvPr>
            <p:ph idx="1"/>
          </p:nvPr>
        </p:nvSpPr>
        <p:spPr/>
        <p:txBody>
          <a:bodyPr>
            <a:normAutofit fontScale="77500" lnSpcReduction="20000"/>
          </a:bodyPr>
          <a:lstStyle/>
          <a:p>
            <a:pPr algn="just"/>
            <a:r>
              <a:rPr lang="en-US" b="1" dirty="0" smtClean="0"/>
              <a:t>Summary of Impact: </a:t>
            </a:r>
            <a:r>
              <a:rPr lang="en-US" dirty="0" smtClean="0"/>
              <a:t>This process is carried out by the project manager, who will consider the overall effect on the project, covering the following items:</a:t>
            </a:r>
          </a:p>
          <a:p>
            <a:pPr lvl="1" algn="just"/>
            <a:r>
              <a:rPr lang="en-US" dirty="0" smtClean="0"/>
              <a:t>Quantifiable cost savings and benefits</a:t>
            </a:r>
          </a:p>
          <a:p>
            <a:pPr lvl="1" algn="just"/>
            <a:r>
              <a:rPr lang="en-US" dirty="0" smtClean="0"/>
              <a:t>Legal, regulatory or other unquantifiable reason for change</a:t>
            </a:r>
          </a:p>
          <a:p>
            <a:pPr lvl="1" algn="just"/>
            <a:r>
              <a:rPr lang="en-US" dirty="0" smtClean="0"/>
              <a:t>Estimated cost of the change</a:t>
            </a:r>
          </a:p>
          <a:p>
            <a:pPr lvl="1" algn="just"/>
            <a:r>
              <a:rPr lang="en-US" dirty="0" smtClean="0"/>
              <a:t>Impact on timescales</a:t>
            </a:r>
          </a:p>
          <a:p>
            <a:pPr lvl="1" algn="just"/>
            <a:r>
              <a:rPr lang="en-US" dirty="0" smtClean="0"/>
              <a:t>Extra resources needed</a:t>
            </a:r>
          </a:p>
          <a:p>
            <a:pPr lvl="1" algn="just"/>
            <a:r>
              <a:rPr lang="en-US" dirty="0" smtClean="0"/>
              <a:t>Impact on other projects and business activities</a:t>
            </a:r>
          </a:p>
          <a:p>
            <a:pPr lvl="1" algn="just"/>
            <a:r>
              <a:rPr lang="en-US" dirty="0" smtClean="0"/>
              <a:t>New risks and issues</a:t>
            </a:r>
          </a:p>
          <a:p>
            <a:pPr algn="just"/>
            <a:r>
              <a:rPr lang="en-US" dirty="0" smtClean="0"/>
              <a:t>After this assessment, the project manager recommends whether to carry out the change.</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Creating the Framework</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Regular monitoring involves</a:t>
            </a:r>
          </a:p>
          <a:p>
            <a:pPr lvl="1" algn="just"/>
            <a:r>
              <a:rPr lang="en-US" dirty="0" smtClean="0"/>
              <a:t>Finding out what is happening</a:t>
            </a:r>
          </a:p>
          <a:p>
            <a:pPr lvl="1" algn="just"/>
            <a:r>
              <a:rPr lang="en-US" dirty="0" smtClean="0"/>
              <a:t>Comparing it with targets</a:t>
            </a:r>
          </a:p>
          <a:p>
            <a:pPr lvl="1" algn="just"/>
            <a:r>
              <a:rPr lang="en-US" dirty="0" smtClean="0"/>
              <a:t>Ensuring that targets are met</a:t>
            </a:r>
          </a:p>
          <a:p>
            <a:pPr lvl="1" algn="just"/>
            <a:r>
              <a:rPr lang="en-US" dirty="0" smtClean="0"/>
              <a:t>Exercising control</a:t>
            </a:r>
          </a:p>
          <a:p>
            <a:pPr algn="just"/>
            <a:r>
              <a:rPr lang="en-US" dirty="0" smtClean="0"/>
              <a:t>If there may be a mismatch between the planned outcomes and the actual ones, then for bringing the project back to the target</a:t>
            </a:r>
          </a:p>
          <a:p>
            <a:pPr lvl="1" algn="just"/>
            <a:r>
              <a:rPr lang="en-US" dirty="0" smtClean="0"/>
              <a:t>Re planning can be done</a:t>
            </a:r>
          </a:p>
          <a:p>
            <a:pPr lvl="1" algn="just"/>
            <a:r>
              <a:rPr lang="en-US" dirty="0" smtClean="0"/>
              <a:t>Target could be revised </a:t>
            </a:r>
          </a:p>
          <a:p>
            <a:pPr lvl="1" algn="just"/>
            <a:endParaRPr lang="en-US" dirty="0" smtClean="0"/>
          </a:p>
          <a:p>
            <a:pPr lvl="1" algn="just"/>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Change Control procedure</a:t>
            </a:r>
            <a:endParaRPr lang="en-US" u="sng" dirty="0"/>
          </a:p>
        </p:txBody>
      </p:sp>
      <p:sp>
        <p:nvSpPr>
          <p:cNvPr id="3" name="Content Placeholder 2"/>
          <p:cNvSpPr>
            <a:spLocks noGrp="1"/>
          </p:cNvSpPr>
          <p:nvPr>
            <p:ph idx="1"/>
          </p:nvPr>
        </p:nvSpPr>
        <p:spPr/>
        <p:txBody>
          <a:bodyPr>
            <a:normAutofit fontScale="92500" lnSpcReduction="10000"/>
          </a:bodyPr>
          <a:lstStyle/>
          <a:p>
            <a:pPr algn="just"/>
            <a:r>
              <a:rPr lang="en-US" b="1" dirty="0" smtClean="0"/>
              <a:t>Decision: </a:t>
            </a:r>
            <a:r>
              <a:rPr lang="en-US" dirty="0" smtClean="0"/>
              <a:t>This process involves a review of the change request by an approved authority who will consider all the information provided by the project manager and person making the request. The decision will usually be:</a:t>
            </a:r>
          </a:p>
          <a:p>
            <a:pPr lvl="1" algn="just"/>
            <a:r>
              <a:rPr lang="en-US" dirty="0" smtClean="0"/>
              <a:t>Accept</a:t>
            </a:r>
          </a:p>
          <a:p>
            <a:pPr lvl="1" algn="just"/>
            <a:r>
              <a:rPr lang="en-US" dirty="0" smtClean="0"/>
              <a:t>Accept with comments and special conditions</a:t>
            </a:r>
          </a:p>
          <a:p>
            <a:pPr lvl="1" algn="just"/>
            <a:r>
              <a:rPr lang="en-US" dirty="0" smtClean="0"/>
              <a:t>Reject</a:t>
            </a:r>
          </a:p>
          <a:p>
            <a:pPr lvl="1" algn="just"/>
            <a:r>
              <a:rPr lang="en-US" dirty="0" smtClean="0"/>
              <a:t>Defer (change is not approved, but is left for consideration later)</a:t>
            </a:r>
          </a:p>
          <a:p>
            <a:pPr algn="just"/>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Change Control procedure</a:t>
            </a:r>
            <a:endParaRPr lang="en-US" u="sng" dirty="0"/>
          </a:p>
        </p:txBody>
      </p:sp>
      <p:sp>
        <p:nvSpPr>
          <p:cNvPr id="3" name="Content Placeholder 2"/>
          <p:cNvSpPr>
            <a:spLocks noGrp="1"/>
          </p:cNvSpPr>
          <p:nvPr>
            <p:ph idx="1"/>
          </p:nvPr>
        </p:nvSpPr>
        <p:spPr/>
        <p:txBody>
          <a:bodyPr>
            <a:normAutofit fontScale="92500" lnSpcReduction="20000"/>
          </a:bodyPr>
          <a:lstStyle/>
          <a:p>
            <a:pPr algn="just"/>
            <a:r>
              <a:rPr lang="en-US" b="1" dirty="0" smtClean="0"/>
              <a:t>Implementing a Change</a:t>
            </a:r>
          </a:p>
          <a:p>
            <a:pPr lvl="1" algn="just"/>
            <a:r>
              <a:rPr lang="en-US" dirty="0" smtClean="0"/>
              <a:t>If the change is approved it is planned, scheduled and executed at a time agreed with the stakeholders.</a:t>
            </a:r>
          </a:p>
          <a:p>
            <a:pPr lvl="1" algn="just"/>
            <a:r>
              <a:rPr lang="en-US" dirty="0" smtClean="0"/>
              <a:t>As part of the planning, a regression test plan is needed in case the change needs to be backed out.</a:t>
            </a:r>
          </a:p>
          <a:p>
            <a:pPr lvl="1" algn="just"/>
            <a:r>
              <a:rPr lang="en-US" dirty="0" smtClean="0"/>
              <a:t>After implementation, it is usual to carry out a post-implementation review.</a:t>
            </a:r>
          </a:p>
          <a:p>
            <a:pPr algn="just"/>
            <a:r>
              <a:rPr lang="en-US" b="1" dirty="0" smtClean="0"/>
              <a:t> Closing a Change</a:t>
            </a:r>
          </a:p>
          <a:p>
            <a:pPr lvl="1" algn="just"/>
            <a:r>
              <a:rPr lang="en-US" dirty="0" smtClean="0"/>
              <a:t>Once implemented, the requester checks and agrees on the change, and it is closed in the Change Log by the project manager.</a:t>
            </a:r>
          </a:p>
          <a:p>
            <a:pPr algn="just"/>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2</a:t>
            </a:r>
            <a:endParaRPr lang="en-US" b="1" u="sng" dirty="0"/>
          </a:p>
        </p:txBody>
      </p:sp>
      <p:sp>
        <p:nvSpPr>
          <p:cNvPr id="3" name="Content Placeholder 2"/>
          <p:cNvSpPr>
            <a:spLocks noGrp="1"/>
          </p:cNvSpPr>
          <p:nvPr>
            <p:ph idx="1"/>
          </p:nvPr>
        </p:nvSpPr>
        <p:spPr/>
        <p:txBody>
          <a:bodyPr/>
          <a:lstStyle/>
          <a:p>
            <a:pPr algn="just"/>
            <a:r>
              <a:rPr lang="en-US" dirty="0" smtClean="0"/>
              <a:t>A change in a program specification will normally be carried out through changes to the program design and then code. What other products might need to be modified?</a:t>
            </a:r>
            <a:endParaRPr lang="en-US" dirty="0"/>
          </a:p>
        </p:txBody>
      </p:sp>
    </p:spTree>
    <p:extLst>
      <p:ext uri="{BB962C8B-B14F-4D97-AF65-F5344CB8AC3E}">
        <p14:creationId xmlns:p14="http://schemas.microsoft.com/office/powerpoint/2010/main" val="18482622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Software Configuration </a:t>
            </a:r>
            <a:br>
              <a:rPr lang="en-US" b="1" u="sng" dirty="0" smtClean="0"/>
            </a:br>
            <a:r>
              <a:rPr lang="en-US" b="1" u="sng" dirty="0" smtClean="0"/>
              <a:t>Management (SCM)</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a:t>In a software development environment, </a:t>
            </a:r>
            <a:r>
              <a:rPr lang="en-US" dirty="0" smtClean="0"/>
              <a:t>all</a:t>
            </a:r>
            <a:r>
              <a:rPr lang="en-US" dirty="0" smtClean="0"/>
              <a:t> </a:t>
            </a:r>
            <a:r>
              <a:rPr lang="en-US" dirty="0"/>
              <a:t>work products (code, design document etc.) </a:t>
            </a:r>
            <a:r>
              <a:rPr lang="en-US" dirty="0" smtClean="0"/>
              <a:t>get modified</a:t>
            </a:r>
            <a:r>
              <a:rPr lang="en-US" dirty="0" smtClean="0"/>
              <a:t> as development activities are carried out.</a:t>
            </a:r>
            <a:endParaRPr lang="en-US" dirty="0" smtClean="0"/>
          </a:p>
          <a:p>
            <a:pPr algn="just"/>
            <a:r>
              <a:rPr lang="en-US" dirty="0" smtClean="0"/>
              <a:t>Thus the state of all work products continually change during development phase.</a:t>
            </a:r>
          </a:p>
          <a:p>
            <a:pPr algn="just"/>
            <a:r>
              <a:rPr lang="en-US" dirty="0" smtClean="0"/>
              <a:t>The state of all work products at any point of time is called configuration of the software product.</a:t>
            </a:r>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29626587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normAutofit/>
          </a:bodyPr>
          <a:lstStyle/>
          <a:p>
            <a:pPr algn="just"/>
            <a:r>
              <a:rPr lang="en-US" dirty="0" smtClean="0"/>
              <a:t>Software configuration management is a process that runs parallel with development phase to effectively track and control the configuration of a software product during its entire life cycle. </a:t>
            </a:r>
            <a:endParaRPr lang="en-US" dirty="0"/>
          </a:p>
        </p:txBody>
      </p:sp>
    </p:spTree>
    <p:extLst>
      <p:ext uri="{BB962C8B-B14F-4D97-AF65-F5344CB8AC3E}">
        <p14:creationId xmlns:p14="http://schemas.microsoft.com/office/powerpoint/2010/main" val="29581182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normAutofit/>
          </a:bodyPr>
          <a:lstStyle/>
          <a:p>
            <a:pPr algn="just"/>
            <a:r>
              <a:rPr lang="en-US" dirty="0" smtClean="0"/>
              <a:t>Before the discussion of configuration management, some basic terms should be defined</a:t>
            </a:r>
          </a:p>
          <a:p>
            <a:pPr lvl="1" algn="just"/>
            <a:r>
              <a:rPr lang="en-US" b="1" dirty="0" smtClean="0"/>
              <a:t>Configuration:</a:t>
            </a:r>
            <a:r>
              <a:rPr lang="en-US" dirty="0" smtClean="0"/>
              <a:t> State or condition of all work products at any point of time is called the configuration of the software product.</a:t>
            </a:r>
          </a:p>
          <a:p>
            <a:pPr lvl="1" algn="just"/>
            <a:r>
              <a:rPr lang="en-US" b="1" dirty="0" smtClean="0"/>
              <a:t>Configuration Item:</a:t>
            </a:r>
            <a:r>
              <a:rPr lang="en-US" dirty="0" smtClean="0"/>
              <a:t> A work product under configuration control is called configuration item.</a:t>
            </a:r>
          </a:p>
        </p:txBody>
      </p:sp>
    </p:spTree>
    <p:extLst>
      <p:ext uri="{BB962C8B-B14F-4D97-AF65-F5344CB8AC3E}">
        <p14:creationId xmlns:p14="http://schemas.microsoft.com/office/powerpoint/2010/main" val="15474048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lstStyle/>
          <a:p>
            <a:pPr lvl="1" algn="just"/>
            <a:r>
              <a:rPr lang="en-US" b="1" dirty="0"/>
              <a:t>Version:</a:t>
            </a:r>
            <a:r>
              <a:rPr lang="en-US" dirty="0"/>
              <a:t> Configuration of a software product keeps changing because of development and maintenance activities. Version is basically a particular configuration that existed at certain point in time. Versioning is technically a number scheme that helps us identify a specific configuration at a certain point in time</a:t>
            </a:r>
            <a:r>
              <a:rPr lang="en-US" dirty="0" smtClean="0"/>
              <a:t>.</a:t>
            </a:r>
            <a:endParaRPr lang="en-US" dirty="0"/>
          </a:p>
        </p:txBody>
      </p:sp>
    </p:spTree>
    <p:extLst>
      <p:ext uri="{BB962C8B-B14F-4D97-AF65-F5344CB8AC3E}">
        <p14:creationId xmlns:p14="http://schemas.microsoft.com/office/powerpoint/2010/main" val="32314277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lstStyle/>
          <a:p>
            <a:pPr lvl="1" algn="just"/>
            <a:r>
              <a:rPr lang="en-US" b="1" dirty="0"/>
              <a:t>Baseline:</a:t>
            </a:r>
            <a:r>
              <a:rPr lang="en-US" dirty="0"/>
              <a:t> it is a software configuration that has been formally reviewed and agreed upon, and serves as a basis for further </a:t>
            </a:r>
            <a:r>
              <a:rPr lang="en-US" dirty="0" smtClean="0"/>
              <a:t>development.</a:t>
            </a:r>
          </a:p>
          <a:p>
            <a:pPr lvl="1" algn="just"/>
            <a:r>
              <a:rPr lang="en-US" b="1" dirty="0" smtClean="0"/>
              <a:t>Variant:</a:t>
            </a:r>
            <a:r>
              <a:rPr lang="en-US" dirty="0" smtClean="0"/>
              <a:t> variants are versions that are intended to coexist. Different variants may be needed to run the software on different operating systems or on different hardware platforms</a:t>
            </a:r>
            <a:endParaRPr lang="en-US" dirty="0"/>
          </a:p>
        </p:txBody>
      </p:sp>
    </p:spTree>
    <p:extLst>
      <p:ext uri="{BB962C8B-B14F-4D97-AF65-F5344CB8AC3E}">
        <p14:creationId xmlns:p14="http://schemas.microsoft.com/office/powerpoint/2010/main" val="7447760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lstStyle/>
          <a:p>
            <a:pPr algn="just"/>
            <a:r>
              <a:rPr lang="en-US" dirty="0" smtClean="0"/>
              <a:t>Configuration management is carried out through the following two principle activities.</a:t>
            </a:r>
          </a:p>
          <a:p>
            <a:pPr lvl="1" algn="just"/>
            <a:r>
              <a:rPr lang="en-US" dirty="0" smtClean="0"/>
              <a:t>Configuration identification</a:t>
            </a:r>
          </a:p>
          <a:p>
            <a:pPr lvl="1" algn="just"/>
            <a:r>
              <a:rPr lang="en-US" dirty="0" smtClean="0"/>
              <a:t>Configuration control</a:t>
            </a:r>
            <a:endParaRPr lang="en-US" dirty="0"/>
          </a:p>
        </p:txBody>
      </p:sp>
    </p:spTree>
    <p:extLst>
      <p:ext uri="{BB962C8B-B14F-4D97-AF65-F5344CB8AC3E}">
        <p14:creationId xmlns:p14="http://schemas.microsoft.com/office/powerpoint/2010/main" val="13068741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normAutofit lnSpcReduction="10000"/>
          </a:bodyPr>
          <a:lstStyle/>
          <a:p>
            <a:pPr algn="just"/>
            <a:r>
              <a:rPr lang="en-US" b="1" dirty="0" smtClean="0"/>
              <a:t>Configuration identification</a:t>
            </a:r>
            <a:r>
              <a:rPr lang="en-US" dirty="0" smtClean="0"/>
              <a:t> involves deciding which work products should be kept under configuration management.</a:t>
            </a:r>
          </a:p>
          <a:p>
            <a:pPr algn="just"/>
            <a:r>
              <a:rPr lang="en-US" dirty="0" smtClean="0"/>
              <a:t>Work products associated with a software development process are categorized into three main categories</a:t>
            </a:r>
          </a:p>
          <a:p>
            <a:pPr lvl="1" algn="just"/>
            <a:r>
              <a:rPr lang="en-US" dirty="0" smtClean="0"/>
              <a:t>Controlled</a:t>
            </a:r>
          </a:p>
          <a:p>
            <a:pPr lvl="1" algn="just"/>
            <a:r>
              <a:rPr lang="en-US" dirty="0" smtClean="0"/>
              <a:t>Pre-controlled</a:t>
            </a:r>
          </a:p>
          <a:p>
            <a:pPr lvl="1" algn="just"/>
            <a:r>
              <a:rPr lang="en-US" dirty="0"/>
              <a:t>U</a:t>
            </a:r>
            <a:r>
              <a:rPr lang="en-US" dirty="0" smtClean="0"/>
              <a:t>ncontrolled</a:t>
            </a:r>
            <a:endParaRPr lang="en-US" dirty="0"/>
          </a:p>
        </p:txBody>
      </p:sp>
    </p:spTree>
    <p:extLst>
      <p:ext uri="{BB962C8B-B14F-4D97-AF65-F5344CB8AC3E}">
        <p14:creationId xmlns:p14="http://schemas.microsoft.com/office/powerpoint/2010/main" val="1064309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Project Control Cycle</a:t>
            </a:r>
            <a:endParaRPr lang="en-US" u="sng" dirty="0"/>
          </a:p>
        </p:txBody>
      </p:sp>
      <p:sp>
        <p:nvSpPr>
          <p:cNvPr id="3" name="Content Placeholder 2"/>
          <p:cNvSpPr>
            <a:spLocks noGrp="1"/>
          </p:cNvSpPr>
          <p:nvPr>
            <p:ph idx="1"/>
          </p:nvPr>
        </p:nvSpPr>
        <p:spPr/>
        <p:txBody>
          <a:bodyPr/>
          <a:lstStyle/>
          <a:p>
            <a:pPr algn="just"/>
            <a:r>
              <a:rPr lang="en-US" dirty="0" smtClean="0"/>
              <a:t>Figure on the next slide illustrates a model of the project control cycle and shows how, once the initial project plan has been published, project control is a continual process of</a:t>
            </a:r>
          </a:p>
          <a:p>
            <a:pPr lvl="1" algn="just"/>
            <a:r>
              <a:rPr lang="en-US" dirty="0" smtClean="0"/>
              <a:t>Monitoring progress against the plan</a:t>
            </a:r>
          </a:p>
          <a:p>
            <a:pPr lvl="1" algn="just"/>
            <a:r>
              <a:rPr lang="en-US" dirty="0" smtClean="0"/>
              <a:t>Revising the plan to take account of deviations</a:t>
            </a:r>
            <a:endParaRPr lang="en-US" dirty="0"/>
          </a:p>
        </p:txBody>
      </p:sp>
    </p:spTree>
    <p:extLst>
      <p:ext uri="{BB962C8B-B14F-4D97-AF65-F5344CB8AC3E}">
        <p14:creationId xmlns:p14="http://schemas.microsoft.com/office/powerpoint/2010/main" val="32453623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normAutofit fontScale="92500"/>
          </a:bodyPr>
          <a:lstStyle/>
          <a:p>
            <a:pPr algn="just"/>
            <a:r>
              <a:rPr lang="en-US" b="1" dirty="0" smtClean="0"/>
              <a:t>Configuration control </a:t>
            </a:r>
            <a:r>
              <a:rPr lang="en-US" dirty="0" smtClean="0"/>
              <a:t>allows only authorized members to access controlled objects and prevents unauthorized changes.</a:t>
            </a:r>
          </a:p>
          <a:p>
            <a:pPr algn="just"/>
            <a:r>
              <a:rPr lang="en-US" dirty="0" smtClean="0"/>
              <a:t>In order to change a controlled work product, </a:t>
            </a:r>
            <a:r>
              <a:rPr lang="en-US" dirty="0"/>
              <a:t>a</a:t>
            </a:r>
            <a:r>
              <a:rPr lang="en-US" dirty="0" smtClean="0"/>
              <a:t> developer gets a private copy of that product through a reserve operation.</a:t>
            </a:r>
          </a:p>
          <a:p>
            <a:pPr algn="just"/>
            <a:r>
              <a:rPr lang="en-US" dirty="0" smtClean="0"/>
              <a:t>Configuration management tool allow only one team member to reserve a product at any time, thus solving the problem of concurrent access.</a:t>
            </a:r>
            <a:endParaRPr lang="en-US" dirty="0"/>
          </a:p>
        </p:txBody>
      </p:sp>
    </p:spTree>
    <p:extLst>
      <p:ext uri="{BB962C8B-B14F-4D97-AF65-F5344CB8AC3E}">
        <p14:creationId xmlns:p14="http://schemas.microsoft.com/office/powerpoint/2010/main" val="2028108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lstStyle/>
          <a:p>
            <a:pPr algn="just"/>
            <a:r>
              <a:rPr lang="en-US" dirty="0" smtClean="0"/>
              <a:t>Following is the procedure to  modify a work product under configuration control</a:t>
            </a:r>
          </a:p>
          <a:p>
            <a:pPr lvl="1" algn="just"/>
            <a:r>
              <a:rPr lang="en-US" dirty="0" smtClean="0"/>
              <a:t>If a developer need to change a work product, he will first make a reserve request.</a:t>
            </a:r>
          </a:p>
          <a:p>
            <a:pPr lvl="1" algn="just"/>
            <a:r>
              <a:rPr lang="en-US" dirty="0" smtClean="0"/>
              <a:t>A reserve request by a team member is honored only if appropriate authorization has been given by the project manager to that member for that specific work product.</a:t>
            </a:r>
            <a:endParaRPr lang="en-US" dirty="0"/>
          </a:p>
        </p:txBody>
      </p:sp>
    </p:spTree>
    <p:extLst>
      <p:ext uri="{BB962C8B-B14F-4D97-AF65-F5344CB8AC3E}">
        <p14:creationId xmlns:p14="http://schemas.microsoft.com/office/powerpoint/2010/main" val="5095570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lstStyle/>
          <a:p>
            <a:pPr lvl="1" algn="just"/>
            <a:r>
              <a:rPr lang="en-US" dirty="0" smtClean="0"/>
              <a:t>After successful execution of reserve command, a private copy of work product will be created in the local directory of developer.</a:t>
            </a:r>
          </a:p>
          <a:p>
            <a:pPr lvl="1" algn="just"/>
            <a:r>
              <a:rPr lang="en-US" dirty="0" smtClean="0"/>
              <a:t>He will then carry out all required changes to the work product in his private copy.</a:t>
            </a:r>
          </a:p>
          <a:p>
            <a:pPr lvl="1" algn="just"/>
            <a:r>
              <a:rPr lang="en-US" dirty="0" smtClean="0"/>
              <a:t>After completion of all necessary changes, the changes are restored in configuration management repository.</a:t>
            </a:r>
            <a:endParaRPr lang="en-US" dirty="0"/>
          </a:p>
        </p:txBody>
      </p:sp>
    </p:spTree>
    <p:extLst>
      <p:ext uri="{BB962C8B-B14F-4D97-AF65-F5344CB8AC3E}">
        <p14:creationId xmlns:p14="http://schemas.microsoft.com/office/powerpoint/2010/main" val="25124381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lstStyle/>
          <a:p>
            <a:pPr lvl="1" algn="just"/>
            <a:r>
              <a:rPr lang="en-US" dirty="0" smtClean="0"/>
              <a:t>Restoring the changed work product to the system configuration requires the permission of a change control board (CCB).</a:t>
            </a:r>
          </a:p>
          <a:p>
            <a:pPr lvl="1" algn="just"/>
            <a:r>
              <a:rPr lang="en-US" dirty="0" smtClean="0"/>
              <a:t>The CCB usually consists of the project manager, development team members and some representative of upper management.</a:t>
            </a:r>
            <a:endParaRPr lang="en-US" dirty="0"/>
          </a:p>
        </p:txBody>
      </p:sp>
    </p:spTree>
    <p:extLst>
      <p:ext uri="{BB962C8B-B14F-4D97-AF65-F5344CB8AC3E}">
        <p14:creationId xmlns:p14="http://schemas.microsoft.com/office/powerpoint/2010/main" val="14252705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Software Configuration </a:t>
            </a:r>
            <a:br>
              <a:rPr lang="en-US" b="1" u="sng" dirty="0"/>
            </a:br>
            <a:r>
              <a:rPr lang="en-US" b="1" u="sng" dirty="0"/>
              <a:t>Management (SCM)</a:t>
            </a:r>
            <a:endParaRPr lang="en-US" dirty="0"/>
          </a:p>
        </p:txBody>
      </p:sp>
      <p:sp>
        <p:nvSpPr>
          <p:cNvPr id="3" name="Content Placeholder 2"/>
          <p:cNvSpPr>
            <a:spLocks noGrp="1"/>
          </p:cNvSpPr>
          <p:nvPr>
            <p:ph idx="1"/>
          </p:nvPr>
        </p:nvSpPr>
        <p:spPr/>
        <p:txBody>
          <a:bodyPr/>
          <a:lstStyle/>
          <a:p>
            <a:pPr algn="just"/>
            <a:r>
              <a:rPr lang="en-US" dirty="0" smtClean="0"/>
              <a:t>Following are some </a:t>
            </a:r>
            <a:r>
              <a:rPr lang="en-US" dirty="0" smtClean="0"/>
              <a:t>benefits</a:t>
            </a:r>
            <a:r>
              <a:rPr lang="en-US" dirty="0" smtClean="0"/>
              <a:t> </a:t>
            </a:r>
            <a:r>
              <a:rPr lang="en-US" dirty="0" smtClean="0"/>
              <a:t>of using a proper configuration management system</a:t>
            </a:r>
          </a:p>
          <a:p>
            <a:pPr lvl="1" algn="just"/>
            <a:r>
              <a:rPr lang="en-US" dirty="0" smtClean="0"/>
              <a:t>Solving problems </a:t>
            </a:r>
            <a:r>
              <a:rPr lang="en-US" dirty="0" smtClean="0"/>
              <a:t>associated with concurrent access</a:t>
            </a:r>
          </a:p>
          <a:p>
            <a:pPr lvl="1" algn="just"/>
            <a:r>
              <a:rPr lang="en-US" dirty="0" smtClean="0"/>
              <a:t>Ease in Undoing </a:t>
            </a:r>
            <a:r>
              <a:rPr lang="en-US" dirty="0" smtClean="0"/>
              <a:t>changes</a:t>
            </a:r>
          </a:p>
          <a:p>
            <a:pPr lvl="1" algn="just"/>
            <a:r>
              <a:rPr lang="en-US" dirty="0" smtClean="0"/>
              <a:t>System accounting</a:t>
            </a:r>
          </a:p>
          <a:p>
            <a:pPr lvl="1" algn="just"/>
            <a:r>
              <a:rPr lang="en-US" dirty="0" smtClean="0"/>
              <a:t>Handling </a:t>
            </a:r>
            <a:r>
              <a:rPr lang="en-US" dirty="0" smtClean="0"/>
              <a:t>versions</a:t>
            </a:r>
            <a:endParaRPr lang="en-US" dirty="0" smtClean="0"/>
          </a:p>
          <a:p>
            <a:pPr lvl="1" algn="just"/>
            <a:r>
              <a:rPr lang="en-US" dirty="0" smtClean="0"/>
              <a:t>Preventing unauthorized access to the work products</a:t>
            </a:r>
            <a:endParaRPr lang="en-US" dirty="0"/>
          </a:p>
        </p:txBody>
      </p:sp>
    </p:spTree>
    <p:extLst>
      <p:ext uri="{BB962C8B-B14F-4D97-AF65-F5344CB8AC3E}">
        <p14:creationId xmlns:p14="http://schemas.microsoft.com/office/powerpoint/2010/main" val="20409528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Activity 3</a:t>
            </a:r>
            <a:endParaRPr lang="en-US" b="1" u="sng" dirty="0"/>
          </a:p>
        </p:txBody>
      </p:sp>
      <p:sp>
        <p:nvSpPr>
          <p:cNvPr id="3" name="Content Placeholder 2"/>
          <p:cNvSpPr>
            <a:spLocks noGrp="1"/>
          </p:cNvSpPr>
          <p:nvPr>
            <p:ph idx="1"/>
          </p:nvPr>
        </p:nvSpPr>
        <p:spPr/>
        <p:txBody>
          <a:bodyPr/>
          <a:lstStyle/>
          <a:p>
            <a:pPr algn="just"/>
            <a:r>
              <a:rPr lang="en-US" dirty="0" smtClean="0"/>
              <a:t>What </a:t>
            </a:r>
            <a:r>
              <a:rPr lang="en-US" smtClean="0"/>
              <a:t>are </a:t>
            </a:r>
            <a:r>
              <a:rPr lang="en-US" smtClean="0"/>
              <a:t>the disadvantages </a:t>
            </a:r>
            <a:r>
              <a:rPr lang="en-US" dirty="0" smtClean="0"/>
              <a:t>of putting too much or too little of work products under configuration control?</a:t>
            </a:r>
            <a:endParaRPr lang="en-US" dirty="0"/>
          </a:p>
        </p:txBody>
      </p:sp>
    </p:spTree>
    <p:extLst>
      <p:ext uri="{BB962C8B-B14F-4D97-AF65-F5344CB8AC3E}">
        <p14:creationId xmlns:p14="http://schemas.microsoft.com/office/powerpoint/2010/main" val="12251173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Release Management</a:t>
            </a:r>
            <a:endParaRPr lang="en-US" b="1" u="sng" dirty="0"/>
          </a:p>
        </p:txBody>
      </p:sp>
      <p:sp>
        <p:nvSpPr>
          <p:cNvPr id="3" name="Content Placeholder 2"/>
          <p:cNvSpPr>
            <a:spLocks noGrp="1"/>
          </p:cNvSpPr>
          <p:nvPr>
            <p:ph idx="1"/>
          </p:nvPr>
        </p:nvSpPr>
        <p:spPr/>
        <p:txBody>
          <a:bodyPr/>
          <a:lstStyle/>
          <a:p>
            <a:pPr algn="just"/>
            <a:r>
              <a:rPr lang="en-GB" b="1" dirty="0"/>
              <a:t>Release management</a:t>
            </a:r>
            <a:r>
              <a:rPr lang="en-GB" dirty="0"/>
              <a:t> oversees all the stages involved in a software release from development and testing to </a:t>
            </a:r>
            <a:r>
              <a:rPr lang="en-GB" dirty="0" smtClean="0"/>
              <a:t>deployment.</a:t>
            </a:r>
          </a:p>
          <a:p>
            <a:pPr algn="just"/>
            <a:r>
              <a:rPr lang="en-GB" dirty="0" smtClean="0"/>
              <a:t>Release </a:t>
            </a:r>
            <a:r>
              <a:rPr lang="en-GB" dirty="0"/>
              <a:t>management is required anytime a new product or even changes to an existing product are requested.</a:t>
            </a:r>
            <a:endParaRPr lang="en-US" dirty="0"/>
          </a:p>
        </p:txBody>
      </p:sp>
    </p:spTree>
    <p:extLst>
      <p:ext uri="{BB962C8B-B14F-4D97-AF65-F5344CB8AC3E}">
        <p14:creationId xmlns:p14="http://schemas.microsoft.com/office/powerpoint/2010/main" val="34299096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Release Management</a:t>
            </a:r>
            <a:endParaRPr lang="en-US" dirty="0"/>
          </a:p>
        </p:txBody>
      </p:sp>
      <p:sp>
        <p:nvSpPr>
          <p:cNvPr id="3" name="Content Placeholder 2"/>
          <p:cNvSpPr>
            <a:spLocks noGrp="1"/>
          </p:cNvSpPr>
          <p:nvPr>
            <p:ph idx="1"/>
          </p:nvPr>
        </p:nvSpPr>
        <p:spPr/>
        <p:txBody>
          <a:bodyPr>
            <a:normAutofit/>
          </a:bodyPr>
          <a:lstStyle/>
          <a:p>
            <a:pPr algn="just"/>
            <a:r>
              <a:rPr lang="en-US" dirty="0" smtClean="0"/>
              <a:t>There are five primary steps of release management</a:t>
            </a:r>
          </a:p>
          <a:p>
            <a:pPr lvl="1" algn="just"/>
            <a:r>
              <a:rPr lang="en-US" dirty="0" smtClean="0"/>
              <a:t>Plan release</a:t>
            </a:r>
          </a:p>
          <a:p>
            <a:pPr lvl="1" algn="just"/>
            <a:r>
              <a:rPr lang="en-US" dirty="0" smtClean="0"/>
              <a:t>Build release</a:t>
            </a:r>
          </a:p>
          <a:p>
            <a:pPr lvl="1" algn="just"/>
            <a:r>
              <a:rPr lang="en-US" dirty="0" smtClean="0"/>
              <a:t>User acceptance testing</a:t>
            </a:r>
          </a:p>
          <a:p>
            <a:pPr lvl="1" algn="just"/>
            <a:r>
              <a:rPr lang="en-US" dirty="0" smtClean="0"/>
              <a:t>Prepare release</a:t>
            </a:r>
          </a:p>
          <a:p>
            <a:pPr lvl="1" algn="just"/>
            <a:r>
              <a:rPr lang="en-US" dirty="0" smtClean="0"/>
              <a:t>Deploy release</a:t>
            </a:r>
            <a:endParaRPr lang="en-US" dirty="0"/>
          </a:p>
        </p:txBody>
      </p:sp>
    </p:spTree>
    <p:extLst>
      <p:ext uri="{BB962C8B-B14F-4D97-AF65-F5344CB8AC3E}">
        <p14:creationId xmlns:p14="http://schemas.microsoft.com/office/powerpoint/2010/main" val="42175658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Readings</a:t>
            </a:r>
            <a:endParaRPr lang="en-US" b="1" u="sng" dirty="0"/>
          </a:p>
        </p:txBody>
      </p:sp>
      <p:sp>
        <p:nvSpPr>
          <p:cNvPr id="3" name="Content Placeholder 2"/>
          <p:cNvSpPr>
            <a:spLocks noGrp="1"/>
          </p:cNvSpPr>
          <p:nvPr>
            <p:ph idx="1"/>
          </p:nvPr>
        </p:nvSpPr>
        <p:spPr/>
        <p:txBody>
          <a:bodyPr/>
          <a:lstStyle/>
          <a:p>
            <a:pPr algn="just"/>
            <a:r>
              <a:rPr lang="en-US" b="1" dirty="0" smtClean="0"/>
              <a:t>[Chapter 9]</a:t>
            </a:r>
            <a:r>
              <a:rPr lang="en-US" dirty="0" smtClean="0"/>
              <a:t>“Software Project Management by Bob Hughes and Mike Cotterell, McGraw-Hill Education; 6th Edition (2009). ISBN-10: 0077122798”</a:t>
            </a:r>
          </a:p>
          <a:p>
            <a:pPr algn="just"/>
            <a:r>
              <a:rPr lang="en-US" dirty="0" smtClean="0"/>
              <a:t>https://www.projectsart.co.uk/what-is-change-control.php</a:t>
            </a:r>
          </a:p>
          <a:p>
            <a:pPr algn="just"/>
            <a:r>
              <a:rPr lang="en-US" dirty="0"/>
              <a:t>https://</a:t>
            </a:r>
            <a:r>
              <a:rPr lang="en-US" dirty="0" smtClean="0"/>
              <a:t>www.lucidchart.com/blog/release-management-process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pic>
        <p:nvPicPr>
          <p:cNvPr id="4" name="Content Placeholder 3" descr="6225_130_83.jpg"/>
          <p:cNvPicPr>
            <a:picLocks noGrp="1" noChangeAspect="1"/>
          </p:cNvPicPr>
          <p:nvPr>
            <p:ph idx="1"/>
          </p:nvPr>
        </p:nvPicPr>
        <p:blipFill>
          <a:blip r:embed="rId2"/>
          <a:stretch>
            <a:fillRect/>
          </a:stretch>
        </p:blipFill>
        <p:spPr>
          <a:xfrm>
            <a:off x="1828801" y="304800"/>
            <a:ext cx="5105400" cy="64008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Control Cycle</a:t>
            </a:r>
            <a:endParaRPr lang="en-US" u="sng" dirty="0"/>
          </a:p>
        </p:txBody>
      </p:sp>
      <p:sp>
        <p:nvSpPr>
          <p:cNvPr id="3" name="Content Placeholder 2"/>
          <p:cNvSpPr>
            <a:spLocks noGrp="1"/>
          </p:cNvSpPr>
          <p:nvPr>
            <p:ph idx="1"/>
          </p:nvPr>
        </p:nvSpPr>
        <p:spPr/>
        <p:txBody>
          <a:bodyPr/>
          <a:lstStyle/>
          <a:p>
            <a:pPr algn="just"/>
            <a:r>
              <a:rPr lang="en-US" dirty="0" smtClean="0"/>
              <a:t>In practice, we are normally concerned with four types of shortfalls</a:t>
            </a:r>
          </a:p>
          <a:p>
            <a:pPr lvl="1" algn="just"/>
            <a:r>
              <a:rPr lang="en-US" dirty="0" smtClean="0"/>
              <a:t>Delays in meeting target dates</a:t>
            </a:r>
          </a:p>
          <a:p>
            <a:pPr lvl="1" algn="just"/>
            <a:r>
              <a:rPr lang="en-US" dirty="0" smtClean="0"/>
              <a:t>Shortfall in quality</a:t>
            </a:r>
          </a:p>
          <a:p>
            <a:pPr lvl="1" algn="just"/>
            <a:r>
              <a:rPr lang="en-US" dirty="0" smtClean="0"/>
              <a:t>Inadequate functionality</a:t>
            </a:r>
          </a:p>
          <a:p>
            <a:pPr lvl="1" algn="just"/>
            <a:r>
              <a:rPr lang="en-US" dirty="0" smtClean="0"/>
              <a:t>Cost overrun</a:t>
            </a:r>
          </a:p>
          <a:p>
            <a:pPr algn="just"/>
            <a:r>
              <a:rPr lang="en-US" dirty="0" smtClean="0"/>
              <a:t>In this chapter, we are mainly concerned with the first and the last one.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Control Cycle</a:t>
            </a:r>
            <a:endParaRPr lang="en-US" u="sng" dirty="0"/>
          </a:p>
        </p:txBody>
      </p:sp>
      <p:sp>
        <p:nvSpPr>
          <p:cNvPr id="3" name="Content Placeholder 2"/>
          <p:cNvSpPr>
            <a:spLocks noGrp="1"/>
          </p:cNvSpPr>
          <p:nvPr>
            <p:ph idx="1"/>
          </p:nvPr>
        </p:nvSpPr>
        <p:spPr/>
        <p:txBody>
          <a:bodyPr/>
          <a:lstStyle/>
          <a:p>
            <a:pPr algn="just"/>
            <a:r>
              <a:rPr lang="en-US" b="1" dirty="0" smtClean="0"/>
              <a:t>Responsibility: </a:t>
            </a:r>
          </a:p>
          <a:p>
            <a:pPr lvl="1" algn="just"/>
            <a:r>
              <a:rPr lang="en-US" dirty="0" smtClean="0"/>
              <a:t>The overall responsibility for ensuring satisfactory progress is often the role of project steering committee and management board.</a:t>
            </a:r>
          </a:p>
          <a:p>
            <a:pPr lvl="1" algn="just"/>
            <a:r>
              <a:rPr lang="en-US" dirty="0" smtClean="0"/>
              <a:t>Day to day responsibility will rest with the project manager. </a:t>
            </a:r>
          </a:p>
          <a:p>
            <a:pPr lvl="1" algn="just"/>
            <a:r>
              <a:rPr lang="en-US" dirty="0" smtClean="0"/>
              <a:t>In the case  of larger projects, some of project manager’s duty can be delegated to team leaders.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Project Control Cycle</a:t>
            </a:r>
            <a:endParaRPr lang="en-US" u="sng"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TotalTime>
  <Words>2706</Words>
  <Application>Microsoft Office PowerPoint</Application>
  <PresentationFormat>On-screen Show (4:3)</PresentationFormat>
  <Paragraphs>280</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MONITORING AND CONTROL</vt:lpstr>
      <vt:lpstr> Contents </vt:lpstr>
      <vt:lpstr>Introduction</vt:lpstr>
      <vt:lpstr>Creating the Framework</vt:lpstr>
      <vt:lpstr>Project Control Cycle</vt:lpstr>
      <vt:lpstr>PowerPoint Presentation</vt:lpstr>
      <vt:lpstr>Project Control Cycle</vt:lpstr>
      <vt:lpstr>Project Control Cycle</vt:lpstr>
      <vt:lpstr>Project Control Cycle</vt:lpstr>
      <vt:lpstr>Project Control Cycle</vt:lpstr>
      <vt:lpstr>Project Control Cycle</vt:lpstr>
      <vt:lpstr>Project Control Cycle</vt:lpstr>
      <vt:lpstr>Activity 1</vt:lpstr>
      <vt:lpstr>Collecting and Assessing the Data</vt:lpstr>
      <vt:lpstr>Collecting the Data</vt:lpstr>
      <vt:lpstr>Collecting the Data</vt:lpstr>
      <vt:lpstr>Collecting the Data</vt:lpstr>
      <vt:lpstr>Collecting the Data</vt:lpstr>
      <vt:lpstr>Review</vt:lpstr>
      <vt:lpstr>Advantages of Review</vt:lpstr>
      <vt:lpstr>Review Roles</vt:lpstr>
      <vt:lpstr>Review Roles</vt:lpstr>
      <vt:lpstr>Review Process</vt:lpstr>
      <vt:lpstr>Review Process</vt:lpstr>
      <vt:lpstr>Review Process</vt:lpstr>
      <vt:lpstr>Review Process</vt:lpstr>
      <vt:lpstr>Review Process</vt:lpstr>
      <vt:lpstr>Review Process</vt:lpstr>
      <vt:lpstr>Visualizing Progress</vt:lpstr>
      <vt:lpstr>Visualizing Progress (Gantt Chart)</vt:lpstr>
      <vt:lpstr>Visualizing Progress (Timeline)</vt:lpstr>
      <vt:lpstr>Getting the Project Back to Target</vt:lpstr>
      <vt:lpstr>Shortening the Critical Path</vt:lpstr>
      <vt:lpstr>Altering the Precedence Requirements</vt:lpstr>
      <vt:lpstr>Altering the Precedence Requirements</vt:lpstr>
      <vt:lpstr>Change Control procedure</vt:lpstr>
      <vt:lpstr>Change Control procedure</vt:lpstr>
      <vt:lpstr>Change Control procedure</vt:lpstr>
      <vt:lpstr>Change Control procedure</vt:lpstr>
      <vt:lpstr>Change Control procedure</vt:lpstr>
      <vt:lpstr>Change Control procedure</vt:lpstr>
      <vt:lpstr>Activity 2</vt:lpstr>
      <vt:lpstr>Software Configuration  Management (SCM)</vt:lpstr>
      <vt:lpstr>Software Configuration  Management (SCM)</vt:lpstr>
      <vt:lpstr>Software Configuration  Management (SCM)</vt:lpstr>
      <vt:lpstr>Software Configuration  Management (SCM)</vt:lpstr>
      <vt:lpstr>Software Configuration  Management (SCM)</vt:lpstr>
      <vt:lpstr>Software Configuration  Management (SCM)</vt:lpstr>
      <vt:lpstr>Software Configuration  Management (SCM)</vt:lpstr>
      <vt:lpstr>Software Configuration  Management (SCM)</vt:lpstr>
      <vt:lpstr>Software Configuration  Management (SCM)</vt:lpstr>
      <vt:lpstr>Software Configuration  Management (SCM)</vt:lpstr>
      <vt:lpstr>Software Configuration  Management (SCM)</vt:lpstr>
      <vt:lpstr>Software Configuration  Management (SCM)</vt:lpstr>
      <vt:lpstr>Activity 3</vt:lpstr>
      <vt:lpstr>Release Management</vt:lpstr>
      <vt:lpstr>Release Management</vt:lpstr>
      <vt:lpstr>Readings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SOFTWARE PROJECT MANAGEMENT</dc:title>
  <dc:creator>ibrahim</dc:creator>
  <cp:lastModifiedBy>ok</cp:lastModifiedBy>
  <cp:revision>159</cp:revision>
  <dcterms:created xsi:type="dcterms:W3CDTF">2006-08-16T00:00:00Z</dcterms:created>
  <dcterms:modified xsi:type="dcterms:W3CDTF">2020-03-25T15:33:35Z</dcterms:modified>
</cp:coreProperties>
</file>