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6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779" autoAdjust="0"/>
    <p:restoredTop sz="94660"/>
  </p:normalViewPr>
  <p:slideViewPr>
    <p:cSldViewPr>
      <p:cViewPr varScale="1">
        <p:scale>
          <a:sx n="71" d="100"/>
          <a:sy n="71" d="100"/>
        </p:scale>
        <p:origin x="180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C8274B-0913-494A-A641-BC96F742C290}" type="datetimeFigureOut">
              <a:rPr lang="en-US" smtClean="0"/>
              <a:pPr/>
              <a:t>5/3/2020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EC7E5-E806-4B67-B91B-087BA3EC8B4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C8274B-0913-494A-A641-BC96F742C290}" type="datetimeFigureOut">
              <a:rPr lang="en-US" smtClean="0"/>
              <a:pPr/>
              <a:t>5/3/2020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EC7E5-E806-4B67-B91B-087BA3EC8B4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C8274B-0913-494A-A641-BC96F742C290}" type="datetimeFigureOut">
              <a:rPr lang="en-US" smtClean="0"/>
              <a:pPr/>
              <a:t>5/3/2020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EC7E5-E806-4B67-B91B-087BA3EC8B4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C8274B-0913-494A-A641-BC96F742C290}" type="datetimeFigureOut">
              <a:rPr lang="en-US" smtClean="0"/>
              <a:pPr/>
              <a:t>5/3/2020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EC7E5-E806-4B67-B91B-087BA3EC8B4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C8274B-0913-494A-A641-BC96F742C290}" type="datetimeFigureOut">
              <a:rPr lang="en-US" smtClean="0"/>
              <a:pPr/>
              <a:t>5/3/2020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EC7E5-E806-4B67-B91B-087BA3EC8B4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C8274B-0913-494A-A641-BC96F742C290}" type="datetimeFigureOut">
              <a:rPr lang="en-US" smtClean="0"/>
              <a:pPr/>
              <a:t>5/3/2020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EC7E5-E806-4B67-B91B-087BA3EC8B4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C8274B-0913-494A-A641-BC96F742C290}" type="datetimeFigureOut">
              <a:rPr lang="en-US" smtClean="0"/>
              <a:pPr/>
              <a:t>5/3/2020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EC7E5-E806-4B67-B91B-087BA3EC8B4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C8274B-0913-494A-A641-BC96F742C290}" type="datetimeFigureOut">
              <a:rPr lang="en-US" smtClean="0"/>
              <a:pPr/>
              <a:t>5/3/2020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EC7E5-E806-4B67-B91B-087BA3EC8B4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C8274B-0913-494A-A641-BC96F742C290}" type="datetimeFigureOut">
              <a:rPr lang="en-US" smtClean="0"/>
              <a:pPr/>
              <a:t>5/3/2020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EC7E5-E806-4B67-B91B-087BA3EC8B4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C8274B-0913-494A-A641-BC96F742C290}" type="datetimeFigureOut">
              <a:rPr lang="en-US" smtClean="0"/>
              <a:pPr/>
              <a:t>5/3/2020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EC7E5-E806-4B67-B91B-087BA3EC8B4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C8274B-0913-494A-A641-BC96F742C290}" type="datetimeFigureOut">
              <a:rPr lang="en-US" smtClean="0"/>
              <a:pPr/>
              <a:t>5/3/2020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EC7E5-E806-4B67-B91B-087BA3EC8B4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C8274B-0913-494A-A641-BC96F742C290}" type="datetimeFigureOut">
              <a:rPr lang="en-US" smtClean="0"/>
              <a:pPr/>
              <a:t>5/3/2020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BEC7E5-E806-4B67-B91B-087BA3EC8B4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Plant Breeder Right Act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None/>
            </a:pPr>
            <a:r>
              <a:rPr lang="en-GB" b="1" dirty="0"/>
              <a:t> Passed by the Senate of Islamic republic of Pakistan. </a:t>
            </a:r>
          </a:p>
          <a:p>
            <a:pPr algn="just">
              <a:buNone/>
            </a:pPr>
            <a:r>
              <a:rPr lang="en-GB" b="1" dirty="0"/>
              <a:t>   </a:t>
            </a:r>
          </a:p>
          <a:p>
            <a:pPr algn="just">
              <a:buNone/>
            </a:pPr>
            <a:r>
              <a:rPr lang="en-GB" b="1" dirty="0"/>
              <a:t>Became an Act on 7</a:t>
            </a:r>
            <a:r>
              <a:rPr lang="en-GB" b="1" baseline="30000" dirty="0"/>
              <a:t>th</a:t>
            </a:r>
            <a:r>
              <a:rPr lang="en-GB" b="1" dirty="0"/>
              <a:t> </a:t>
            </a:r>
            <a:r>
              <a:rPr lang="en-GB" b="1" dirty="0" err="1"/>
              <a:t>december</a:t>
            </a:r>
            <a:r>
              <a:rPr lang="en-GB" b="1" dirty="0"/>
              <a:t> 2016.</a:t>
            </a:r>
          </a:p>
          <a:p>
            <a:pPr algn="just">
              <a:buNone/>
            </a:pPr>
            <a:endParaRPr lang="en-GB" b="1" dirty="0"/>
          </a:p>
          <a:p>
            <a:pPr algn="just">
              <a:buNone/>
            </a:pPr>
            <a:r>
              <a:rPr lang="en-GB" b="1" dirty="0"/>
              <a:t>Called as Plant Breeder Right Act 2016. </a:t>
            </a:r>
          </a:p>
          <a:p>
            <a:pPr algn="just"/>
            <a:endParaRPr lang="en-GB" b="1" dirty="0"/>
          </a:p>
          <a:p>
            <a:pPr algn="just"/>
            <a:endParaRPr lang="en-US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Purpose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b="1" dirty="0"/>
              <a:t>To  protect the rights of breeders.</a:t>
            </a:r>
          </a:p>
          <a:p>
            <a:pPr>
              <a:buNone/>
            </a:pPr>
            <a:endParaRPr lang="en-GB" b="1" dirty="0"/>
          </a:p>
          <a:p>
            <a:r>
              <a:rPr lang="en-GB" b="1" dirty="0"/>
              <a:t>To encourage the development of new plant verities.</a:t>
            </a:r>
          </a:p>
          <a:p>
            <a:endParaRPr lang="en-US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Chapter 1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GB" b="1" dirty="0"/>
              <a:t>Definitions</a:t>
            </a:r>
          </a:p>
          <a:p>
            <a:pPr algn="just"/>
            <a:r>
              <a:rPr lang="en-GB" b="1" dirty="0"/>
              <a:t>‘’Breeder’’: means a person, a farmer, an institution or any organization.</a:t>
            </a:r>
          </a:p>
          <a:p>
            <a:pPr algn="just"/>
            <a:endParaRPr lang="en-GB" b="1" dirty="0"/>
          </a:p>
          <a:p>
            <a:pPr algn="just"/>
            <a:r>
              <a:rPr lang="en-GB" b="1" dirty="0"/>
              <a:t>‘’Applicant’’  any person who submitted an application for grant of breeder right act. </a:t>
            </a:r>
          </a:p>
          <a:p>
            <a:pPr algn="just"/>
            <a:endParaRPr lang="en-US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GB" b="1" dirty="0"/>
              <a:t>‘’Committee’’ Plant Variety Protection Advisory Committee </a:t>
            </a:r>
          </a:p>
          <a:p>
            <a:pPr algn="just">
              <a:buNone/>
            </a:pPr>
            <a:endParaRPr lang="en-GB" b="1" dirty="0"/>
          </a:p>
          <a:p>
            <a:pPr marL="571500" indent="-571500" algn="just">
              <a:buFont typeface="+mj-lt"/>
              <a:buAutoNum type="romanLcPeriod"/>
            </a:pPr>
            <a:r>
              <a:rPr lang="en-GB" b="1" dirty="0"/>
              <a:t>Check out sources of material.</a:t>
            </a:r>
          </a:p>
          <a:p>
            <a:pPr marL="571500" indent="-571500" algn="just">
              <a:buFont typeface="+mj-lt"/>
              <a:buAutoNum type="romanLcPeriod"/>
            </a:pPr>
            <a:endParaRPr lang="en-GB" b="1" dirty="0"/>
          </a:p>
          <a:p>
            <a:pPr marL="571500" indent="-571500" algn="just">
              <a:buFont typeface="+mj-lt"/>
              <a:buAutoNum type="romanLcPeriod"/>
            </a:pPr>
            <a:r>
              <a:rPr lang="en-GB" b="1" dirty="0"/>
              <a:t>Analysis. </a:t>
            </a:r>
            <a:endParaRPr lang="en-US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b="1" dirty="0"/>
              <a:t>‘’Certificate ‘’  Certificate of Plant breeder right issued.</a:t>
            </a:r>
          </a:p>
          <a:p>
            <a:endParaRPr lang="en-GB" b="1" dirty="0"/>
          </a:p>
          <a:p>
            <a:r>
              <a:rPr lang="en-GB" b="1" dirty="0"/>
              <a:t>‘’Department’’ means the Federal Seed Certification and Registration Department.</a:t>
            </a:r>
            <a:endParaRPr lang="en-US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b="1" dirty="0"/>
              <a:t>2</a:t>
            </a:r>
            <a:r>
              <a:rPr lang="en-GB" b="1" baseline="30000" dirty="0"/>
              <a:t>nd</a:t>
            </a:r>
            <a:r>
              <a:rPr lang="en-GB" b="1" dirty="0"/>
              <a:t> part of Act</a:t>
            </a:r>
            <a:br>
              <a:rPr lang="en-GB" b="1" dirty="0"/>
            </a:b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1142984"/>
            <a:ext cx="8229600" cy="4525963"/>
          </a:xfrm>
        </p:spPr>
        <p:txBody>
          <a:bodyPr>
            <a:normAutofit fontScale="92500"/>
          </a:bodyPr>
          <a:lstStyle/>
          <a:p>
            <a:r>
              <a:rPr lang="en-GB" sz="4300" b="1" dirty="0"/>
              <a:t>Functions of the Registry</a:t>
            </a:r>
          </a:p>
          <a:p>
            <a:pPr marL="571500" indent="-571500">
              <a:buFont typeface="+mj-lt"/>
              <a:buAutoNum type="romanLcPeriod"/>
            </a:pPr>
            <a:r>
              <a:rPr lang="en-GB" b="1" dirty="0"/>
              <a:t>To facilitates protection of new plant varieties </a:t>
            </a:r>
          </a:p>
          <a:p>
            <a:pPr marL="571500" indent="-571500">
              <a:buFont typeface="+mj-lt"/>
              <a:buAutoNum type="romanLcPeriod"/>
            </a:pPr>
            <a:r>
              <a:rPr lang="en-GB" b="1" dirty="0"/>
              <a:t> To issue certificate </a:t>
            </a:r>
          </a:p>
          <a:p>
            <a:pPr marL="571500" indent="-571500">
              <a:buFont typeface="+mj-lt"/>
              <a:buAutoNum type="romanLcPeriod"/>
            </a:pPr>
            <a:r>
              <a:rPr lang="en-GB" b="1" dirty="0"/>
              <a:t>To ensure maintenance of the register of protected varieties</a:t>
            </a:r>
          </a:p>
          <a:p>
            <a:pPr marL="571500" indent="-571500">
              <a:buFont typeface="+mj-lt"/>
              <a:buAutoNum type="romanLcPeriod"/>
            </a:pPr>
            <a:r>
              <a:rPr lang="en-GB" b="1" dirty="0"/>
              <a:t>To promote the development of new varieties </a:t>
            </a:r>
          </a:p>
          <a:p>
            <a:pPr marL="571500" indent="-571500">
              <a:buFont typeface="+mj-lt"/>
              <a:buAutoNum type="romanLcPeriod"/>
            </a:pPr>
            <a:r>
              <a:rPr lang="en-GB" b="1" dirty="0"/>
              <a:t>To collect statistics with regard to plant varieties </a:t>
            </a:r>
            <a:endParaRPr lang="en-US" b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3</a:t>
            </a:r>
            <a:r>
              <a:rPr lang="en-GB" b="1" baseline="30000" dirty="0"/>
              <a:t>rd</a:t>
            </a:r>
            <a:r>
              <a:rPr lang="en-GB" b="1" dirty="0"/>
              <a:t> part of Act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034" y="1357298"/>
            <a:ext cx="8229600" cy="4525963"/>
          </a:xfrm>
        </p:spPr>
        <p:txBody>
          <a:bodyPr/>
          <a:lstStyle/>
          <a:p>
            <a:r>
              <a:rPr lang="en-GB" b="1" dirty="0"/>
              <a:t>Application for protection of plant breeder rights </a:t>
            </a:r>
          </a:p>
          <a:p>
            <a:endParaRPr lang="en-GB" b="1" dirty="0"/>
          </a:p>
          <a:p>
            <a:pPr>
              <a:buNone/>
            </a:pPr>
            <a:r>
              <a:rPr lang="en-GB" b="1" dirty="0"/>
              <a:t>To director federal seed certification department</a:t>
            </a:r>
          </a:p>
          <a:p>
            <a:pPr>
              <a:buFont typeface="Courier New" pitchFamily="49" charset="0"/>
              <a:buChar char="o"/>
            </a:pPr>
            <a:r>
              <a:rPr lang="en-GB" b="1" dirty="0"/>
              <a:t>Variety source and pedigree </a:t>
            </a:r>
          </a:p>
          <a:p>
            <a:pPr>
              <a:buFont typeface="Courier New" pitchFamily="49" charset="0"/>
              <a:buChar char="o"/>
            </a:pPr>
            <a:r>
              <a:rPr lang="en-GB" b="1" dirty="0"/>
              <a:t>Features of variety </a:t>
            </a:r>
          </a:p>
          <a:p>
            <a:pPr>
              <a:buFont typeface="Courier New" pitchFamily="49" charset="0"/>
              <a:buChar char="o"/>
            </a:pPr>
            <a:r>
              <a:rPr lang="en-GB" b="1" dirty="0"/>
              <a:t>Seed sample </a:t>
            </a:r>
            <a:endParaRPr lang="en-US" b="1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4</a:t>
            </a:r>
            <a:r>
              <a:rPr lang="en-GB" b="1" baseline="30000" dirty="0"/>
              <a:t>th</a:t>
            </a:r>
            <a:r>
              <a:rPr lang="en-GB" b="1" dirty="0"/>
              <a:t> part of Act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034" y="1357298"/>
            <a:ext cx="8229600" cy="4525963"/>
          </a:xfrm>
        </p:spPr>
        <p:txBody>
          <a:bodyPr>
            <a:normAutofit/>
          </a:bodyPr>
          <a:lstStyle/>
          <a:p>
            <a:pPr algn="just"/>
            <a:r>
              <a:rPr lang="en-GB" b="1" dirty="0"/>
              <a:t>Issuance of Certificate after investigation</a:t>
            </a:r>
          </a:p>
          <a:p>
            <a:pPr algn="just"/>
            <a:endParaRPr lang="en-GB" b="1" dirty="0"/>
          </a:p>
          <a:p>
            <a:pPr algn="just"/>
            <a:r>
              <a:rPr lang="en-GB" b="1" dirty="0"/>
              <a:t>Term of Seed Certificate</a:t>
            </a:r>
          </a:p>
          <a:p>
            <a:pPr algn="just"/>
            <a:endParaRPr lang="en-GB" b="1" dirty="0"/>
          </a:p>
          <a:p>
            <a:pPr marL="571500" indent="-571500" algn="just">
              <a:buFont typeface="+mj-lt"/>
              <a:buAutoNum type="romanUcPeriod"/>
            </a:pPr>
            <a:r>
              <a:rPr lang="en-GB" b="1" dirty="0"/>
              <a:t>Twenty five years for Trees and Vines</a:t>
            </a:r>
          </a:p>
          <a:p>
            <a:pPr marL="571500" indent="-571500" algn="just">
              <a:buFont typeface="+mj-lt"/>
              <a:buAutoNum type="romanUcPeriod"/>
            </a:pPr>
            <a:r>
              <a:rPr lang="en-GB" b="1" dirty="0"/>
              <a:t>Twenty years for Plants</a:t>
            </a:r>
          </a:p>
          <a:p>
            <a:pPr algn="just"/>
            <a:endParaRPr lang="en-GB" b="1" dirty="0"/>
          </a:p>
          <a:p>
            <a:pPr algn="just">
              <a:buNone/>
            </a:pPr>
            <a:endParaRPr lang="en-GB" b="1" dirty="0"/>
          </a:p>
          <a:p>
            <a:pPr algn="just"/>
            <a:endParaRPr lang="en-GB" b="1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GB" b="1" dirty="0"/>
              <a:t>Rights of Plant breeder</a:t>
            </a:r>
          </a:p>
          <a:p>
            <a:pPr algn="just"/>
            <a:endParaRPr lang="en-GB" b="1" dirty="0"/>
          </a:p>
          <a:p>
            <a:pPr marL="571500" indent="-571500" algn="just">
              <a:buFont typeface="+mj-lt"/>
              <a:buAutoNum type="romanLcPeriod"/>
            </a:pPr>
            <a:r>
              <a:rPr lang="en-GB" b="1" dirty="0"/>
              <a:t>Seed can be sell on commercial level </a:t>
            </a:r>
          </a:p>
          <a:p>
            <a:pPr marL="571500" indent="-571500" algn="just">
              <a:buFont typeface="+mj-lt"/>
              <a:buAutoNum type="romanLcPeriod"/>
            </a:pPr>
            <a:r>
              <a:rPr lang="en-GB" b="1" dirty="0"/>
              <a:t> Seed can be sell to the organizations</a:t>
            </a:r>
          </a:p>
          <a:p>
            <a:pPr marL="571500" indent="-571500" algn="just">
              <a:buFont typeface="+mj-lt"/>
              <a:buAutoNum type="romanLcPeriod"/>
            </a:pPr>
            <a:r>
              <a:rPr lang="en-GB" b="1" dirty="0"/>
              <a:t>Can export seed outside the Pakistan</a:t>
            </a:r>
          </a:p>
          <a:p>
            <a:pPr algn="just">
              <a:buNone/>
            </a:pPr>
            <a:r>
              <a:rPr lang="en-GB" b="1" dirty="0"/>
              <a:t> </a:t>
            </a:r>
            <a:endParaRPr lang="en-US" b="1" dirty="0"/>
          </a:p>
          <a:p>
            <a:pPr algn="just"/>
            <a:endParaRPr lang="en-US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82</TotalTime>
  <Words>242</Words>
  <Application>Microsoft Office PowerPoint</Application>
  <PresentationFormat>On-screen Show (4:3)</PresentationFormat>
  <Paragraphs>51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Courier New</vt:lpstr>
      <vt:lpstr>Office Theme</vt:lpstr>
      <vt:lpstr>Plant Breeder Right Act</vt:lpstr>
      <vt:lpstr>Purpose</vt:lpstr>
      <vt:lpstr>Chapter 1</vt:lpstr>
      <vt:lpstr>PowerPoint Presentation</vt:lpstr>
      <vt:lpstr>PowerPoint Presentation</vt:lpstr>
      <vt:lpstr>2nd part of Act </vt:lpstr>
      <vt:lpstr>3rd part of Act</vt:lpstr>
      <vt:lpstr>4th part of Act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arsal</dc:creator>
  <cp:lastModifiedBy>ikramulhaq 228</cp:lastModifiedBy>
  <cp:revision>13</cp:revision>
  <dcterms:created xsi:type="dcterms:W3CDTF">2020-02-16T12:37:24Z</dcterms:created>
  <dcterms:modified xsi:type="dcterms:W3CDTF">2020-05-03T10:20:01Z</dcterms:modified>
</cp:coreProperties>
</file>