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D57C7A-6C45-47D8-B072-79985FDA98F6}" type="doc">
      <dgm:prSet loTypeId="urn:microsoft.com/office/officeart/2005/8/layout/vList2" loCatId="list" qsTypeId="urn:microsoft.com/office/officeart/2005/8/quickstyle/3d1" qsCatId="3D" csTypeId="urn:microsoft.com/office/officeart/2005/8/colors/accent4_5" csCatId="accent4" phldr="1"/>
      <dgm:spPr/>
      <dgm:t>
        <a:bodyPr/>
        <a:lstStyle/>
        <a:p>
          <a:endParaRPr lang="en-US"/>
        </a:p>
      </dgm:t>
    </dgm:pt>
    <dgm:pt modelId="{6016ACC8-F114-4B27-BD6A-2DCDF49B5870}">
      <dgm:prSet/>
      <dgm:spPr/>
      <dgm:t>
        <a:bodyPr/>
        <a:lstStyle/>
        <a:p>
          <a:r>
            <a:rPr lang="en-US" dirty="0" smtClean="0"/>
            <a:t>To make business activities more efficient</a:t>
          </a:r>
          <a:endParaRPr lang="en-US" dirty="0"/>
        </a:p>
      </dgm:t>
    </dgm:pt>
    <dgm:pt modelId="{21C6EBBA-8AC0-4BC5-9F83-125C31996015}" type="parTrans" cxnId="{BD2CEDC7-8F85-42F2-A1B2-F10AE145AFA4}">
      <dgm:prSet/>
      <dgm:spPr/>
      <dgm:t>
        <a:bodyPr/>
        <a:lstStyle/>
        <a:p>
          <a:endParaRPr lang="en-US"/>
        </a:p>
      </dgm:t>
    </dgm:pt>
    <dgm:pt modelId="{A00A11AA-0A29-44E6-91B0-634C12305017}" type="sibTrans" cxnId="{BD2CEDC7-8F85-42F2-A1B2-F10AE145AFA4}">
      <dgm:prSet/>
      <dgm:spPr/>
      <dgm:t>
        <a:bodyPr/>
        <a:lstStyle/>
        <a:p>
          <a:endParaRPr lang="en-US"/>
        </a:p>
      </dgm:t>
    </dgm:pt>
    <dgm:pt modelId="{8D1F30E1-BF9F-4895-9575-47A13022928A}">
      <dgm:prSet/>
      <dgm:spPr/>
      <dgm:t>
        <a:bodyPr/>
        <a:lstStyle/>
        <a:p>
          <a:r>
            <a:rPr lang="en-US" dirty="0" smtClean="0"/>
            <a:t>To assist with graphics and multimedia projects</a:t>
          </a:r>
          <a:endParaRPr lang="en-US" dirty="0"/>
        </a:p>
      </dgm:t>
    </dgm:pt>
    <dgm:pt modelId="{94D19D79-1BC2-46DC-8362-BFB7CBBDF5B4}" type="parTrans" cxnId="{4444BC96-05ED-41FC-92E2-DA4696EBAB69}">
      <dgm:prSet/>
      <dgm:spPr/>
      <dgm:t>
        <a:bodyPr/>
        <a:lstStyle/>
        <a:p>
          <a:endParaRPr lang="en-US"/>
        </a:p>
      </dgm:t>
    </dgm:pt>
    <dgm:pt modelId="{83BDF268-C7C4-42EA-9CA2-4B3A8836C44C}" type="sibTrans" cxnId="{4444BC96-05ED-41FC-92E2-DA4696EBAB69}">
      <dgm:prSet/>
      <dgm:spPr/>
      <dgm:t>
        <a:bodyPr/>
        <a:lstStyle/>
        <a:p>
          <a:endParaRPr lang="en-US"/>
        </a:p>
      </dgm:t>
    </dgm:pt>
    <dgm:pt modelId="{359865E4-D5E6-4127-B54B-1CCC3A98C753}">
      <dgm:prSet/>
      <dgm:spPr/>
      <dgm:t>
        <a:bodyPr/>
        <a:lstStyle/>
        <a:p>
          <a:r>
            <a:rPr lang="en-US" dirty="0" smtClean="0"/>
            <a:t>To support home, personal, and educational tasks</a:t>
          </a:r>
          <a:endParaRPr lang="en-US" dirty="0"/>
        </a:p>
      </dgm:t>
    </dgm:pt>
    <dgm:pt modelId="{D76EA580-555F-4B9F-950F-99167744FA23}" type="parTrans" cxnId="{2183C99A-B90F-49D7-9E9E-542DED0E4F62}">
      <dgm:prSet/>
      <dgm:spPr/>
      <dgm:t>
        <a:bodyPr/>
        <a:lstStyle/>
        <a:p>
          <a:endParaRPr lang="en-US"/>
        </a:p>
      </dgm:t>
    </dgm:pt>
    <dgm:pt modelId="{40176EC3-4BE5-48BD-96EC-E14B91673022}" type="sibTrans" cxnId="{2183C99A-B90F-49D7-9E9E-542DED0E4F62}">
      <dgm:prSet/>
      <dgm:spPr/>
      <dgm:t>
        <a:bodyPr/>
        <a:lstStyle/>
        <a:p>
          <a:endParaRPr lang="en-US"/>
        </a:p>
      </dgm:t>
    </dgm:pt>
    <dgm:pt modelId="{C545EC81-3B11-442D-B8D4-35A4F4B4A101}">
      <dgm:prSet/>
      <dgm:spPr/>
      <dgm:t>
        <a:bodyPr/>
        <a:lstStyle/>
        <a:p>
          <a:r>
            <a:rPr lang="en-US" dirty="0" smtClean="0"/>
            <a:t>To facilitate communications</a:t>
          </a:r>
          <a:endParaRPr lang="en-US" dirty="0"/>
        </a:p>
      </dgm:t>
    </dgm:pt>
    <dgm:pt modelId="{45214ADE-B2A5-4942-B997-BBFF3361905A}" type="parTrans" cxnId="{50A1CC1E-E51E-4149-9AAB-93D0AB2893B0}">
      <dgm:prSet/>
      <dgm:spPr/>
      <dgm:t>
        <a:bodyPr/>
        <a:lstStyle/>
        <a:p>
          <a:endParaRPr lang="en-US"/>
        </a:p>
      </dgm:t>
    </dgm:pt>
    <dgm:pt modelId="{4565C9FD-89C2-4BBD-97CB-BF518C93F95E}" type="sibTrans" cxnId="{50A1CC1E-E51E-4149-9AAB-93D0AB2893B0}">
      <dgm:prSet/>
      <dgm:spPr/>
      <dgm:t>
        <a:bodyPr/>
        <a:lstStyle/>
        <a:p>
          <a:endParaRPr lang="en-US"/>
        </a:p>
      </dgm:t>
    </dgm:pt>
    <dgm:pt modelId="{3CC404FA-84DB-4017-80E1-D0060CD7A65C}" type="pres">
      <dgm:prSet presAssocID="{91D57C7A-6C45-47D8-B072-79985FDA98F6}" presName="linear" presStyleCnt="0">
        <dgm:presLayoutVars>
          <dgm:animLvl val="lvl"/>
          <dgm:resizeHandles val="exact"/>
        </dgm:presLayoutVars>
      </dgm:prSet>
      <dgm:spPr/>
      <dgm:t>
        <a:bodyPr/>
        <a:lstStyle/>
        <a:p>
          <a:endParaRPr lang="en-US"/>
        </a:p>
      </dgm:t>
    </dgm:pt>
    <dgm:pt modelId="{E6AC4E3F-CB51-4D47-A4E0-A7726A3EABC6}" type="pres">
      <dgm:prSet presAssocID="{6016ACC8-F114-4B27-BD6A-2DCDF49B5870}" presName="parentText" presStyleLbl="node1" presStyleIdx="0" presStyleCnt="4">
        <dgm:presLayoutVars>
          <dgm:chMax val="0"/>
          <dgm:bulletEnabled val="1"/>
        </dgm:presLayoutVars>
      </dgm:prSet>
      <dgm:spPr/>
      <dgm:t>
        <a:bodyPr/>
        <a:lstStyle/>
        <a:p>
          <a:endParaRPr lang="en-US"/>
        </a:p>
      </dgm:t>
    </dgm:pt>
    <dgm:pt modelId="{A4B1E444-440B-4CB3-A031-E5A8153F201D}" type="pres">
      <dgm:prSet presAssocID="{A00A11AA-0A29-44E6-91B0-634C12305017}" presName="spacer" presStyleCnt="0"/>
      <dgm:spPr/>
    </dgm:pt>
    <dgm:pt modelId="{FBFDA53E-D9D7-40CB-9126-88A70CB77327}" type="pres">
      <dgm:prSet presAssocID="{8D1F30E1-BF9F-4895-9575-47A13022928A}" presName="parentText" presStyleLbl="node1" presStyleIdx="1" presStyleCnt="4">
        <dgm:presLayoutVars>
          <dgm:chMax val="0"/>
          <dgm:bulletEnabled val="1"/>
        </dgm:presLayoutVars>
      </dgm:prSet>
      <dgm:spPr/>
      <dgm:t>
        <a:bodyPr/>
        <a:lstStyle/>
        <a:p>
          <a:endParaRPr lang="en-US"/>
        </a:p>
      </dgm:t>
    </dgm:pt>
    <dgm:pt modelId="{6E7007B8-3CCC-4869-8E6B-FDBBEF19D15F}" type="pres">
      <dgm:prSet presAssocID="{83BDF268-C7C4-42EA-9CA2-4B3A8836C44C}" presName="spacer" presStyleCnt="0"/>
      <dgm:spPr/>
    </dgm:pt>
    <dgm:pt modelId="{E344CC3D-9DAE-48E9-BC83-6846A94F58A6}" type="pres">
      <dgm:prSet presAssocID="{359865E4-D5E6-4127-B54B-1CCC3A98C753}" presName="parentText" presStyleLbl="node1" presStyleIdx="2" presStyleCnt="4">
        <dgm:presLayoutVars>
          <dgm:chMax val="0"/>
          <dgm:bulletEnabled val="1"/>
        </dgm:presLayoutVars>
      </dgm:prSet>
      <dgm:spPr/>
      <dgm:t>
        <a:bodyPr/>
        <a:lstStyle/>
        <a:p>
          <a:endParaRPr lang="en-US"/>
        </a:p>
      </dgm:t>
    </dgm:pt>
    <dgm:pt modelId="{E7D5537E-EEB7-4521-9EBE-D96FC02075CA}" type="pres">
      <dgm:prSet presAssocID="{40176EC3-4BE5-48BD-96EC-E14B91673022}" presName="spacer" presStyleCnt="0"/>
      <dgm:spPr/>
    </dgm:pt>
    <dgm:pt modelId="{B68151E5-4FBD-4D0F-99E8-496DDB421FCC}" type="pres">
      <dgm:prSet presAssocID="{C545EC81-3B11-442D-B8D4-35A4F4B4A101}" presName="parentText" presStyleLbl="node1" presStyleIdx="3" presStyleCnt="4">
        <dgm:presLayoutVars>
          <dgm:chMax val="0"/>
          <dgm:bulletEnabled val="1"/>
        </dgm:presLayoutVars>
      </dgm:prSet>
      <dgm:spPr/>
      <dgm:t>
        <a:bodyPr/>
        <a:lstStyle/>
        <a:p>
          <a:endParaRPr lang="en-US"/>
        </a:p>
      </dgm:t>
    </dgm:pt>
  </dgm:ptLst>
  <dgm:cxnLst>
    <dgm:cxn modelId="{E0718593-4125-4760-9168-21D0EA35DFCD}" type="presOf" srcId="{C545EC81-3B11-442D-B8D4-35A4F4B4A101}" destId="{B68151E5-4FBD-4D0F-99E8-496DDB421FCC}" srcOrd="0" destOrd="0" presId="urn:microsoft.com/office/officeart/2005/8/layout/vList2"/>
    <dgm:cxn modelId="{21968D4E-5EAF-4E9E-85A2-693FEE63FEC4}" type="presOf" srcId="{91D57C7A-6C45-47D8-B072-79985FDA98F6}" destId="{3CC404FA-84DB-4017-80E1-D0060CD7A65C}" srcOrd="0" destOrd="0" presId="urn:microsoft.com/office/officeart/2005/8/layout/vList2"/>
    <dgm:cxn modelId="{2183C99A-B90F-49D7-9E9E-542DED0E4F62}" srcId="{91D57C7A-6C45-47D8-B072-79985FDA98F6}" destId="{359865E4-D5E6-4127-B54B-1CCC3A98C753}" srcOrd="2" destOrd="0" parTransId="{D76EA580-555F-4B9F-950F-99167744FA23}" sibTransId="{40176EC3-4BE5-48BD-96EC-E14B91673022}"/>
    <dgm:cxn modelId="{50A1CC1E-E51E-4149-9AAB-93D0AB2893B0}" srcId="{91D57C7A-6C45-47D8-B072-79985FDA98F6}" destId="{C545EC81-3B11-442D-B8D4-35A4F4B4A101}" srcOrd="3" destOrd="0" parTransId="{45214ADE-B2A5-4942-B997-BBFF3361905A}" sibTransId="{4565C9FD-89C2-4BBD-97CB-BF518C93F95E}"/>
    <dgm:cxn modelId="{4444BC96-05ED-41FC-92E2-DA4696EBAB69}" srcId="{91D57C7A-6C45-47D8-B072-79985FDA98F6}" destId="{8D1F30E1-BF9F-4895-9575-47A13022928A}" srcOrd="1" destOrd="0" parTransId="{94D19D79-1BC2-46DC-8362-BFB7CBBDF5B4}" sibTransId="{83BDF268-C7C4-42EA-9CA2-4B3A8836C44C}"/>
    <dgm:cxn modelId="{BD2CEDC7-8F85-42F2-A1B2-F10AE145AFA4}" srcId="{91D57C7A-6C45-47D8-B072-79985FDA98F6}" destId="{6016ACC8-F114-4B27-BD6A-2DCDF49B5870}" srcOrd="0" destOrd="0" parTransId="{21C6EBBA-8AC0-4BC5-9F83-125C31996015}" sibTransId="{A00A11AA-0A29-44E6-91B0-634C12305017}"/>
    <dgm:cxn modelId="{849BEE78-727F-4683-BFC3-9EA7F053265A}" type="presOf" srcId="{8D1F30E1-BF9F-4895-9575-47A13022928A}" destId="{FBFDA53E-D9D7-40CB-9126-88A70CB77327}" srcOrd="0" destOrd="0" presId="urn:microsoft.com/office/officeart/2005/8/layout/vList2"/>
    <dgm:cxn modelId="{4419A477-92A9-4D71-A683-10A31B5F0C2D}" type="presOf" srcId="{359865E4-D5E6-4127-B54B-1CCC3A98C753}" destId="{E344CC3D-9DAE-48E9-BC83-6846A94F58A6}" srcOrd="0" destOrd="0" presId="urn:microsoft.com/office/officeart/2005/8/layout/vList2"/>
    <dgm:cxn modelId="{BE66C7DB-E4CC-4D9A-B5DE-4B4CF6EBE328}" type="presOf" srcId="{6016ACC8-F114-4B27-BD6A-2DCDF49B5870}" destId="{E6AC4E3F-CB51-4D47-A4E0-A7726A3EABC6}" srcOrd="0" destOrd="0" presId="urn:microsoft.com/office/officeart/2005/8/layout/vList2"/>
    <dgm:cxn modelId="{CD5BC7BF-E8C0-4704-889E-9D420B280A88}" type="presParOf" srcId="{3CC404FA-84DB-4017-80E1-D0060CD7A65C}" destId="{E6AC4E3F-CB51-4D47-A4E0-A7726A3EABC6}" srcOrd="0" destOrd="0" presId="urn:microsoft.com/office/officeart/2005/8/layout/vList2"/>
    <dgm:cxn modelId="{13BCD5E4-72B6-455F-8992-E46DBF992B3E}" type="presParOf" srcId="{3CC404FA-84DB-4017-80E1-D0060CD7A65C}" destId="{A4B1E444-440B-4CB3-A031-E5A8153F201D}" srcOrd="1" destOrd="0" presId="urn:microsoft.com/office/officeart/2005/8/layout/vList2"/>
    <dgm:cxn modelId="{8D6AB30F-2ADF-4587-A573-5305ABEA8D07}" type="presParOf" srcId="{3CC404FA-84DB-4017-80E1-D0060CD7A65C}" destId="{FBFDA53E-D9D7-40CB-9126-88A70CB77327}" srcOrd="2" destOrd="0" presId="urn:microsoft.com/office/officeart/2005/8/layout/vList2"/>
    <dgm:cxn modelId="{743454D5-87B3-417E-A287-3B9D31CC2CF1}" type="presParOf" srcId="{3CC404FA-84DB-4017-80E1-D0060CD7A65C}" destId="{6E7007B8-3CCC-4869-8E6B-FDBBEF19D15F}" srcOrd="3" destOrd="0" presId="urn:microsoft.com/office/officeart/2005/8/layout/vList2"/>
    <dgm:cxn modelId="{816F1F7F-F6B5-4446-97C8-DC399B7A5CA2}" type="presParOf" srcId="{3CC404FA-84DB-4017-80E1-D0060CD7A65C}" destId="{E344CC3D-9DAE-48E9-BC83-6846A94F58A6}" srcOrd="4" destOrd="0" presId="urn:microsoft.com/office/officeart/2005/8/layout/vList2"/>
    <dgm:cxn modelId="{F7C3248E-3BDA-4BE3-9278-89BE74F24ED3}" type="presParOf" srcId="{3CC404FA-84DB-4017-80E1-D0060CD7A65C}" destId="{E7D5537E-EEB7-4521-9EBE-D96FC02075CA}" srcOrd="5" destOrd="0" presId="urn:microsoft.com/office/officeart/2005/8/layout/vList2"/>
    <dgm:cxn modelId="{52C545EE-2D45-4C99-9DC5-3ACFBE42C999}" type="presParOf" srcId="{3CC404FA-84DB-4017-80E1-D0060CD7A65C}" destId="{B68151E5-4FBD-4D0F-99E8-496DDB421FC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4CCF17-3E49-4066-901F-D1DFFF378873}" type="doc">
      <dgm:prSet loTypeId="urn:microsoft.com/office/officeart/2005/8/layout/default#20" loCatId="list" qsTypeId="urn:microsoft.com/office/officeart/2005/8/quickstyle/simple3" qsCatId="simple" csTypeId="urn:microsoft.com/office/officeart/2005/8/colors/accent4_3" csCatId="accent4" phldr="1"/>
      <dgm:spPr/>
      <dgm:t>
        <a:bodyPr/>
        <a:lstStyle/>
        <a:p>
          <a:endParaRPr lang="en-US"/>
        </a:p>
      </dgm:t>
    </dgm:pt>
    <dgm:pt modelId="{8975B83D-49D4-48F1-A039-970AE9CBDF1C}">
      <dgm:prSet phldrT="[Text]"/>
      <dgm:spPr/>
      <dgm:t>
        <a:bodyPr/>
        <a:lstStyle/>
        <a:p>
          <a:r>
            <a:rPr lang="en-US" b="1" dirty="0" smtClean="0">
              <a:solidFill>
                <a:srgbClr val="67588E"/>
              </a:solidFill>
            </a:rPr>
            <a:t>Packaged software</a:t>
          </a:r>
          <a:endParaRPr lang="en-US" b="1" dirty="0">
            <a:solidFill>
              <a:srgbClr val="67588E"/>
            </a:solidFill>
          </a:endParaRPr>
        </a:p>
      </dgm:t>
    </dgm:pt>
    <dgm:pt modelId="{729380E7-BB8D-4678-B68D-7149BADA1197}" type="parTrans" cxnId="{71A98F44-E785-42DD-958D-5AB3EB82EF66}">
      <dgm:prSet/>
      <dgm:spPr/>
      <dgm:t>
        <a:bodyPr/>
        <a:lstStyle/>
        <a:p>
          <a:endParaRPr lang="en-US"/>
        </a:p>
      </dgm:t>
    </dgm:pt>
    <dgm:pt modelId="{2DC6B894-7585-42D8-8D24-D4B38264D481}" type="sibTrans" cxnId="{71A98F44-E785-42DD-958D-5AB3EB82EF66}">
      <dgm:prSet/>
      <dgm:spPr/>
      <dgm:t>
        <a:bodyPr/>
        <a:lstStyle/>
        <a:p>
          <a:endParaRPr lang="en-US"/>
        </a:p>
      </dgm:t>
    </dgm:pt>
    <dgm:pt modelId="{BF91FB33-AEE4-4451-8B55-1DFEE5D573AA}">
      <dgm:prSet phldrT="[Text]"/>
      <dgm:spPr/>
      <dgm:t>
        <a:bodyPr/>
        <a:lstStyle/>
        <a:p>
          <a:r>
            <a:rPr lang="en-US" b="1" dirty="0" smtClean="0">
              <a:solidFill>
                <a:srgbClr val="67588E"/>
              </a:solidFill>
            </a:rPr>
            <a:t>Custom software</a:t>
          </a:r>
          <a:endParaRPr lang="en-US" b="1" dirty="0">
            <a:solidFill>
              <a:srgbClr val="67588E"/>
            </a:solidFill>
          </a:endParaRPr>
        </a:p>
      </dgm:t>
    </dgm:pt>
    <dgm:pt modelId="{9940852E-930D-4074-89F5-0DAA04DAE4A7}" type="parTrans" cxnId="{1081F1F5-8AEB-4BF6-9EFD-71A86E88EFF4}">
      <dgm:prSet/>
      <dgm:spPr/>
      <dgm:t>
        <a:bodyPr/>
        <a:lstStyle/>
        <a:p>
          <a:endParaRPr lang="en-US"/>
        </a:p>
      </dgm:t>
    </dgm:pt>
    <dgm:pt modelId="{77E9CECD-C299-4E10-8192-E26653DE5011}" type="sibTrans" cxnId="{1081F1F5-8AEB-4BF6-9EFD-71A86E88EFF4}">
      <dgm:prSet/>
      <dgm:spPr/>
      <dgm:t>
        <a:bodyPr/>
        <a:lstStyle/>
        <a:p>
          <a:endParaRPr lang="en-US"/>
        </a:p>
      </dgm:t>
    </dgm:pt>
    <dgm:pt modelId="{E7199574-0779-4BCC-89D1-93A67C9EB180}">
      <dgm:prSet phldrT="[Text]"/>
      <dgm:spPr/>
      <dgm:t>
        <a:bodyPr/>
        <a:lstStyle/>
        <a:p>
          <a:r>
            <a:rPr lang="en-US" b="1" dirty="0" smtClean="0">
              <a:solidFill>
                <a:srgbClr val="67588E"/>
              </a:solidFill>
            </a:rPr>
            <a:t>Web application</a:t>
          </a:r>
          <a:endParaRPr lang="en-US" b="1" dirty="0">
            <a:solidFill>
              <a:srgbClr val="67588E"/>
            </a:solidFill>
          </a:endParaRPr>
        </a:p>
      </dgm:t>
    </dgm:pt>
    <dgm:pt modelId="{CD0C7430-8C39-49B1-9746-5285AF7242F8}" type="parTrans" cxnId="{D603B4B3-9432-45C1-907C-C4214DE3938E}">
      <dgm:prSet/>
      <dgm:spPr/>
      <dgm:t>
        <a:bodyPr/>
        <a:lstStyle/>
        <a:p>
          <a:endParaRPr lang="en-US"/>
        </a:p>
      </dgm:t>
    </dgm:pt>
    <dgm:pt modelId="{131AF277-B751-4F08-9A7A-F7EFF8217877}" type="sibTrans" cxnId="{D603B4B3-9432-45C1-907C-C4214DE3938E}">
      <dgm:prSet/>
      <dgm:spPr/>
      <dgm:t>
        <a:bodyPr/>
        <a:lstStyle/>
        <a:p>
          <a:endParaRPr lang="en-US"/>
        </a:p>
      </dgm:t>
    </dgm:pt>
    <dgm:pt modelId="{36031257-49F5-44F8-8111-696459E3C86A}">
      <dgm:prSet phldrT="[Text]"/>
      <dgm:spPr/>
      <dgm:t>
        <a:bodyPr/>
        <a:lstStyle/>
        <a:p>
          <a:r>
            <a:rPr lang="en-US" b="1" dirty="0" smtClean="0">
              <a:solidFill>
                <a:srgbClr val="67588E"/>
              </a:solidFill>
            </a:rPr>
            <a:t>Open source software</a:t>
          </a:r>
          <a:endParaRPr lang="en-US" b="1" dirty="0">
            <a:solidFill>
              <a:srgbClr val="67588E"/>
            </a:solidFill>
          </a:endParaRPr>
        </a:p>
      </dgm:t>
    </dgm:pt>
    <dgm:pt modelId="{25F4462A-3888-4AA6-BBE9-DDB5D1082D0D}" type="parTrans" cxnId="{AAFB0D63-924B-4457-88EC-733CC1211D83}">
      <dgm:prSet/>
      <dgm:spPr/>
      <dgm:t>
        <a:bodyPr/>
        <a:lstStyle/>
        <a:p>
          <a:endParaRPr lang="en-US"/>
        </a:p>
      </dgm:t>
    </dgm:pt>
    <dgm:pt modelId="{32B91430-B1C4-47F2-8699-FE271BD8ADCD}" type="sibTrans" cxnId="{AAFB0D63-924B-4457-88EC-733CC1211D83}">
      <dgm:prSet/>
      <dgm:spPr/>
      <dgm:t>
        <a:bodyPr/>
        <a:lstStyle/>
        <a:p>
          <a:endParaRPr lang="en-US"/>
        </a:p>
      </dgm:t>
    </dgm:pt>
    <dgm:pt modelId="{618B8782-2085-43D2-9430-5A2718568145}">
      <dgm:prSet phldrT="[Text]"/>
      <dgm:spPr/>
      <dgm:t>
        <a:bodyPr/>
        <a:lstStyle/>
        <a:p>
          <a:r>
            <a:rPr lang="en-US" b="1" dirty="0" smtClean="0">
              <a:solidFill>
                <a:srgbClr val="67588E"/>
              </a:solidFill>
            </a:rPr>
            <a:t>Shareware</a:t>
          </a:r>
          <a:endParaRPr lang="en-US" b="1" dirty="0">
            <a:solidFill>
              <a:srgbClr val="67588E"/>
            </a:solidFill>
          </a:endParaRPr>
        </a:p>
      </dgm:t>
    </dgm:pt>
    <dgm:pt modelId="{B27419E5-A4B2-4209-AA6E-856CCFC451F0}" type="parTrans" cxnId="{2C5BD075-B3A8-4438-BA43-2A58A5E4651A}">
      <dgm:prSet/>
      <dgm:spPr/>
      <dgm:t>
        <a:bodyPr/>
        <a:lstStyle/>
        <a:p>
          <a:endParaRPr lang="en-US"/>
        </a:p>
      </dgm:t>
    </dgm:pt>
    <dgm:pt modelId="{71888DDA-0369-4EC0-B6AB-AC926ABCB8EA}" type="sibTrans" cxnId="{2C5BD075-B3A8-4438-BA43-2A58A5E4651A}">
      <dgm:prSet/>
      <dgm:spPr/>
      <dgm:t>
        <a:bodyPr/>
        <a:lstStyle/>
        <a:p>
          <a:endParaRPr lang="en-US"/>
        </a:p>
      </dgm:t>
    </dgm:pt>
    <dgm:pt modelId="{5BF4C20B-609C-4E56-8108-E747824C9A1F}">
      <dgm:prSet phldrT="[Text]"/>
      <dgm:spPr/>
      <dgm:t>
        <a:bodyPr/>
        <a:lstStyle/>
        <a:p>
          <a:r>
            <a:rPr lang="en-US" b="1" dirty="0" smtClean="0">
              <a:solidFill>
                <a:srgbClr val="67588E"/>
              </a:solidFill>
            </a:rPr>
            <a:t>Freeware</a:t>
          </a:r>
          <a:endParaRPr lang="en-US" b="1" dirty="0">
            <a:solidFill>
              <a:srgbClr val="67588E"/>
            </a:solidFill>
          </a:endParaRPr>
        </a:p>
      </dgm:t>
    </dgm:pt>
    <dgm:pt modelId="{88239DEE-CBD7-495E-BB04-358789E2D208}" type="parTrans" cxnId="{2CDAA638-22B7-4BE8-B71A-A9AED1290E85}">
      <dgm:prSet/>
      <dgm:spPr/>
      <dgm:t>
        <a:bodyPr/>
        <a:lstStyle/>
        <a:p>
          <a:endParaRPr lang="en-US"/>
        </a:p>
      </dgm:t>
    </dgm:pt>
    <dgm:pt modelId="{64F78002-16C4-43D1-A139-FB22F8563CE1}" type="sibTrans" cxnId="{2CDAA638-22B7-4BE8-B71A-A9AED1290E85}">
      <dgm:prSet/>
      <dgm:spPr/>
      <dgm:t>
        <a:bodyPr/>
        <a:lstStyle/>
        <a:p>
          <a:endParaRPr lang="en-US"/>
        </a:p>
      </dgm:t>
    </dgm:pt>
    <dgm:pt modelId="{7A5AA225-2DC9-403C-812B-C0542C8A76AD}">
      <dgm:prSet phldrT="[Text]"/>
      <dgm:spPr/>
      <dgm:t>
        <a:bodyPr/>
        <a:lstStyle/>
        <a:p>
          <a:r>
            <a:rPr lang="en-US" b="1" dirty="0" smtClean="0">
              <a:solidFill>
                <a:srgbClr val="67588E"/>
              </a:solidFill>
            </a:rPr>
            <a:t>Public-domain software</a:t>
          </a:r>
          <a:endParaRPr lang="en-US" b="1" dirty="0">
            <a:solidFill>
              <a:srgbClr val="67588E"/>
            </a:solidFill>
          </a:endParaRPr>
        </a:p>
      </dgm:t>
    </dgm:pt>
    <dgm:pt modelId="{7C97B6F7-AD70-4CAA-8DED-2E558803BB7B}" type="parTrans" cxnId="{15760E72-6147-4C34-A64E-7252E90A0841}">
      <dgm:prSet/>
      <dgm:spPr/>
      <dgm:t>
        <a:bodyPr/>
        <a:lstStyle/>
        <a:p>
          <a:endParaRPr lang="en-US"/>
        </a:p>
      </dgm:t>
    </dgm:pt>
    <dgm:pt modelId="{FBBA10A8-DC43-4B13-845F-96ADA7A725DD}" type="sibTrans" cxnId="{15760E72-6147-4C34-A64E-7252E90A0841}">
      <dgm:prSet/>
      <dgm:spPr/>
      <dgm:t>
        <a:bodyPr/>
        <a:lstStyle/>
        <a:p>
          <a:endParaRPr lang="en-US"/>
        </a:p>
      </dgm:t>
    </dgm:pt>
    <dgm:pt modelId="{507D2954-8FC4-48CA-8619-B60CB145A0C7}" type="pres">
      <dgm:prSet presAssocID="{784CCF17-3E49-4066-901F-D1DFFF378873}" presName="diagram" presStyleCnt="0">
        <dgm:presLayoutVars>
          <dgm:dir/>
          <dgm:resizeHandles val="exact"/>
        </dgm:presLayoutVars>
      </dgm:prSet>
      <dgm:spPr/>
      <dgm:t>
        <a:bodyPr/>
        <a:lstStyle/>
        <a:p>
          <a:endParaRPr lang="en-US"/>
        </a:p>
      </dgm:t>
    </dgm:pt>
    <dgm:pt modelId="{EA136DED-68A2-4DC5-8AC9-054F8C421829}" type="pres">
      <dgm:prSet presAssocID="{8975B83D-49D4-48F1-A039-970AE9CBDF1C}" presName="node" presStyleLbl="node1" presStyleIdx="0" presStyleCnt="7">
        <dgm:presLayoutVars>
          <dgm:bulletEnabled val="1"/>
        </dgm:presLayoutVars>
      </dgm:prSet>
      <dgm:spPr/>
      <dgm:t>
        <a:bodyPr/>
        <a:lstStyle/>
        <a:p>
          <a:endParaRPr lang="en-US"/>
        </a:p>
      </dgm:t>
    </dgm:pt>
    <dgm:pt modelId="{8D45C3E9-2AE2-4747-8163-3D5797544F52}" type="pres">
      <dgm:prSet presAssocID="{2DC6B894-7585-42D8-8D24-D4B38264D481}" presName="sibTrans" presStyleCnt="0"/>
      <dgm:spPr/>
    </dgm:pt>
    <dgm:pt modelId="{C71A7C77-138B-4EBC-B8D7-424CE74B8B02}" type="pres">
      <dgm:prSet presAssocID="{BF91FB33-AEE4-4451-8B55-1DFEE5D573AA}" presName="node" presStyleLbl="node1" presStyleIdx="1" presStyleCnt="7" custLinFactNeighborX="-638" custLinFactNeighborY="3191">
        <dgm:presLayoutVars>
          <dgm:bulletEnabled val="1"/>
        </dgm:presLayoutVars>
      </dgm:prSet>
      <dgm:spPr/>
      <dgm:t>
        <a:bodyPr/>
        <a:lstStyle/>
        <a:p>
          <a:endParaRPr lang="en-US"/>
        </a:p>
      </dgm:t>
    </dgm:pt>
    <dgm:pt modelId="{FE61C329-2C9E-4BA0-A490-4D126C60E3BB}" type="pres">
      <dgm:prSet presAssocID="{77E9CECD-C299-4E10-8192-E26653DE5011}" presName="sibTrans" presStyleCnt="0"/>
      <dgm:spPr/>
    </dgm:pt>
    <dgm:pt modelId="{F08B5EFB-A237-418B-9C16-67730CD40289}" type="pres">
      <dgm:prSet presAssocID="{E7199574-0779-4BCC-89D1-93A67C9EB180}" presName="node" presStyleLbl="node1" presStyleIdx="2" presStyleCnt="7">
        <dgm:presLayoutVars>
          <dgm:bulletEnabled val="1"/>
        </dgm:presLayoutVars>
      </dgm:prSet>
      <dgm:spPr/>
      <dgm:t>
        <a:bodyPr/>
        <a:lstStyle/>
        <a:p>
          <a:endParaRPr lang="en-US"/>
        </a:p>
      </dgm:t>
    </dgm:pt>
    <dgm:pt modelId="{9DB61750-9694-4FE4-AECC-68662DBE108A}" type="pres">
      <dgm:prSet presAssocID="{131AF277-B751-4F08-9A7A-F7EFF8217877}" presName="sibTrans" presStyleCnt="0"/>
      <dgm:spPr/>
    </dgm:pt>
    <dgm:pt modelId="{185E74F3-087C-48EC-B257-04790A65D5E4}" type="pres">
      <dgm:prSet presAssocID="{36031257-49F5-44F8-8111-696459E3C86A}" presName="node" presStyleLbl="node1" presStyleIdx="3" presStyleCnt="7">
        <dgm:presLayoutVars>
          <dgm:bulletEnabled val="1"/>
        </dgm:presLayoutVars>
      </dgm:prSet>
      <dgm:spPr/>
      <dgm:t>
        <a:bodyPr/>
        <a:lstStyle/>
        <a:p>
          <a:endParaRPr lang="en-US"/>
        </a:p>
      </dgm:t>
    </dgm:pt>
    <dgm:pt modelId="{7EC74BBC-A69C-43B9-A19E-A6517F96D7C3}" type="pres">
      <dgm:prSet presAssocID="{32B91430-B1C4-47F2-8699-FE271BD8ADCD}" presName="sibTrans" presStyleCnt="0"/>
      <dgm:spPr/>
    </dgm:pt>
    <dgm:pt modelId="{239FE0BB-1C63-4306-B8AC-F75540BA3DB3}" type="pres">
      <dgm:prSet presAssocID="{618B8782-2085-43D2-9430-5A2718568145}" presName="node" presStyleLbl="node1" presStyleIdx="4" presStyleCnt="7">
        <dgm:presLayoutVars>
          <dgm:bulletEnabled val="1"/>
        </dgm:presLayoutVars>
      </dgm:prSet>
      <dgm:spPr/>
      <dgm:t>
        <a:bodyPr/>
        <a:lstStyle/>
        <a:p>
          <a:endParaRPr lang="en-US"/>
        </a:p>
      </dgm:t>
    </dgm:pt>
    <dgm:pt modelId="{232962DC-B657-4E35-9553-3E2BD9C52C22}" type="pres">
      <dgm:prSet presAssocID="{71888DDA-0369-4EC0-B6AB-AC926ABCB8EA}" presName="sibTrans" presStyleCnt="0"/>
      <dgm:spPr/>
    </dgm:pt>
    <dgm:pt modelId="{25FE43E1-F1E8-4447-A00A-4BEFA0312B49}" type="pres">
      <dgm:prSet presAssocID="{5BF4C20B-609C-4E56-8108-E747824C9A1F}" presName="node" presStyleLbl="node1" presStyleIdx="5" presStyleCnt="7">
        <dgm:presLayoutVars>
          <dgm:bulletEnabled val="1"/>
        </dgm:presLayoutVars>
      </dgm:prSet>
      <dgm:spPr/>
      <dgm:t>
        <a:bodyPr/>
        <a:lstStyle/>
        <a:p>
          <a:endParaRPr lang="en-US"/>
        </a:p>
      </dgm:t>
    </dgm:pt>
    <dgm:pt modelId="{011D6977-4B27-4C80-AECB-081DE5F5D619}" type="pres">
      <dgm:prSet presAssocID="{64F78002-16C4-43D1-A139-FB22F8563CE1}" presName="sibTrans" presStyleCnt="0"/>
      <dgm:spPr/>
    </dgm:pt>
    <dgm:pt modelId="{81D8AC55-8F72-4C31-B230-7B081739B2CA}" type="pres">
      <dgm:prSet presAssocID="{7A5AA225-2DC9-403C-812B-C0542C8A76AD}" presName="node" presStyleLbl="node1" presStyleIdx="6" presStyleCnt="7">
        <dgm:presLayoutVars>
          <dgm:bulletEnabled val="1"/>
        </dgm:presLayoutVars>
      </dgm:prSet>
      <dgm:spPr/>
      <dgm:t>
        <a:bodyPr/>
        <a:lstStyle/>
        <a:p>
          <a:endParaRPr lang="en-US"/>
        </a:p>
      </dgm:t>
    </dgm:pt>
  </dgm:ptLst>
  <dgm:cxnLst>
    <dgm:cxn modelId="{E8075871-7255-4500-8354-A44A5476F1C3}" type="presOf" srcId="{8975B83D-49D4-48F1-A039-970AE9CBDF1C}" destId="{EA136DED-68A2-4DC5-8AC9-054F8C421829}" srcOrd="0" destOrd="0" presId="urn:microsoft.com/office/officeart/2005/8/layout/default#20"/>
    <dgm:cxn modelId="{15760E72-6147-4C34-A64E-7252E90A0841}" srcId="{784CCF17-3E49-4066-901F-D1DFFF378873}" destId="{7A5AA225-2DC9-403C-812B-C0542C8A76AD}" srcOrd="6" destOrd="0" parTransId="{7C97B6F7-AD70-4CAA-8DED-2E558803BB7B}" sibTransId="{FBBA10A8-DC43-4B13-845F-96ADA7A725DD}"/>
    <dgm:cxn modelId="{E2B81CEB-528A-40EB-BC4E-D7D0C09F1D3D}" type="presOf" srcId="{5BF4C20B-609C-4E56-8108-E747824C9A1F}" destId="{25FE43E1-F1E8-4447-A00A-4BEFA0312B49}" srcOrd="0" destOrd="0" presId="urn:microsoft.com/office/officeart/2005/8/layout/default#20"/>
    <dgm:cxn modelId="{D603B4B3-9432-45C1-907C-C4214DE3938E}" srcId="{784CCF17-3E49-4066-901F-D1DFFF378873}" destId="{E7199574-0779-4BCC-89D1-93A67C9EB180}" srcOrd="2" destOrd="0" parTransId="{CD0C7430-8C39-49B1-9746-5285AF7242F8}" sibTransId="{131AF277-B751-4F08-9A7A-F7EFF8217877}"/>
    <dgm:cxn modelId="{2C5BD075-B3A8-4438-BA43-2A58A5E4651A}" srcId="{784CCF17-3E49-4066-901F-D1DFFF378873}" destId="{618B8782-2085-43D2-9430-5A2718568145}" srcOrd="4" destOrd="0" parTransId="{B27419E5-A4B2-4209-AA6E-856CCFC451F0}" sibTransId="{71888DDA-0369-4EC0-B6AB-AC926ABCB8EA}"/>
    <dgm:cxn modelId="{AAFB0D63-924B-4457-88EC-733CC1211D83}" srcId="{784CCF17-3E49-4066-901F-D1DFFF378873}" destId="{36031257-49F5-44F8-8111-696459E3C86A}" srcOrd="3" destOrd="0" parTransId="{25F4462A-3888-4AA6-BBE9-DDB5D1082D0D}" sibTransId="{32B91430-B1C4-47F2-8699-FE271BD8ADCD}"/>
    <dgm:cxn modelId="{1081F1F5-8AEB-4BF6-9EFD-71A86E88EFF4}" srcId="{784CCF17-3E49-4066-901F-D1DFFF378873}" destId="{BF91FB33-AEE4-4451-8B55-1DFEE5D573AA}" srcOrd="1" destOrd="0" parTransId="{9940852E-930D-4074-89F5-0DAA04DAE4A7}" sibTransId="{77E9CECD-C299-4E10-8192-E26653DE5011}"/>
    <dgm:cxn modelId="{6DB8E2DF-A99F-4649-B619-70F08A9261BF}" type="presOf" srcId="{36031257-49F5-44F8-8111-696459E3C86A}" destId="{185E74F3-087C-48EC-B257-04790A65D5E4}" srcOrd="0" destOrd="0" presId="urn:microsoft.com/office/officeart/2005/8/layout/default#20"/>
    <dgm:cxn modelId="{71A98F44-E785-42DD-958D-5AB3EB82EF66}" srcId="{784CCF17-3E49-4066-901F-D1DFFF378873}" destId="{8975B83D-49D4-48F1-A039-970AE9CBDF1C}" srcOrd="0" destOrd="0" parTransId="{729380E7-BB8D-4678-B68D-7149BADA1197}" sibTransId="{2DC6B894-7585-42D8-8D24-D4B38264D481}"/>
    <dgm:cxn modelId="{BBBE7E45-FB2E-4C62-8E94-1A6593B94BB1}" type="presOf" srcId="{7A5AA225-2DC9-403C-812B-C0542C8A76AD}" destId="{81D8AC55-8F72-4C31-B230-7B081739B2CA}" srcOrd="0" destOrd="0" presId="urn:microsoft.com/office/officeart/2005/8/layout/default#20"/>
    <dgm:cxn modelId="{00F45048-1311-48E4-A29E-2E4B0E08A302}" type="presOf" srcId="{BF91FB33-AEE4-4451-8B55-1DFEE5D573AA}" destId="{C71A7C77-138B-4EBC-B8D7-424CE74B8B02}" srcOrd="0" destOrd="0" presId="urn:microsoft.com/office/officeart/2005/8/layout/default#20"/>
    <dgm:cxn modelId="{530386AE-10BF-4099-A3C9-C2E753C4FDCF}" type="presOf" srcId="{784CCF17-3E49-4066-901F-D1DFFF378873}" destId="{507D2954-8FC4-48CA-8619-B60CB145A0C7}" srcOrd="0" destOrd="0" presId="urn:microsoft.com/office/officeart/2005/8/layout/default#20"/>
    <dgm:cxn modelId="{2CDAA638-22B7-4BE8-B71A-A9AED1290E85}" srcId="{784CCF17-3E49-4066-901F-D1DFFF378873}" destId="{5BF4C20B-609C-4E56-8108-E747824C9A1F}" srcOrd="5" destOrd="0" parTransId="{88239DEE-CBD7-495E-BB04-358789E2D208}" sibTransId="{64F78002-16C4-43D1-A139-FB22F8563CE1}"/>
    <dgm:cxn modelId="{2B4C6B70-BEE0-4311-B016-93CE33BAAB2C}" type="presOf" srcId="{E7199574-0779-4BCC-89D1-93A67C9EB180}" destId="{F08B5EFB-A237-418B-9C16-67730CD40289}" srcOrd="0" destOrd="0" presId="urn:microsoft.com/office/officeart/2005/8/layout/default#20"/>
    <dgm:cxn modelId="{21996E7B-6B55-4DD0-818D-1D96EB101174}" type="presOf" srcId="{618B8782-2085-43D2-9430-5A2718568145}" destId="{239FE0BB-1C63-4306-B8AC-F75540BA3DB3}" srcOrd="0" destOrd="0" presId="urn:microsoft.com/office/officeart/2005/8/layout/default#20"/>
    <dgm:cxn modelId="{BF947787-F550-42C8-9F86-E2771D228040}" type="presParOf" srcId="{507D2954-8FC4-48CA-8619-B60CB145A0C7}" destId="{EA136DED-68A2-4DC5-8AC9-054F8C421829}" srcOrd="0" destOrd="0" presId="urn:microsoft.com/office/officeart/2005/8/layout/default#20"/>
    <dgm:cxn modelId="{7B142665-0C33-4F56-9858-8D3D2A64F967}" type="presParOf" srcId="{507D2954-8FC4-48CA-8619-B60CB145A0C7}" destId="{8D45C3E9-2AE2-4747-8163-3D5797544F52}" srcOrd="1" destOrd="0" presId="urn:microsoft.com/office/officeart/2005/8/layout/default#20"/>
    <dgm:cxn modelId="{69BCE65B-BD6F-48F1-9B6B-A6DC417580E9}" type="presParOf" srcId="{507D2954-8FC4-48CA-8619-B60CB145A0C7}" destId="{C71A7C77-138B-4EBC-B8D7-424CE74B8B02}" srcOrd="2" destOrd="0" presId="urn:microsoft.com/office/officeart/2005/8/layout/default#20"/>
    <dgm:cxn modelId="{15524B5C-2CBA-4EB6-BB91-8A603527D867}" type="presParOf" srcId="{507D2954-8FC4-48CA-8619-B60CB145A0C7}" destId="{FE61C329-2C9E-4BA0-A490-4D126C60E3BB}" srcOrd="3" destOrd="0" presId="urn:microsoft.com/office/officeart/2005/8/layout/default#20"/>
    <dgm:cxn modelId="{1FB207C9-C7C6-421E-BF7B-B620AF66F75E}" type="presParOf" srcId="{507D2954-8FC4-48CA-8619-B60CB145A0C7}" destId="{F08B5EFB-A237-418B-9C16-67730CD40289}" srcOrd="4" destOrd="0" presId="urn:microsoft.com/office/officeart/2005/8/layout/default#20"/>
    <dgm:cxn modelId="{37A44002-7D37-4EDF-AA7E-7BD9302BD840}" type="presParOf" srcId="{507D2954-8FC4-48CA-8619-B60CB145A0C7}" destId="{9DB61750-9694-4FE4-AECC-68662DBE108A}" srcOrd="5" destOrd="0" presId="urn:microsoft.com/office/officeart/2005/8/layout/default#20"/>
    <dgm:cxn modelId="{4A995928-057A-400F-8CAE-D338DA31F04B}" type="presParOf" srcId="{507D2954-8FC4-48CA-8619-B60CB145A0C7}" destId="{185E74F3-087C-48EC-B257-04790A65D5E4}" srcOrd="6" destOrd="0" presId="urn:microsoft.com/office/officeart/2005/8/layout/default#20"/>
    <dgm:cxn modelId="{7BC42EE0-9FCD-4395-AA5C-E02090B9ECD6}" type="presParOf" srcId="{507D2954-8FC4-48CA-8619-B60CB145A0C7}" destId="{7EC74BBC-A69C-43B9-A19E-A6517F96D7C3}" srcOrd="7" destOrd="0" presId="urn:microsoft.com/office/officeart/2005/8/layout/default#20"/>
    <dgm:cxn modelId="{89D2F651-851D-4100-B8C6-5033F34EB2D5}" type="presParOf" srcId="{507D2954-8FC4-48CA-8619-B60CB145A0C7}" destId="{239FE0BB-1C63-4306-B8AC-F75540BA3DB3}" srcOrd="8" destOrd="0" presId="urn:microsoft.com/office/officeart/2005/8/layout/default#20"/>
    <dgm:cxn modelId="{CDC44D47-D477-4B17-B356-015DDBDF2DFD}" type="presParOf" srcId="{507D2954-8FC4-48CA-8619-B60CB145A0C7}" destId="{232962DC-B657-4E35-9553-3E2BD9C52C22}" srcOrd="9" destOrd="0" presId="urn:microsoft.com/office/officeart/2005/8/layout/default#20"/>
    <dgm:cxn modelId="{C585342E-DA6B-4462-9E4C-E8712BD051F4}" type="presParOf" srcId="{507D2954-8FC4-48CA-8619-B60CB145A0C7}" destId="{25FE43E1-F1E8-4447-A00A-4BEFA0312B49}" srcOrd="10" destOrd="0" presId="urn:microsoft.com/office/officeart/2005/8/layout/default#20"/>
    <dgm:cxn modelId="{14CE8536-544B-4E3B-B7D3-99536CE6380C}" type="presParOf" srcId="{507D2954-8FC4-48CA-8619-B60CB145A0C7}" destId="{011D6977-4B27-4C80-AECB-081DE5F5D619}" srcOrd="11" destOrd="0" presId="urn:microsoft.com/office/officeart/2005/8/layout/default#20"/>
    <dgm:cxn modelId="{FD35B622-466D-4C87-89C5-0B2D86975956}" type="presParOf" srcId="{507D2954-8FC4-48CA-8619-B60CB145A0C7}" destId="{81D8AC55-8F72-4C31-B230-7B081739B2CA}" srcOrd="12" destOrd="0" presId="urn:microsoft.com/office/officeart/2005/8/layout/default#2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C23F37-B2A5-4489-8B09-4A615CC3EBEF}" type="doc">
      <dgm:prSet loTypeId="urn:microsoft.com/office/officeart/2005/8/layout/default#21" loCatId="list" qsTypeId="urn:microsoft.com/office/officeart/2005/8/quickstyle/simple5" qsCatId="simple" csTypeId="urn:microsoft.com/office/officeart/2005/8/colors/accent4_5" csCatId="accent4" phldr="1"/>
      <dgm:spPr/>
      <dgm:t>
        <a:bodyPr/>
        <a:lstStyle/>
        <a:p>
          <a:endParaRPr lang="en-US"/>
        </a:p>
      </dgm:t>
    </dgm:pt>
    <dgm:pt modelId="{2CE8107F-1857-48EC-B5AF-DBD89F55ED47}">
      <dgm:prSet/>
      <dgm:spPr/>
      <dgm:t>
        <a:bodyPr/>
        <a:lstStyle/>
        <a:p>
          <a:r>
            <a:rPr lang="en-US" dirty="0" smtClean="0"/>
            <a:t>Word Processing</a:t>
          </a:r>
          <a:endParaRPr lang="en-US" dirty="0"/>
        </a:p>
      </dgm:t>
    </dgm:pt>
    <dgm:pt modelId="{4C431DFF-16FC-48DC-81EF-B144A1D2ADA2}" type="parTrans" cxnId="{987C92A2-C845-409F-BC5C-CC9600F0CFEF}">
      <dgm:prSet/>
      <dgm:spPr/>
      <dgm:t>
        <a:bodyPr/>
        <a:lstStyle/>
        <a:p>
          <a:endParaRPr lang="en-US"/>
        </a:p>
      </dgm:t>
    </dgm:pt>
    <dgm:pt modelId="{897175FE-1E8C-4FCA-B9D5-AA5374509BF5}" type="sibTrans" cxnId="{987C92A2-C845-409F-BC5C-CC9600F0CFEF}">
      <dgm:prSet/>
      <dgm:spPr/>
      <dgm:t>
        <a:bodyPr/>
        <a:lstStyle/>
        <a:p>
          <a:endParaRPr lang="en-US"/>
        </a:p>
      </dgm:t>
    </dgm:pt>
    <dgm:pt modelId="{7FC7A0BE-8359-42BF-A7D6-F09B602622A4}">
      <dgm:prSet/>
      <dgm:spPr/>
      <dgm:t>
        <a:bodyPr/>
        <a:lstStyle/>
        <a:p>
          <a:r>
            <a:rPr lang="en-US" dirty="0" smtClean="0"/>
            <a:t>Spreadsheet</a:t>
          </a:r>
          <a:endParaRPr lang="en-US" dirty="0"/>
        </a:p>
      </dgm:t>
    </dgm:pt>
    <dgm:pt modelId="{FF3E1C93-56AC-473D-9F06-1C0C5758E024}" type="parTrans" cxnId="{BB643947-914F-4DE4-95B5-ADF071D88C03}">
      <dgm:prSet/>
      <dgm:spPr/>
      <dgm:t>
        <a:bodyPr/>
        <a:lstStyle/>
        <a:p>
          <a:endParaRPr lang="en-US"/>
        </a:p>
      </dgm:t>
    </dgm:pt>
    <dgm:pt modelId="{56FDB5C0-AECE-4780-9A59-800903F7FE19}" type="sibTrans" cxnId="{BB643947-914F-4DE4-95B5-ADF071D88C03}">
      <dgm:prSet/>
      <dgm:spPr/>
      <dgm:t>
        <a:bodyPr/>
        <a:lstStyle/>
        <a:p>
          <a:endParaRPr lang="en-US"/>
        </a:p>
      </dgm:t>
    </dgm:pt>
    <dgm:pt modelId="{CA475B6C-91E6-4F17-8A95-EBD833F1A27B}">
      <dgm:prSet/>
      <dgm:spPr/>
      <dgm:t>
        <a:bodyPr/>
        <a:lstStyle/>
        <a:p>
          <a:r>
            <a:rPr lang="en-US" dirty="0" smtClean="0"/>
            <a:t>Database</a:t>
          </a:r>
          <a:endParaRPr lang="en-US" dirty="0"/>
        </a:p>
      </dgm:t>
    </dgm:pt>
    <dgm:pt modelId="{968EEA81-C7F5-451E-BC1D-55DE7E6C290E}" type="parTrans" cxnId="{2480002C-E54A-4DE7-99A7-86580565369A}">
      <dgm:prSet/>
      <dgm:spPr/>
      <dgm:t>
        <a:bodyPr/>
        <a:lstStyle/>
        <a:p>
          <a:endParaRPr lang="en-US"/>
        </a:p>
      </dgm:t>
    </dgm:pt>
    <dgm:pt modelId="{FB784393-7263-4F55-807E-E10CC83A0FBC}" type="sibTrans" cxnId="{2480002C-E54A-4DE7-99A7-86580565369A}">
      <dgm:prSet/>
      <dgm:spPr/>
      <dgm:t>
        <a:bodyPr/>
        <a:lstStyle/>
        <a:p>
          <a:endParaRPr lang="en-US"/>
        </a:p>
      </dgm:t>
    </dgm:pt>
    <dgm:pt modelId="{41E958C7-BCE0-4F56-ADB4-7CC31520CD36}">
      <dgm:prSet/>
      <dgm:spPr/>
      <dgm:t>
        <a:bodyPr/>
        <a:lstStyle/>
        <a:p>
          <a:r>
            <a:rPr lang="en-US" dirty="0" smtClean="0"/>
            <a:t>Presentation</a:t>
          </a:r>
          <a:endParaRPr lang="en-US" dirty="0"/>
        </a:p>
      </dgm:t>
    </dgm:pt>
    <dgm:pt modelId="{5717407D-82E5-4E85-87B5-31EA06CF7A2D}" type="parTrans" cxnId="{06A1407D-F764-4159-A065-D86B93A491AF}">
      <dgm:prSet/>
      <dgm:spPr/>
      <dgm:t>
        <a:bodyPr/>
        <a:lstStyle/>
        <a:p>
          <a:endParaRPr lang="en-US"/>
        </a:p>
      </dgm:t>
    </dgm:pt>
    <dgm:pt modelId="{1BF32037-1CC1-4111-9D2E-95192D5E96E4}" type="sibTrans" cxnId="{06A1407D-F764-4159-A065-D86B93A491AF}">
      <dgm:prSet/>
      <dgm:spPr/>
      <dgm:t>
        <a:bodyPr/>
        <a:lstStyle/>
        <a:p>
          <a:endParaRPr lang="en-US"/>
        </a:p>
      </dgm:t>
    </dgm:pt>
    <dgm:pt modelId="{F345E7EE-E1F8-44A4-9F84-5E7CCF2A20EF}">
      <dgm:prSet/>
      <dgm:spPr/>
      <dgm:t>
        <a:bodyPr/>
        <a:lstStyle/>
        <a:p>
          <a:r>
            <a:rPr lang="en-US" dirty="0" smtClean="0"/>
            <a:t>Note Taking</a:t>
          </a:r>
          <a:endParaRPr lang="en-US" dirty="0"/>
        </a:p>
      </dgm:t>
    </dgm:pt>
    <dgm:pt modelId="{0BFD1A03-AE03-496F-B1D7-BFC8F1661FF0}" type="parTrans" cxnId="{1D6ECCC0-BA84-4371-8F3E-0FCDB92D1616}">
      <dgm:prSet/>
      <dgm:spPr/>
      <dgm:t>
        <a:bodyPr/>
        <a:lstStyle/>
        <a:p>
          <a:endParaRPr lang="en-US"/>
        </a:p>
      </dgm:t>
    </dgm:pt>
    <dgm:pt modelId="{C9741DC4-E844-4BCD-A9D9-E9315D5F331A}" type="sibTrans" cxnId="{1D6ECCC0-BA84-4371-8F3E-0FCDB92D1616}">
      <dgm:prSet/>
      <dgm:spPr/>
      <dgm:t>
        <a:bodyPr/>
        <a:lstStyle/>
        <a:p>
          <a:endParaRPr lang="en-US"/>
        </a:p>
      </dgm:t>
    </dgm:pt>
    <dgm:pt modelId="{52E4FBF4-0120-4D5D-B30A-BA042CC55B88}">
      <dgm:prSet/>
      <dgm:spPr/>
      <dgm:t>
        <a:bodyPr/>
        <a:lstStyle/>
        <a:p>
          <a:r>
            <a:rPr lang="en-US" dirty="0" smtClean="0"/>
            <a:t>Personal Information Manager</a:t>
          </a:r>
          <a:endParaRPr lang="en-US" dirty="0"/>
        </a:p>
      </dgm:t>
    </dgm:pt>
    <dgm:pt modelId="{1C1A3896-C52E-47E5-850C-E4D355763C12}" type="parTrans" cxnId="{AE323C8A-126F-4BC4-BFA9-36DD8D48B7B2}">
      <dgm:prSet/>
      <dgm:spPr/>
      <dgm:t>
        <a:bodyPr/>
        <a:lstStyle/>
        <a:p>
          <a:endParaRPr lang="en-US"/>
        </a:p>
      </dgm:t>
    </dgm:pt>
    <dgm:pt modelId="{27D600CF-2703-4F50-8E78-2B7E9CCEAC08}" type="sibTrans" cxnId="{AE323C8A-126F-4BC4-BFA9-36DD8D48B7B2}">
      <dgm:prSet/>
      <dgm:spPr/>
      <dgm:t>
        <a:bodyPr/>
        <a:lstStyle/>
        <a:p>
          <a:endParaRPr lang="en-US"/>
        </a:p>
      </dgm:t>
    </dgm:pt>
    <dgm:pt modelId="{02FE7BC6-36B0-46EA-A3DA-33EAC14E7913}">
      <dgm:prSet/>
      <dgm:spPr/>
      <dgm:t>
        <a:bodyPr/>
        <a:lstStyle/>
        <a:p>
          <a:r>
            <a:rPr lang="en-US" dirty="0" smtClean="0"/>
            <a:t>Business Software for Phones</a:t>
          </a:r>
          <a:endParaRPr lang="en-US" dirty="0"/>
        </a:p>
      </dgm:t>
    </dgm:pt>
    <dgm:pt modelId="{82785538-49BA-4566-AFDB-D9BDE53CE54A}" type="parTrans" cxnId="{C07DF2C9-8565-4EE8-9DD9-2E90F1284DDA}">
      <dgm:prSet/>
      <dgm:spPr/>
      <dgm:t>
        <a:bodyPr/>
        <a:lstStyle/>
        <a:p>
          <a:endParaRPr lang="en-US"/>
        </a:p>
      </dgm:t>
    </dgm:pt>
    <dgm:pt modelId="{F7357E66-8FBF-4082-8A01-C8E6FF69081E}" type="sibTrans" cxnId="{C07DF2C9-8565-4EE8-9DD9-2E90F1284DDA}">
      <dgm:prSet/>
      <dgm:spPr/>
      <dgm:t>
        <a:bodyPr/>
        <a:lstStyle/>
        <a:p>
          <a:endParaRPr lang="en-US"/>
        </a:p>
      </dgm:t>
    </dgm:pt>
    <dgm:pt modelId="{E4C23DE3-EDBD-4DF2-8562-55450495215D}">
      <dgm:prSet/>
      <dgm:spPr/>
      <dgm:t>
        <a:bodyPr/>
        <a:lstStyle/>
        <a:p>
          <a:r>
            <a:rPr lang="en-US" dirty="0" smtClean="0"/>
            <a:t>Business Software Suites</a:t>
          </a:r>
          <a:endParaRPr lang="en-US" dirty="0"/>
        </a:p>
      </dgm:t>
    </dgm:pt>
    <dgm:pt modelId="{0948A2A9-1CD7-468C-A598-85A7754ADD38}" type="parTrans" cxnId="{C9C71E4D-DFD2-463C-98F1-3C478351BD18}">
      <dgm:prSet/>
      <dgm:spPr/>
      <dgm:t>
        <a:bodyPr/>
        <a:lstStyle/>
        <a:p>
          <a:endParaRPr lang="en-US"/>
        </a:p>
      </dgm:t>
    </dgm:pt>
    <dgm:pt modelId="{6CEE38AF-2FF8-4203-BA3F-C6FBC0AE5841}" type="sibTrans" cxnId="{C9C71E4D-DFD2-463C-98F1-3C478351BD18}">
      <dgm:prSet/>
      <dgm:spPr/>
      <dgm:t>
        <a:bodyPr/>
        <a:lstStyle/>
        <a:p>
          <a:endParaRPr lang="en-US"/>
        </a:p>
      </dgm:t>
    </dgm:pt>
    <dgm:pt modelId="{B6AFED10-0988-4C44-949B-8BEBC96D3EAA}">
      <dgm:prSet/>
      <dgm:spPr/>
      <dgm:t>
        <a:bodyPr/>
        <a:lstStyle/>
        <a:p>
          <a:r>
            <a:rPr lang="en-US" dirty="0" smtClean="0"/>
            <a:t>Project Management</a:t>
          </a:r>
          <a:endParaRPr lang="en-US" dirty="0"/>
        </a:p>
      </dgm:t>
    </dgm:pt>
    <dgm:pt modelId="{412FD301-0933-48EF-AF50-D3A5D747DE27}" type="parTrans" cxnId="{DFA10035-8A4D-4DF0-BC82-73CDF2AC7565}">
      <dgm:prSet/>
      <dgm:spPr/>
      <dgm:t>
        <a:bodyPr/>
        <a:lstStyle/>
        <a:p>
          <a:endParaRPr lang="en-US"/>
        </a:p>
      </dgm:t>
    </dgm:pt>
    <dgm:pt modelId="{EEDB10F6-58BE-4E45-B628-82D65FFC3701}" type="sibTrans" cxnId="{DFA10035-8A4D-4DF0-BC82-73CDF2AC7565}">
      <dgm:prSet/>
      <dgm:spPr/>
      <dgm:t>
        <a:bodyPr/>
        <a:lstStyle/>
        <a:p>
          <a:endParaRPr lang="en-US"/>
        </a:p>
      </dgm:t>
    </dgm:pt>
    <dgm:pt modelId="{2FE77C21-06C3-4CF6-A8B5-CFFC86F4FEE8}">
      <dgm:prSet/>
      <dgm:spPr/>
      <dgm:t>
        <a:bodyPr/>
        <a:lstStyle/>
        <a:p>
          <a:r>
            <a:rPr lang="en-US" dirty="0" smtClean="0"/>
            <a:t>Accounting</a:t>
          </a:r>
          <a:endParaRPr lang="en-US" dirty="0"/>
        </a:p>
      </dgm:t>
    </dgm:pt>
    <dgm:pt modelId="{7B5A81B7-ACD7-47AB-A875-932E9CE83784}" type="parTrans" cxnId="{EE2EB69B-8B80-4FE0-BB62-BE0515A49FEC}">
      <dgm:prSet/>
      <dgm:spPr/>
      <dgm:t>
        <a:bodyPr/>
        <a:lstStyle/>
        <a:p>
          <a:endParaRPr lang="en-US"/>
        </a:p>
      </dgm:t>
    </dgm:pt>
    <dgm:pt modelId="{17B87219-6A7D-44C9-BC67-1D6A2A2D285E}" type="sibTrans" cxnId="{EE2EB69B-8B80-4FE0-BB62-BE0515A49FEC}">
      <dgm:prSet/>
      <dgm:spPr/>
      <dgm:t>
        <a:bodyPr/>
        <a:lstStyle/>
        <a:p>
          <a:endParaRPr lang="en-US"/>
        </a:p>
      </dgm:t>
    </dgm:pt>
    <dgm:pt modelId="{D2DCAC13-CA65-4BC0-8CDB-8E0F3D547F6E}">
      <dgm:prSet/>
      <dgm:spPr/>
      <dgm:t>
        <a:bodyPr/>
        <a:lstStyle/>
        <a:p>
          <a:r>
            <a:rPr lang="en-US" dirty="0" smtClean="0"/>
            <a:t>Document Management</a:t>
          </a:r>
          <a:endParaRPr lang="en-US" dirty="0"/>
        </a:p>
      </dgm:t>
    </dgm:pt>
    <dgm:pt modelId="{18FD0A45-67A3-401F-BE92-7CD507BE2E70}" type="parTrans" cxnId="{7C82A798-171A-4625-95CE-CF077270CF69}">
      <dgm:prSet/>
      <dgm:spPr/>
      <dgm:t>
        <a:bodyPr/>
        <a:lstStyle/>
        <a:p>
          <a:endParaRPr lang="en-US"/>
        </a:p>
      </dgm:t>
    </dgm:pt>
    <dgm:pt modelId="{828CEC70-AACD-4735-B4B4-06511E138BCF}" type="sibTrans" cxnId="{7C82A798-171A-4625-95CE-CF077270CF69}">
      <dgm:prSet/>
      <dgm:spPr/>
      <dgm:t>
        <a:bodyPr/>
        <a:lstStyle/>
        <a:p>
          <a:endParaRPr lang="en-US"/>
        </a:p>
      </dgm:t>
    </dgm:pt>
    <dgm:pt modelId="{046920F5-AB0E-4C3A-86BD-2AACFEF5D77C}">
      <dgm:prSet/>
      <dgm:spPr/>
      <dgm:t>
        <a:bodyPr/>
        <a:lstStyle/>
        <a:p>
          <a:r>
            <a:rPr lang="en-US" dirty="0" smtClean="0"/>
            <a:t>Enterprise Computing Software</a:t>
          </a:r>
          <a:endParaRPr lang="en-US" dirty="0"/>
        </a:p>
      </dgm:t>
    </dgm:pt>
    <dgm:pt modelId="{E8F946A5-FF40-4A37-AD52-1EB47B22BDEC}" type="parTrans" cxnId="{96F057E3-7FEB-40DB-9411-2C6C8B0AD228}">
      <dgm:prSet/>
      <dgm:spPr/>
      <dgm:t>
        <a:bodyPr/>
        <a:lstStyle/>
        <a:p>
          <a:endParaRPr lang="en-US"/>
        </a:p>
      </dgm:t>
    </dgm:pt>
    <dgm:pt modelId="{368D2C08-D3E5-439A-9F86-3D59C09F7A9D}" type="sibTrans" cxnId="{96F057E3-7FEB-40DB-9411-2C6C8B0AD228}">
      <dgm:prSet/>
      <dgm:spPr/>
      <dgm:t>
        <a:bodyPr/>
        <a:lstStyle/>
        <a:p>
          <a:endParaRPr lang="en-US"/>
        </a:p>
      </dgm:t>
    </dgm:pt>
    <dgm:pt modelId="{4052ED2E-9580-45D7-B122-A57B35441D7D}" type="pres">
      <dgm:prSet presAssocID="{1DC23F37-B2A5-4489-8B09-4A615CC3EBEF}" presName="diagram" presStyleCnt="0">
        <dgm:presLayoutVars>
          <dgm:dir/>
          <dgm:resizeHandles val="exact"/>
        </dgm:presLayoutVars>
      </dgm:prSet>
      <dgm:spPr/>
      <dgm:t>
        <a:bodyPr/>
        <a:lstStyle/>
        <a:p>
          <a:endParaRPr lang="en-US"/>
        </a:p>
      </dgm:t>
    </dgm:pt>
    <dgm:pt modelId="{5EE670CF-AD80-450F-A49F-19665A8B4840}" type="pres">
      <dgm:prSet presAssocID="{2CE8107F-1857-48EC-B5AF-DBD89F55ED47}" presName="node" presStyleLbl="node1" presStyleIdx="0" presStyleCnt="12">
        <dgm:presLayoutVars>
          <dgm:bulletEnabled val="1"/>
        </dgm:presLayoutVars>
      </dgm:prSet>
      <dgm:spPr/>
      <dgm:t>
        <a:bodyPr/>
        <a:lstStyle/>
        <a:p>
          <a:endParaRPr lang="en-US"/>
        </a:p>
      </dgm:t>
    </dgm:pt>
    <dgm:pt modelId="{FC3EBA82-4CC5-49FB-968A-16A8E1965FD7}" type="pres">
      <dgm:prSet presAssocID="{897175FE-1E8C-4FCA-B9D5-AA5374509BF5}" presName="sibTrans" presStyleCnt="0"/>
      <dgm:spPr/>
    </dgm:pt>
    <dgm:pt modelId="{4102BA6B-7DAB-4DE9-9EF5-0B27523F3F40}" type="pres">
      <dgm:prSet presAssocID="{7FC7A0BE-8359-42BF-A7D6-F09B602622A4}" presName="node" presStyleLbl="node1" presStyleIdx="1" presStyleCnt="12">
        <dgm:presLayoutVars>
          <dgm:bulletEnabled val="1"/>
        </dgm:presLayoutVars>
      </dgm:prSet>
      <dgm:spPr/>
      <dgm:t>
        <a:bodyPr/>
        <a:lstStyle/>
        <a:p>
          <a:endParaRPr lang="en-US"/>
        </a:p>
      </dgm:t>
    </dgm:pt>
    <dgm:pt modelId="{D8AB140A-6FCB-46C2-978B-9C624DF820DF}" type="pres">
      <dgm:prSet presAssocID="{56FDB5C0-AECE-4780-9A59-800903F7FE19}" presName="sibTrans" presStyleCnt="0"/>
      <dgm:spPr/>
    </dgm:pt>
    <dgm:pt modelId="{595F1D06-F922-4323-9756-285EF6679EA4}" type="pres">
      <dgm:prSet presAssocID="{CA475B6C-91E6-4F17-8A95-EBD833F1A27B}" presName="node" presStyleLbl="node1" presStyleIdx="2" presStyleCnt="12">
        <dgm:presLayoutVars>
          <dgm:bulletEnabled val="1"/>
        </dgm:presLayoutVars>
      </dgm:prSet>
      <dgm:spPr/>
      <dgm:t>
        <a:bodyPr/>
        <a:lstStyle/>
        <a:p>
          <a:endParaRPr lang="en-US"/>
        </a:p>
      </dgm:t>
    </dgm:pt>
    <dgm:pt modelId="{98716E58-111A-4470-B6B3-F7E678CEBF46}" type="pres">
      <dgm:prSet presAssocID="{FB784393-7263-4F55-807E-E10CC83A0FBC}" presName="sibTrans" presStyleCnt="0"/>
      <dgm:spPr/>
    </dgm:pt>
    <dgm:pt modelId="{39F6FAA0-C4CE-4FFA-ACE4-DD9C0D18A76A}" type="pres">
      <dgm:prSet presAssocID="{41E958C7-BCE0-4F56-ADB4-7CC31520CD36}" presName="node" presStyleLbl="node1" presStyleIdx="3" presStyleCnt="12">
        <dgm:presLayoutVars>
          <dgm:bulletEnabled val="1"/>
        </dgm:presLayoutVars>
      </dgm:prSet>
      <dgm:spPr/>
      <dgm:t>
        <a:bodyPr/>
        <a:lstStyle/>
        <a:p>
          <a:endParaRPr lang="en-US"/>
        </a:p>
      </dgm:t>
    </dgm:pt>
    <dgm:pt modelId="{0F523C3F-B8C0-45E3-8319-102D16BDFBCF}" type="pres">
      <dgm:prSet presAssocID="{1BF32037-1CC1-4111-9D2E-95192D5E96E4}" presName="sibTrans" presStyleCnt="0"/>
      <dgm:spPr/>
    </dgm:pt>
    <dgm:pt modelId="{6F4799E1-78C2-427E-9623-7E8CB7B24B80}" type="pres">
      <dgm:prSet presAssocID="{F345E7EE-E1F8-44A4-9F84-5E7CCF2A20EF}" presName="node" presStyleLbl="node1" presStyleIdx="4" presStyleCnt="12">
        <dgm:presLayoutVars>
          <dgm:bulletEnabled val="1"/>
        </dgm:presLayoutVars>
      </dgm:prSet>
      <dgm:spPr/>
      <dgm:t>
        <a:bodyPr/>
        <a:lstStyle/>
        <a:p>
          <a:endParaRPr lang="en-US"/>
        </a:p>
      </dgm:t>
    </dgm:pt>
    <dgm:pt modelId="{28A31AA5-4306-44C4-B398-C43FB9F509CB}" type="pres">
      <dgm:prSet presAssocID="{C9741DC4-E844-4BCD-A9D9-E9315D5F331A}" presName="sibTrans" presStyleCnt="0"/>
      <dgm:spPr/>
    </dgm:pt>
    <dgm:pt modelId="{D8ED64D0-1EC7-479D-B308-07403749F43B}" type="pres">
      <dgm:prSet presAssocID="{52E4FBF4-0120-4D5D-B30A-BA042CC55B88}" presName="node" presStyleLbl="node1" presStyleIdx="5" presStyleCnt="12">
        <dgm:presLayoutVars>
          <dgm:bulletEnabled val="1"/>
        </dgm:presLayoutVars>
      </dgm:prSet>
      <dgm:spPr/>
      <dgm:t>
        <a:bodyPr/>
        <a:lstStyle/>
        <a:p>
          <a:endParaRPr lang="en-US"/>
        </a:p>
      </dgm:t>
    </dgm:pt>
    <dgm:pt modelId="{E5C3FD28-E1A2-48C7-BED8-9BA573ED7814}" type="pres">
      <dgm:prSet presAssocID="{27D600CF-2703-4F50-8E78-2B7E9CCEAC08}" presName="sibTrans" presStyleCnt="0"/>
      <dgm:spPr/>
    </dgm:pt>
    <dgm:pt modelId="{0C4004CD-6421-4BD8-A04C-EEAEBF3E5384}" type="pres">
      <dgm:prSet presAssocID="{02FE7BC6-36B0-46EA-A3DA-33EAC14E7913}" presName="node" presStyleLbl="node1" presStyleIdx="6" presStyleCnt="12">
        <dgm:presLayoutVars>
          <dgm:bulletEnabled val="1"/>
        </dgm:presLayoutVars>
      </dgm:prSet>
      <dgm:spPr/>
      <dgm:t>
        <a:bodyPr/>
        <a:lstStyle/>
        <a:p>
          <a:endParaRPr lang="en-US"/>
        </a:p>
      </dgm:t>
    </dgm:pt>
    <dgm:pt modelId="{A36A68C8-290D-49BE-BF34-7E681B74FBF8}" type="pres">
      <dgm:prSet presAssocID="{F7357E66-8FBF-4082-8A01-C8E6FF69081E}" presName="sibTrans" presStyleCnt="0"/>
      <dgm:spPr/>
    </dgm:pt>
    <dgm:pt modelId="{B970106F-5F97-4884-8FF5-097BDF5265EC}" type="pres">
      <dgm:prSet presAssocID="{E4C23DE3-EDBD-4DF2-8562-55450495215D}" presName="node" presStyleLbl="node1" presStyleIdx="7" presStyleCnt="12">
        <dgm:presLayoutVars>
          <dgm:bulletEnabled val="1"/>
        </dgm:presLayoutVars>
      </dgm:prSet>
      <dgm:spPr/>
      <dgm:t>
        <a:bodyPr/>
        <a:lstStyle/>
        <a:p>
          <a:endParaRPr lang="en-US"/>
        </a:p>
      </dgm:t>
    </dgm:pt>
    <dgm:pt modelId="{0C620159-8C16-4A1C-AB6B-673E242EB1EA}" type="pres">
      <dgm:prSet presAssocID="{6CEE38AF-2FF8-4203-BA3F-C6FBC0AE5841}" presName="sibTrans" presStyleCnt="0"/>
      <dgm:spPr/>
    </dgm:pt>
    <dgm:pt modelId="{3BBED60B-982D-42E3-B689-62A1EF8AF65E}" type="pres">
      <dgm:prSet presAssocID="{B6AFED10-0988-4C44-949B-8BEBC96D3EAA}" presName="node" presStyleLbl="node1" presStyleIdx="8" presStyleCnt="12">
        <dgm:presLayoutVars>
          <dgm:bulletEnabled val="1"/>
        </dgm:presLayoutVars>
      </dgm:prSet>
      <dgm:spPr/>
      <dgm:t>
        <a:bodyPr/>
        <a:lstStyle/>
        <a:p>
          <a:endParaRPr lang="en-US"/>
        </a:p>
      </dgm:t>
    </dgm:pt>
    <dgm:pt modelId="{56FC6CE3-C261-4D3C-BDA7-1B1EF14E5503}" type="pres">
      <dgm:prSet presAssocID="{EEDB10F6-58BE-4E45-B628-82D65FFC3701}" presName="sibTrans" presStyleCnt="0"/>
      <dgm:spPr/>
    </dgm:pt>
    <dgm:pt modelId="{9F80FEED-61F7-4115-B587-AF024FEA42E5}" type="pres">
      <dgm:prSet presAssocID="{2FE77C21-06C3-4CF6-A8B5-CFFC86F4FEE8}" presName="node" presStyleLbl="node1" presStyleIdx="9" presStyleCnt="12">
        <dgm:presLayoutVars>
          <dgm:bulletEnabled val="1"/>
        </dgm:presLayoutVars>
      </dgm:prSet>
      <dgm:spPr/>
      <dgm:t>
        <a:bodyPr/>
        <a:lstStyle/>
        <a:p>
          <a:endParaRPr lang="en-US"/>
        </a:p>
      </dgm:t>
    </dgm:pt>
    <dgm:pt modelId="{8BE51D6F-92F9-4299-8C9F-2E8DBA210F85}" type="pres">
      <dgm:prSet presAssocID="{17B87219-6A7D-44C9-BC67-1D6A2A2D285E}" presName="sibTrans" presStyleCnt="0"/>
      <dgm:spPr/>
    </dgm:pt>
    <dgm:pt modelId="{184E7D33-037D-4A46-B74C-FC23741DCFDC}" type="pres">
      <dgm:prSet presAssocID="{D2DCAC13-CA65-4BC0-8CDB-8E0F3D547F6E}" presName="node" presStyleLbl="node1" presStyleIdx="10" presStyleCnt="12">
        <dgm:presLayoutVars>
          <dgm:bulletEnabled val="1"/>
        </dgm:presLayoutVars>
      </dgm:prSet>
      <dgm:spPr/>
      <dgm:t>
        <a:bodyPr/>
        <a:lstStyle/>
        <a:p>
          <a:endParaRPr lang="en-US"/>
        </a:p>
      </dgm:t>
    </dgm:pt>
    <dgm:pt modelId="{9A8F2025-1585-4CE3-898B-86931B1B17DD}" type="pres">
      <dgm:prSet presAssocID="{828CEC70-AACD-4735-B4B4-06511E138BCF}" presName="sibTrans" presStyleCnt="0"/>
      <dgm:spPr/>
    </dgm:pt>
    <dgm:pt modelId="{A83DC96D-9912-4349-A95F-913F3BFEC9A4}" type="pres">
      <dgm:prSet presAssocID="{046920F5-AB0E-4C3A-86BD-2AACFEF5D77C}" presName="node" presStyleLbl="node1" presStyleIdx="11" presStyleCnt="12">
        <dgm:presLayoutVars>
          <dgm:bulletEnabled val="1"/>
        </dgm:presLayoutVars>
      </dgm:prSet>
      <dgm:spPr/>
      <dgm:t>
        <a:bodyPr/>
        <a:lstStyle/>
        <a:p>
          <a:endParaRPr lang="en-US"/>
        </a:p>
      </dgm:t>
    </dgm:pt>
  </dgm:ptLst>
  <dgm:cxnLst>
    <dgm:cxn modelId="{137D75ED-8817-4D7D-B026-3D487ADB4D6C}" type="presOf" srcId="{CA475B6C-91E6-4F17-8A95-EBD833F1A27B}" destId="{595F1D06-F922-4323-9756-285EF6679EA4}" srcOrd="0" destOrd="0" presId="urn:microsoft.com/office/officeart/2005/8/layout/default#21"/>
    <dgm:cxn modelId="{7C82A798-171A-4625-95CE-CF077270CF69}" srcId="{1DC23F37-B2A5-4489-8B09-4A615CC3EBEF}" destId="{D2DCAC13-CA65-4BC0-8CDB-8E0F3D547F6E}" srcOrd="10" destOrd="0" parTransId="{18FD0A45-67A3-401F-BE92-7CD507BE2E70}" sibTransId="{828CEC70-AACD-4735-B4B4-06511E138BCF}"/>
    <dgm:cxn modelId="{CA29DBC1-B076-45D4-9C75-4156B1695273}" type="presOf" srcId="{41E958C7-BCE0-4F56-ADB4-7CC31520CD36}" destId="{39F6FAA0-C4CE-4FFA-ACE4-DD9C0D18A76A}" srcOrd="0" destOrd="0" presId="urn:microsoft.com/office/officeart/2005/8/layout/default#21"/>
    <dgm:cxn modelId="{987C92A2-C845-409F-BC5C-CC9600F0CFEF}" srcId="{1DC23F37-B2A5-4489-8B09-4A615CC3EBEF}" destId="{2CE8107F-1857-48EC-B5AF-DBD89F55ED47}" srcOrd="0" destOrd="0" parTransId="{4C431DFF-16FC-48DC-81EF-B144A1D2ADA2}" sibTransId="{897175FE-1E8C-4FCA-B9D5-AA5374509BF5}"/>
    <dgm:cxn modelId="{3C292EB7-5B9E-4117-AA0D-3B154EB57A7B}" type="presOf" srcId="{52E4FBF4-0120-4D5D-B30A-BA042CC55B88}" destId="{D8ED64D0-1EC7-479D-B308-07403749F43B}" srcOrd="0" destOrd="0" presId="urn:microsoft.com/office/officeart/2005/8/layout/default#21"/>
    <dgm:cxn modelId="{06A1407D-F764-4159-A065-D86B93A491AF}" srcId="{1DC23F37-B2A5-4489-8B09-4A615CC3EBEF}" destId="{41E958C7-BCE0-4F56-ADB4-7CC31520CD36}" srcOrd="3" destOrd="0" parTransId="{5717407D-82E5-4E85-87B5-31EA06CF7A2D}" sibTransId="{1BF32037-1CC1-4111-9D2E-95192D5E96E4}"/>
    <dgm:cxn modelId="{E6EEF23F-DC81-4BED-8814-1D42198C0135}" type="presOf" srcId="{F345E7EE-E1F8-44A4-9F84-5E7CCF2A20EF}" destId="{6F4799E1-78C2-427E-9623-7E8CB7B24B80}" srcOrd="0" destOrd="0" presId="urn:microsoft.com/office/officeart/2005/8/layout/default#21"/>
    <dgm:cxn modelId="{2480002C-E54A-4DE7-99A7-86580565369A}" srcId="{1DC23F37-B2A5-4489-8B09-4A615CC3EBEF}" destId="{CA475B6C-91E6-4F17-8A95-EBD833F1A27B}" srcOrd="2" destOrd="0" parTransId="{968EEA81-C7F5-451E-BC1D-55DE7E6C290E}" sibTransId="{FB784393-7263-4F55-807E-E10CC83A0FBC}"/>
    <dgm:cxn modelId="{002D2BF8-CA1C-4915-AC84-C9C04E83A6BE}" type="presOf" srcId="{2CE8107F-1857-48EC-B5AF-DBD89F55ED47}" destId="{5EE670CF-AD80-450F-A49F-19665A8B4840}" srcOrd="0" destOrd="0" presId="urn:microsoft.com/office/officeart/2005/8/layout/default#21"/>
    <dgm:cxn modelId="{8B2AA670-586F-4189-BA2E-124F0FB96D9C}" type="presOf" srcId="{D2DCAC13-CA65-4BC0-8CDB-8E0F3D547F6E}" destId="{184E7D33-037D-4A46-B74C-FC23741DCFDC}" srcOrd="0" destOrd="0" presId="urn:microsoft.com/office/officeart/2005/8/layout/default#21"/>
    <dgm:cxn modelId="{F2C898E6-1580-4C08-974E-147A8DB25755}" type="presOf" srcId="{046920F5-AB0E-4C3A-86BD-2AACFEF5D77C}" destId="{A83DC96D-9912-4349-A95F-913F3BFEC9A4}" srcOrd="0" destOrd="0" presId="urn:microsoft.com/office/officeart/2005/8/layout/default#21"/>
    <dgm:cxn modelId="{A5D99C91-ECF5-4639-B7A0-156211B6D8A9}" type="presOf" srcId="{2FE77C21-06C3-4CF6-A8B5-CFFC86F4FEE8}" destId="{9F80FEED-61F7-4115-B587-AF024FEA42E5}" srcOrd="0" destOrd="0" presId="urn:microsoft.com/office/officeart/2005/8/layout/default#21"/>
    <dgm:cxn modelId="{BB643947-914F-4DE4-95B5-ADF071D88C03}" srcId="{1DC23F37-B2A5-4489-8B09-4A615CC3EBEF}" destId="{7FC7A0BE-8359-42BF-A7D6-F09B602622A4}" srcOrd="1" destOrd="0" parTransId="{FF3E1C93-56AC-473D-9F06-1C0C5758E024}" sibTransId="{56FDB5C0-AECE-4780-9A59-800903F7FE19}"/>
    <dgm:cxn modelId="{C07DF2C9-8565-4EE8-9DD9-2E90F1284DDA}" srcId="{1DC23F37-B2A5-4489-8B09-4A615CC3EBEF}" destId="{02FE7BC6-36B0-46EA-A3DA-33EAC14E7913}" srcOrd="6" destOrd="0" parTransId="{82785538-49BA-4566-AFDB-D9BDE53CE54A}" sibTransId="{F7357E66-8FBF-4082-8A01-C8E6FF69081E}"/>
    <dgm:cxn modelId="{AE323C8A-126F-4BC4-BFA9-36DD8D48B7B2}" srcId="{1DC23F37-B2A5-4489-8B09-4A615CC3EBEF}" destId="{52E4FBF4-0120-4D5D-B30A-BA042CC55B88}" srcOrd="5" destOrd="0" parTransId="{1C1A3896-C52E-47E5-850C-E4D355763C12}" sibTransId="{27D600CF-2703-4F50-8E78-2B7E9CCEAC08}"/>
    <dgm:cxn modelId="{96F057E3-7FEB-40DB-9411-2C6C8B0AD228}" srcId="{1DC23F37-B2A5-4489-8B09-4A615CC3EBEF}" destId="{046920F5-AB0E-4C3A-86BD-2AACFEF5D77C}" srcOrd="11" destOrd="0" parTransId="{E8F946A5-FF40-4A37-AD52-1EB47B22BDEC}" sibTransId="{368D2C08-D3E5-439A-9F86-3D59C09F7A9D}"/>
    <dgm:cxn modelId="{1D6ECCC0-BA84-4371-8F3E-0FCDB92D1616}" srcId="{1DC23F37-B2A5-4489-8B09-4A615CC3EBEF}" destId="{F345E7EE-E1F8-44A4-9F84-5E7CCF2A20EF}" srcOrd="4" destOrd="0" parTransId="{0BFD1A03-AE03-496F-B1D7-BFC8F1661FF0}" sibTransId="{C9741DC4-E844-4BCD-A9D9-E9315D5F331A}"/>
    <dgm:cxn modelId="{E589E6F6-040F-476E-B612-222CAEC4833C}" type="presOf" srcId="{B6AFED10-0988-4C44-949B-8BEBC96D3EAA}" destId="{3BBED60B-982D-42E3-B689-62A1EF8AF65E}" srcOrd="0" destOrd="0" presId="urn:microsoft.com/office/officeart/2005/8/layout/default#21"/>
    <dgm:cxn modelId="{48B9DCC5-5B44-4F82-B261-3B30D37925DA}" type="presOf" srcId="{7FC7A0BE-8359-42BF-A7D6-F09B602622A4}" destId="{4102BA6B-7DAB-4DE9-9EF5-0B27523F3F40}" srcOrd="0" destOrd="0" presId="urn:microsoft.com/office/officeart/2005/8/layout/default#21"/>
    <dgm:cxn modelId="{9D7EB569-F1E2-4F6A-B646-D79F29D4C1FA}" type="presOf" srcId="{E4C23DE3-EDBD-4DF2-8562-55450495215D}" destId="{B970106F-5F97-4884-8FF5-097BDF5265EC}" srcOrd="0" destOrd="0" presId="urn:microsoft.com/office/officeart/2005/8/layout/default#21"/>
    <dgm:cxn modelId="{DFA10035-8A4D-4DF0-BC82-73CDF2AC7565}" srcId="{1DC23F37-B2A5-4489-8B09-4A615CC3EBEF}" destId="{B6AFED10-0988-4C44-949B-8BEBC96D3EAA}" srcOrd="8" destOrd="0" parTransId="{412FD301-0933-48EF-AF50-D3A5D747DE27}" sibTransId="{EEDB10F6-58BE-4E45-B628-82D65FFC3701}"/>
    <dgm:cxn modelId="{EE2EB69B-8B80-4FE0-BB62-BE0515A49FEC}" srcId="{1DC23F37-B2A5-4489-8B09-4A615CC3EBEF}" destId="{2FE77C21-06C3-4CF6-A8B5-CFFC86F4FEE8}" srcOrd="9" destOrd="0" parTransId="{7B5A81B7-ACD7-47AB-A875-932E9CE83784}" sibTransId="{17B87219-6A7D-44C9-BC67-1D6A2A2D285E}"/>
    <dgm:cxn modelId="{C9C71E4D-DFD2-463C-98F1-3C478351BD18}" srcId="{1DC23F37-B2A5-4489-8B09-4A615CC3EBEF}" destId="{E4C23DE3-EDBD-4DF2-8562-55450495215D}" srcOrd="7" destOrd="0" parTransId="{0948A2A9-1CD7-468C-A598-85A7754ADD38}" sibTransId="{6CEE38AF-2FF8-4203-BA3F-C6FBC0AE5841}"/>
    <dgm:cxn modelId="{70D9106C-67FE-4F46-9374-09F324196F4C}" type="presOf" srcId="{02FE7BC6-36B0-46EA-A3DA-33EAC14E7913}" destId="{0C4004CD-6421-4BD8-A04C-EEAEBF3E5384}" srcOrd="0" destOrd="0" presId="urn:microsoft.com/office/officeart/2005/8/layout/default#21"/>
    <dgm:cxn modelId="{82716D8A-520D-4260-B516-BEAF706E2B29}" type="presOf" srcId="{1DC23F37-B2A5-4489-8B09-4A615CC3EBEF}" destId="{4052ED2E-9580-45D7-B122-A57B35441D7D}" srcOrd="0" destOrd="0" presId="urn:microsoft.com/office/officeart/2005/8/layout/default#21"/>
    <dgm:cxn modelId="{D25AF897-96C5-4DE8-8FCC-A7A5B64B878B}" type="presParOf" srcId="{4052ED2E-9580-45D7-B122-A57B35441D7D}" destId="{5EE670CF-AD80-450F-A49F-19665A8B4840}" srcOrd="0" destOrd="0" presId="urn:microsoft.com/office/officeart/2005/8/layout/default#21"/>
    <dgm:cxn modelId="{AD043E55-7793-4431-8B79-0148D65BFD80}" type="presParOf" srcId="{4052ED2E-9580-45D7-B122-A57B35441D7D}" destId="{FC3EBA82-4CC5-49FB-968A-16A8E1965FD7}" srcOrd="1" destOrd="0" presId="urn:microsoft.com/office/officeart/2005/8/layout/default#21"/>
    <dgm:cxn modelId="{3950FCAA-BE18-4B95-8D2F-3017F2DB517B}" type="presParOf" srcId="{4052ED2E-9580-45D7-B122-A57B35441D7D}" destId="{4102BA6B-7DAB-4DE9-9EF5-0B27523F3F40}" srcOrd="2" destOrd="0" presId="urn:microsoft.com/office/officeart/2005/8/layout/default#21"/>
    <dgm:cxn modelId="{8AF6EF99-94C0-42A0-8C65-42064E59AC86}" type="presParOf" srcId="{4052ED2E-9580-45D7-B122-A57B35441D7D}" destId="{D8AB140A-6FCB-46C2-978B-9C624DF820DF}" srcOrd="3" destOrd="0" presId="urn:microsoft.com/office/officeart/2005/8/layout/default#21"/>
    <dgm:cxn modelId="{AD3F04B3-1165-44CD-97FF-7FBC138182F7}" type="presParOf" srcId="{4052ED2E-9580-45D7-B122-A57B35441D7D}" destId="{595F1D06-F922-4323-9756-285EF6679EA4}" srcOrd="4" destOrd="0" presId="urn:microsoft.com/office/officeart/2005/8/layout/default#21"/>
    <dgm:cxn modelId="{57C45A17-13C9-4E13-88F3-61E1DB1CBADD}" type="presParOf" srcId="{4052ED2E-9580-45D7-B122-A57B35441D7D}" destId="{98716E58-111A-4470-B6B3-F7E678CEBF46}" srcOrd="5" destOrd="0" presId="urn:microsoft.com/office/officeart/2005/8/layout/default#21"/>
    <dgm:cxn modelId="{4AF244E6-056E-4012-B004-CBD9D3BE674B}" type="presParOf" srcId="{4052ED2E-9580-45D7-B122-A57B35441D7D}" destId="{39F6FAA0-C4CE-4FFA-ACE4-DD9C0D18A76A}" srcOrd="6" destOrd="0" presId="urn:microsoft.com/office/officeart/2005/8/layout/default#21"/>
    <dgm:cxn modelId="{A31784C5-3B3F-45BF-BC6B-8EA06CE83561}" type="presParOf" srcId="{4052ED2E-9580-45D7-B122-A57B35441D7D}" destId="{0F523C3F-B8C0-45E3-8319-102D16BDFBCF}" srcOrd="7" destOrd="0" presId="urn:microsoft.com/office/officeart/2005/8/layout/default#21"/>
    <dgm:cxn modelId="{CDC263D1-7B70-498A-B1D0-FB43F2471209}" type="presParOf" srcId="{4052ED2E-9580-45D7-B122-A57B35441D7D}" destId="{6F4799E1-78C2-427E-9623-7E8CB7B24B80}" srcOrd="8" destOrd="0" presId="urn:microsoft.com/office/officeart/2005/8/layout/default#21"/>
    <dgm:cxn modelId="{76B41541-82C1-46A1-824C-266C3412055E}" type="presParOf" srcId="{4052ED2E-9580-45D7-B122-A57B35441D7D}" destId="{28A31AA5-4306-44C4-B398-C43FB9F509CB}" srcOrd="9" destOrd="0" presId="urn:microsoft.com/office/officeart/2005/8/layout/default#21"/>
    <dgm:cxn modelId="{BAD20CB6-E6DC-4652-B018-457E395855D7}" type="presParOf" srcId="{4052ED2E-9580-45D7-B122-A57B35441D7D}" destId="{D8ED64D0-1EC7-479D-B308-07403749F43B}" srcOrd="10" destOrd="0" presId="urn:microsoft.com/office/officeart/2005/8/layout/default#21"/>
    <dgm:cxn modelId="{3AD07FD9-B63B-40CF-AFA8-46ED55567769}" type="presParOf" srcId="{4052ED2E-9580-45D7-B122-A57B35441D7D}" destId="{E5C3FD28-E1A2-48C7-BED8-9BA573ED7814}" srcOrd="11" destOrd="0" presId="urn:microsoft.com/office/officeart/2005/8/layout/default#21"/>
    <dgm:cxn modelId="{6A869D0A-A970-47D2-8F2C-40140EF86BA5}" type="presParOf" srcId="{4052ED2E-9580-45D7-B122-A57B35441D7D}" destId="{0C4004CD-6421-4BD8-A04C-EEAEBF3E5384}" srcOrd="12" destOrd="0" presId="urn:microsoft.com/office/officeart/2005/8/layout/default#21"/>
    <dgm:cxn modelId="{3FD5A992-F965-4E08-B1BB-78449A3FB1E2}" type="presParOf" srcId="{4052ED2E-9580-45D7-B122-A57B35441D7D}" destId="{A36A68C8-290D-49BE-BF34-7E681B74FBF8}" srcOrd="13" destOrd="0" presId="urn:microsoft.com/office/officeart/2005/8/layout/default#21"/>
    <dgm:cxn modelId="{06A6A70E-E9BF-48BB-8CFE-156AF769D3AC}" type="presParOf" srcId="{4052ED2E-9580-45D7-B122-A57B35441D7D}" destId="{B970106F-5F97-4884-8FF5-097BDF5265EC}" srcOrd="14" destOrd="0" presId="urn:microsoft.com/office/officeart/2005/8/layout/default#21"/>
    <dgm:cxn modelId="{C09A9524-F26B-4A47-AD92-644FEFBECA2A}" type="presParOf" srcId="{4052ED2E-9580-45D7-B122-A57B35441D7D}" destId="{0C620159-8C16-4A1C-AB6B-673E242EB1EA}" srcOrd="15" destOrd="0" presId="urn:microsoft.com/office/officeart/2005/8/layout/default#21"/>
    <dgm:cxn modelId="{7384C675-059E-4939-9EDF-9DA73BE0312C}" type="presParOf" srcId="{4052ED2E-9580-45D7-B122-A57B35441D7D}" destId="{3BBED60B-982D-42E3-B689-62A1EF8AF65E}" srcOrd="16" destOrd="0" presId="urn:microsoft.com/office/officeart/2005/8/layout/default#21"/>
    <dgm:cxn modelId="{05547A01-E594-499B-9193-B6199B1B2255}" type="presParOf" srcId="{4052ED2E-9580-45D7-B122-A57B35441D7D}" destId="{56FC6CE3-C261-4D3C-BDA7-1B1EF14E5503}" srcOrd="17" destOrd="0" presId="urn:microsoft.com/office/officeart/2005/8/layout/default#21"/>
    <dgm:cxn modelId="{EEC7E285-9BC3-4321-83CD-71E30D102DB3}" type="presParOf" srcId="{4052ED2E-9580-45D7-B122-A57B35441D7D}" destId="{9F80FEED-61F7-4115-B587-AF024FEA42E5}" srcOrd="18" destOrd="0" presId="urn:microsoft.com/office/officeart/2005/8/layout/default#21"/>
    <dgm:cxn modelId="{D47C90ED-4F04-48C6-A6FF-8A4F45B0ECF3}" type="presParOf" srcId="{4052ED2E-9580-45D7-B122-A57B35441D7D}" destId="{8BE51D6F-92F9-4299-8C9F-2E8DBA210F85}" srcOrd="19" destOrd="0" presId="urn:microsoft.com/office/officeart/2005/8/layout/default#21"/>
    <dgm:cxn modelId="{1454D2F3-980C-4EF3-A7F2-4F1A22A0DBE6}" type="presParOf" srcId="{4052ED2E-9580-45D7-B122-A57B35441D7D}" destId="{184E7D33-037D-4A46-B74C-FC23741DCFDC}" srcOrd="20" destOrd="0" presId="urn:microsoft.com/office/officeart/2005/8/layout/default#21"/>
    <dgm:cxn modelId="{F1FC6404-E60E-4493-936C-47A4FAD7C09F}" type="presParOf" srcId="{4052ED2E-9580-45D7-B122-A57B35441D7D}" destId="{9A8F2025-1585-4CE3-898B-86931B1B17DD}" srcOrd="21" destOrd="0" presId="urn:microsoft.com/office/officeart/2005/8/layout/default#21"/>
    <dgm:cxn modelId="{D98A29FB-33CC-47AD-9207-7B19D598A6CB}" type="presParOf" srcId="{4052ED2E-9580-45D7-B122-A57B35441D7D}" destId="{A83DC96D-9912-4349-A95F-913F3BFEC9A4}" srcOrd="22" destOrd="0" presId="urn:microsoft.com/office/officeart/2005/8/layout/default#2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C4E3F-CB51-4D47-A4E0-A7726A3EABC6}">
      <dsp:nvSpPr>
        <dsp:cNvPr id="0" name=""/>
        <dsp:cNvSpPr/>
      </dsp:nvSpPr>
      <dsp:spPr>
        <a:xfrm>
          <a:off x="0" y="45689"/>
          <a:ext cx="8229600" cy="695565"/>
        </a:xfrm>
        <a:prstGeom prst="roundRect">
          <a:avLst/>
        </a:prstGeom>
        <a:gradFill rotWithShape="0">
          <a:gsLst>
            <a:gs pos="0">
              <a:schemeClr val="accent4">
                <a:alpha val="90000"/>
                <a:hueOff val="0"/>
                <a:satOff val="0"/>
                <a:lumOff val="0"/>
                <a:alphaOff val="0"/>
                <a:shade val="85000"/>
                <a:satMod val="130000"/>
              </a:schemeClr>
            </a:gs>
            <a:gs pos="34000">
              <a:schemeClr val="accent4">
                <a:alpha val="90000"/>
                <a:hueOff val="0"/>
                <a:satOff val="0"/>
                <a:lumOff val="0"/>
                <a:alphaOff val="0"/>
                <a:shade val="87000"/>
                <a:satMod val="125000"/>
              </a:schemeClr>
            </a:gs>
            <a:gs pos="70000">
              <a:schemeClr val="accent4">
                <a:alpha val="90000"/>
                <a:hueOff val="0"/>
                <a:satOff val="0"/>
                <a:lumOff val="0"/>
                <a:alphaOff val="0"/>
                <a:tint val="100000"/>
                <a:shade val="90000"/>
                <a:satMod val="130000"/>
              </a:schemeClr>
            </a:gs>
            <a:gs pos="100000">
              <a:schemeClr val="accent4">
                <a:alpha val="90000"/>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To make business activities more efficient</a:t>
          </a:r>
          <a:endParaRPr lang="en-US" sz="2900" kern="1200" dirty="0"/>
        </a:p>
      </dsp:txBody>
      <dsp:txXfrm>
        <a:off x="33955" y="79644"/>
        <a:ext cx="8161690" cy="627655"/>
      </dsp:txXfrm>
    </dsp:sp>
    <dsp:sp modelId="{FBFDA53E-D9D7-40CB-9126-88A70CB77327}">
      <dsp:nvSpPr>
        <dsp:cNvPr id="0" name=""/>
        <dsp:cNvSpPr/>
      </dsp:nvSpPr>
      <dsp:spPr>
        <a:xfrm>
          <a:off x="0" y="824774"/>
          <a:ext cx="8229600" cy="695565"/>
        </a:xfrm>
        <a:prstGeom prst="roundRect">
          <a:avLst/>
        </a:prstGeom>
        <a:gradFill rotWithShape="0">
          <a:gsLst>
            <a:gs pos="0">
              <a:schemeClr val="accent4">
                <a:alpha val="90000"/>
                <a:hueOff val="0"/>
                <a:satOff val="0"/>
                <a:lumOff val="0"/>
                <a:alphaOff val="-13333"/>
                <a:shade val="85000"/>
                <a:satMod val="130000"/>
              </a:schemeClr>
            </a:gs>
            <a:gs pos="34000">
              <a:schemeClr val="accent4">
                <a:alpha val="90000"/>
                <a:hueOff val="0"/>
                <a:satOff val="0"/>
                <a:lumOff val="0"/>
                <a:alphaOff val="-13333"/>
                <a:shade val="87000"/>
                <a:satMod val="125000"/>
              </a:schemeClr>
            </a:gs>
            <a:gs pos="70000">
              <a:schemeClr val="accent4">
                <a:alpha val="90000"/>
                <a:hueOff val="0"/>
                <a:satOff val="0"/>
                <a:lumOff val="0"/>
                <a:alphaOff val="-13333"/>
                <a:tint val="100000"/>
                <a:shade val="90000"/>
                <a:satMod val="130000"/>
              </a:schemeClr>
            </a:gs>
            <a:gs pos="100000">
              <a:schemeClr val="accent4">
                <a:alpha val="90000"/>
                <a:hueOff val="0"/>
                <a:satOff val="0"/>
                <a:lumOff val="0"/>
                <a:alphaOff val="-13333"/>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To assist with graphics and multimedia projects</a:t>
          </a:r>
          <a:endParaRPr lang="en-US" sz="2900" kern="1200" dirty="0"/>
        </a:p>
      </dsp:txBody>
      <dsp:txXfrm>
        <a:off x="33955" y="858729"/>
        <a:ext cx="8161690" cy="627655"/>
      </dsp:txXfrm>
    </dsp:sp>
    <dsp:sp modelId="{E344CC3D-9DAE-48E9-BC83-6846A94F58A6}">
      <dsp:nvSpPr>
        <dsp:cNvPr id="0" name=""/>
        <dsp:cNvSpPr/>
      </dsp:nvSpPr>
      <dsp:spPr>
        <a:xfrm>
          <a:off x="0" y="1603859"/>
          <a:ext cx="8229600" cy="695565"/>
        </a:xfrm>
        <a:prstGeom prst="roundRect">
          <a:avLst/>
        </a:prstGeom>
        <a:gradFill rotWithShape="0">
          <a:gsLst>
            <a:gs pos="0">
              <a:schemeClr val="accent4">
                <a:alpha val="90000"/>
                <a:hueOff val="0"/>
                <a:satOff val="0"/>
                <a:lumOff val="0"/>
                <a:alphaOff val="-26667"/>
                <a:shade val="85000"/>
                <a:satMod val="130000"/>
              </a:schemeClr>
            </a:gs>
            <a:gs pos="34000">
              <a:schemeClr val="accent4">
                <a:alpha val="90000"/>
                <a:hueOff val="0"/>
                <a:satOff val="0"/>
                <a:lumOff val="0"/>
                <a:alphaOff val="-26667"/>
                <a:shade val="87000"/>
                <a:satMod val="125000"/>
              </a:schemeClr>
            </a:gs>
            <a:gs pos="70000">
              <a:schemeClr val="accent4">
                <a:alpha val="90000"/>
                <a:hueOff val="0"/>
                <a:satOff val="0"/>
                <a:lumOff val="0"/>
                <a:alphaOff val="-26667"/>
                <a:tint val="100000"/>
                <a:shade val="90000"/>
                <a:satMod val="130000"/>
              </a:schemeClr>
            </a:gs>
            <a:gs pos="100000">
              <a:schemeClr val="accent4">
                <a:alpha val="90000"/>
                <a:hueOff val="0"/>
                <a:satOff val="0"/>
                <a:lumOff val="0"/>
                <a:alphaOff val="-26667"/>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To support home, personal, and educational tasks</a:t>
          </a:r>
          <a:endParaRPr lang="en-US" sz="2900" kern="1200" dirty="0"/>
        </a:p>
      </dsp:txBody>
      <dsp:txXfrm>
        <a:off x="33955" y="1637814"/>
        <a:ext cx="8161690" cy="627655"/>
      </dsp:txXfrm>
    </dsp:sp>
    <dsp:sp modelId="{B68151E5-4FBD-4D0F-99E8-496DDB421FCC}">
      <dsp:nvSpPr>
        <dsp:cNvPr id="0" name=""/>
        <dsp:cNvSpPr/>
      </dsp:nvSpPr>
      <dsp:spPr>
        <a:xfrm>
          <a:off x="0" y="2382945"/>
          <a:ext cx="8229600" cy="695565"/>
        </a:xfrm>
        <a:prstGeom prst="roundRect">
          <a:avLst/>
        </a:prstGeom>
        <a:gradFill rotWithShape="0">
          <a:gsLst>
            <a:gs pos="0">
              <a:schemeClr val="accent4">
                <a:alpha val="90000"/>
                <a:hueOff val="0"/>
                <a:satOff val="0"/>
                <a:lumOff val="0"/>
                <a:alphaOff val="-40000"/>
                <a:shade val="85000"/>
                <a:satMod val="130000"/>
              </a:schemeClr>
            </a:gs>
            <a:gs pos="34000">
              <a:schemeClr val="accent4">
                <a:alpha val="90000"/>
                <a:hueOff val="0"/>
                <a:satOff val="0"/>
                <a:lumOff val="0"/>
                <a:alphaOff val="-40000"/>
                <a:shade val="87000"/>
                <a:satMod val="125000"/>
              </a:schemeClr>
            </a:gs>
            <a:gs pos="70000">
              <a:schemeClr val="accent4">
                <a:alpha val="90000"/>
                <a:hueOff val="0"/>
                <a:satOff val="0"/>
                <a:lumOff val="0"/>
                <a:alphaOff val="-40000"/>
                <a:tint val="100000"/>
                <a:shade val="90000"/>
                <a:satMod val="130000"/>
              </a:schemeClr>
            </a:gs>
            <a:gs pos="100000">
              <a:schemeClr val="accent4">
                <a:alpha val="90000"/>
                <a:hueOff val="0"/>
                <a:satOff val="0"/>
                <a:lumOff val="0"/>
                <a:alphaOff val="-4000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To facilitate communications</a:t>
          </a:r>
          <a:endParaRPr lang="en-US" sz="2900" kern="1200" dirty="0"/>
        </a:p>
      </dsp:txBody>
      <dsp:txXfrm>
        <a:off x="33955" y="2416900"/>
        <a:ext cx="8161690" cy="6276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136DED-68A2-4DC5-8AC9-054F8C421829}">
      <dsp:nvSpPr>
        <dsp:cNvPr id="0" name=""/>
        <dsp:cNvSpPr/>
      </dsp:nvSpPr>
      <dsp:spPr>
        <a:xfrm>
          <a:off x="1076325" y="1190"/>
          <a:ext cx="2018109" cy="1210865"/>
        </a:xfrm>
        <a:prstGeom prst="rect">
          <a:avLst/>
        </a:prstGeom>
        <a:gradFill rotWithShape="0">
          <a:gsLst>
            <a:gs pos="0">
              <a:schemeClr val="accent4">
                <a:shade val="80000"/>
                <a:hueOff val="0"/>
                <a:satOff val="0"/>
                <a:lumOff val="0"/>
                <a:alphaOff val="0"/>
                <a:tint val="65000"/>
                <a:shade val="92000"/>
                <a:satMod val="130000"/>
              </a:schemeClr>
            </a:gs>
            <a:gs pos="45000">
              <a:schemeClr val="accent4">
                <a:shade val="80000"/>
                <a:hueOff val="0"/>
                <a:satOff val="0"/>
                <a:lumOff val="0"/>
                <a:alphaOff val="0"/>
                <a:tint val="60000"/>
                <a:shade val="99000"/>
                <a:satMod val="120000"/>
              </a:schemeClr>
            </a:gs>
            <a:gs pos="100000">
              <a:schemeClr val="accent4">
                <a:shade val="8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67588E"/>
              </a:solidFill>
            </a:rPr>
            <a:t>Packaged software</a:t>
          </a:r>
          <a:endParaRPr lang="en-US" sz="2400" b="1" kern="1200" dirty="0">
            <a:solidFill>
              <a:srgbClr val="67588E"/>
            </a:solidFill>
          </a:endParaRPr>
        </a:p>
      </dsp:txBody>
      <dsp:txXfrm>
        <a:off x="1076325" y="1190"/>
        <a:ext cx="2018109" cy="1210865"/>
      </dsp:txXfrm>
    </dsp:sp>
    <dsp:sp modelId="{C71A7C77-138B-4EBC-B8D7-424CE74B8B02}">
      <dsp:nvSpPr>
        <dsp:cNvPr id="0" name=""/>
        <dsp:cNvSpPr/>
      </dsp:nvSpPr>
      <dsp:spPr>
        <a:xfrm>
          <a:off x="3283369" y="39829"/>
          <a:ext cx="2018109" cy="1210865"/>
        </a:xfrm>
        <a:prstGeom prst="rect">
          <a:avLst/>
        </a:prstGeom>
        <a:gradFill rotWithShape="0">
          <a:gsLst>
            <a:gs pos="0">
              <a:schemeClr val="accent4">
                <a:shade val="80000"/>
                <a:hueOff val="-32943"/>
                <a:satOff val="-1578"/>
                <a:lumOff val="4492"/>
                <a:alphaOff val="0"/>
                <a:tint val="65000"/>
                <a:shade val="92000"/>
                <a:satMod val="130000"/>
              </a:schemeClr>
            </a:gs>
            <a:gs pos="45000">
              <a:schemeClr val="accent4">
                <a:shade val="80000"/>
                <a:hueOff val="-32943"/>
                <a:satOff val="-1578"/>
                <a:lumOff val="4492"/>
                <a:alphaOff val="0"/>
                <a:tint val="60000"/>
                <a:shade val="99000"/>
                <a:satMod val="120000"/>
              </a:schemeClr>
            </a:gs>
            <a:gs pos="100000">
              <a:schemeClr val="accent4">
                <a:shade val="80000"/>
                <a:hueOff val="-32943"/>
                <a:satOff val="-1578"/>
                <a:lumOff val="4492"/>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67588E"/>
              </a:solidFill>
            </a:rPr>
            <a:t>Custom software</a:t>
          </a:r>
          <a:endParaRPr lang="en-US" sz="2400" b="1" kern="1200" dirty="0">
            <a:solidFill>
              <a:srgbClr val="67588E"/>
            </a:solidFill>
          </a:endParaRPr>
        </a:p>
      </dsp:txBody>
      <dsp:txXfrm>
        <a:off x="3283369" y="39829"/>
        <a:ext cx="2018109" cy="1210865"/>
      </dsp:txXfrm>
    </dsp:sp>
    <dsp:sp modelId="{F08B5EFB-A237-418B-9C16-67730CD40289}">
      <dsp:nvSpPr>
        <dsp:cNvPr id="0" name=""/>
        <dsp:cNvSpPr/>
      </dsp:nvSpPr>
      <dsp:spPr>
        <a:xfrm>
          <a:off x="5516165" y="1190"/>
          <a:ext cx="2018109" cy="1210865"/>
        </a:xfrm>
        <a:prstGeom prst="rect">
          <a:avLst/>
        </a:prstGeom>
        <a:gradFill rotWithShape="0">
          <a:gsLst>
            <a:gs pos="0">
              <a:schemeClr val="accent4">
                <a:shade val="80000"/>
                <a:hueOff val="-65885"/>
                <a:satOff val="-3156"/>
                <a:lumOff val="8984"/>
                <a:alphaOff val="0"/>
                <a:tint val="65000"/>
                <a:shade val="92000"/>
                <a:satMod val="130000"/>
              </a:schemeClr>
            </a:gs>
            <a:gs pos="45000">
              <a:schemeClr val="accent4">
                <a:shade val="80000"/>
                <a:hueOff val="-65885"/>
                <a:satOff val="-3156"/>
                <a:lumOff val="8984"/>
                <a:alphaOff val="0"/>
                <a:tint val="60000"/>
                <a:shade val="99000"/>
                <a:satMod val="120000"/>
              </a:schemeClr>
            </a:gs>
            <a:gs pos="100000">
              <a:schemeClr val="accent4">
                <a:shade val="80000"/>
                <a:hueOff val="-65885"/>
                <a:satOff val="-3156"/>
                <a:lumOff val="8984"/>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67588E"/>
              </a:solidFill>
            </a:rPr>
            <a:t>Web application</a:t>
          </a:r>
          <a:endParaRPr lang="en-US" sz="2400" b="1" kern="1200" dirty="0">
            <a:solidFill>
              <a:srgbClr val="67588E"/>
            </a:solidFill>
          </a:endParaRPr>
        </a:p>
      </dsp:txBody>
      <dsp:txXfrm>
        <a:off x="5516165" y="1190"/>
        <a:ext cx="2018109" cy="1210865"/>
      </dsp:txXfrm>
    </dsp:sp>
    <dsp:sp modelId="{185E74F3-087C-48EC-B257-04790A65D5E4}">
      <dsp:nvSpPr>
        <dsp:cNvPr id="0" name=""/>
        <dsp:cNvSpPr/>
      </dsp:nvSpPr>
      <dsp:spPr>
        <a:xfrm>
          <a:off x="1076325" y="1413867"/>
          <a:ext cx="2018109" cy="1210865"/>
        </a:xfrm>
        <a:prstGeom prst="rect">
          <a:avLst/>
        </a:prstGeom>
        <a:gradFill rotWithShape="0">
          <a:gsLst>
            <a:gs pos="0">
              <a:schemeClr val="accent4">
                <a:shade val="80000"/>
                <a:hueOff val="-98828"/>
                <a:satOff val="-4733"/>
                <a:lumOff val="13475"/>
                <a:alphaOff val="0"/>
                <a:tint val="65000"/>
                <a:shade val="92000"/>
                <a:satMod val="130000"/>
              </a:schemeClr>
            </a:gs>
            <a:gs pos="45000">
              <a:schemeClr val="accent4">
                <a:shade val="80000"/>
                <a:hueOff val="-98828"/>
                <a:satOff val="-4733"/>
                <a:lumOff val="13475"/>
                <a:alphaOff val="0"/>
                <a:tint val="60000"/>
                <a:shade val="99000"/>
                <a:satMod val="120000"/>
              </a:schemeClr>
            </a:gs>
            <a:gs pos="100000">
              <a:schemeClr val="accent4">
                <a:shade val="80000"/>
                <a:hueOff val="-98828"/>
                <a:satOff val="-4733"/>
                <a:lumOff val="13475"/>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67588E"/>
              </a:solidFill>
            </a:rPr>
            <a:t>Open source software</a:t>
          </a:r>
          <a:endParaRPr lang="en-US" sz="2400" b="1" kern="1200" dirty="0">
            <a:solidFill>
              <a:srgbClr val="67588E"/>
            </a:solidFill>
          </a:endParaRPr>
        </a:p>
      </dsp:txBody>
      <dsp:txXfrm>
        <a:off x="1076325" y="1413867"/>
        <a:ext cx="2018109" cy="1210865"/>
      </dsp:txXfrm>
    </dsp:sp>
    <dsp:sp modelId="{239FE0BB-1C63-4306-B8AC-F75540BA3DB3}">
      <dsp:nvSpPr>
        <dsp:cNvPr id="0" name=""/>
        <dsp:cNvSpPr/>
      </dsp:nvSpPr>
      <dsp:spPr>
        <a:xfrm>
          <a:off x="3296245" y="1413867"/>
          <a:ext cx="2018109" cy="1210865"/>
        </a:xfrm>
        <a:prstGeom prst="rect">
          <a:avLst/>
        </a:prstGeom>
        <a:gradFill rotWithShape="0">
          <a:gsLst>
            <a:gs pos="0">
              <a:schemeClr val="accent4">
                <a:shade val="80000"/>
                <a:hueOff val="-131770"/>
                <a:satOff val="-6311"/>
                <a:lumOff val="17967"/>
                <a:alphaOff val="0"/>
                <a:tint val="65000"/>
                <a:shade val="92000"/>
                <a:satMod val="130000"/>
              </a:schemeClr>
            </a:gs>
            <a:gs pos="45000">
              <a:schemeClr val="accent4">
                <a:shade val="80000"/>
                <a:hueOff val="-131770"/>
                <a:satOff val="-6311"/>
                <a:lumOff val="17967"/>
                <a:alphaOff val="0"/>
                <a:tint val="60000"/>
                <a:shade val="99000"/>
                <a:satMod val="120000"/>
              </a:schemeClr>
            </a:gs>
            <a:gs pos="100000">
              <a:schemeClr val="accent4">
                <a:shade val="80000"/>
                <a:hueOff val="-131770"/>
                <a:satOff val="-6311"/>
                <a:lumOff val="17967"/>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67588E"/>
              </a:solidFill>
            </a:rPr>
            <a:t>Shareware</a:t>
          </a:r>
          <a:endParaRPr lang="en-US" sz="2400" b="1" kern="1200" dirty="0">
            <a:solidFill>
              <a:srgbClr val="67588E"/>
            </a:solidFill>
          </a:endParaRPr>
        </a:p>
      </dsp:txBody>
      <dsp:txXfrm>
        <a:off x="3296245" y="1413867"/>
        <a:ext cx="2018109" cy="1210865"/>
      </dsp:txXfrm>
    </dsp:sp>
    <dsp:sp modelId="{25FE43E1-F1E8-4447-A00A-4BEFA0312B49}">
      <dsp:nvSpPr>
        <dsp:cNvPr id="0" name=""/>
        <dsp:cNvSpPr/>
      </dsp:nvSpPr>
      <dsp:spPr>
        <a:xfrm>
          <a:off x="5516165" y="1413867"/>
          <a:ext cx="2018109" cy="1210865"/>
        </a:xfrm>
        <a:prstGeom prst="rect">
          <a:avLst/>
        </a:prstGeom>
        <a:gradFill rotWithShape="0">
          <a:gsLst>
            <a:gs pos="0">
              <a:schemeClr val="accent4">
                <a:shade val="80000"/>
                <a:hueOff val="-164713"/>
                <a:satOff val="-7889"/>
                <a:lumOff val="22459"/>
                <a:alphaOff val="0"/>
                <a:tint val="65000"/>
                <a:shade val="92000"/>
                <a:satMod val="130000"/>
              </a:schemeClr>
            </a:gs>
            <a:gs pos="45000">
              <a:schemeClr val="accent4">
                <a:shade val="80000"/>
                <a:hueOff val="-164713"/>
                <a:satOff val="-7889"/>
                <a:lumOff val="22459"/>
                <a:alphaOff val="0"/>
                <a:tint val="60000"/>
                <a:shade val="99000"/>
                <a:satMod val="120000"/>
              </a:schemeClr>
            </a:gs>
            <a:gs pos="100000">
              <a:schemeClr val="accent4">
                <a:shade val="80000"/>
                <a:hueOff val="-164713"/>
                <a:satOff val="-7889"/>
                <a:lumOff val="22459"/>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67588E"/>
              </a:solidFill>
            </a:rPr>
            <a:t>Freeware</a:t>
          </a:r>
          <a:endParaRPr lang="en-US" sz="2400" b="1" kern="1200" dirty="0">
            <a:solidFill>
              <a:srgbClr val="67588E"/>
            </a:solidFill>
          </a:endParaRPr>
        </a:p>
      </dsp:txBody>
      <dsp:txXfrm>
        <a:off x="5516165" y="1413867"/>
        <a:ext cx="2018109" cy="1210865"/>
      </dsp:txXfrm>
    </dsp:sp>
    <dsp:sp modelId="{81D8AC55-8F72-4C31-B230-7B081739B2CA}">
      <dsp:nvSpPr>
        <dsp:cNvPr id="0" name=""/>
        <dsp:cNvSpPr/>
      </dsp:nvSpPr>
      <dsp:spPr>
        <a:xfrm>
          <a:off x="3296245" y="2826543"/>
          <a:ext cx="2018109" cy="1210865"/>
        </a:xfrm>
        <a:prstGeom prst="rect">
          <a:avLst/>
        </a:prstGeom>
        <a:gradFill rotWithShape="0">
          <a:gsLst>
            <a:gs pos="0">
              <a:schemeClr val="accent4">
                <a:shade val="80000"/>
                <a:hueOff val="-197655"/>
                <a:satOff val="-9467"/>
                <a:lumOff val="26951"/>
                <a:alphaOff val="0"/>
                <a:tint val="65000"/>
                <a:shade val="92000"/>
                <a:satMod val="130000"/>
              </a:schemeClr>
            </a:gs>
            <a:gs pos="45000">
              <a:schemeClr val="accent4">
                <a:shade val="80000"/>
                <a:hueOff val="-197655"/>
                <a:satOff val="-9467"/>
                <a:lumOff val="26951"/>
                <a:alphaOff val="0"/>
                <a:tint val="60000"/>
                <a:shade val="99000"/>
                <a:satMod val="120000"/>
              </a:schemeClr>
            </a:gs>
            <a:gs pos="100000">
              <a:schemeClr val="accent4">
                <a:shade val="80000"/>
                <a:hueOff val="-197655"/>
                <a:satOff val="-9467"/>
                <a:lumOff val="26951"/>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67588E"/>
              </a:solidFill>
            </a:rPr>
            <a:t>Public-domain software</a:t>
          </a:r>
          <a:endParaRPr lang="en-US" sz="2400" b="1" kern="1200" dirty="0">
            <a:solidFill>
              <a:srgbClr val="67588E"/>
            </a:solidFill>
          </a:endParaRPr>
        </a:p>
      </dsp:txBody>
      <dsp:txXfrm>
        <a:off x="3296245" y="2826543"/>
        <a:ext cx="2018109" cy="12108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20">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2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7B2DA8-79EF-42F5-B6E5-201283250C99}"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DDA745-1F47-42C1-A5B6-AE63BD18DF9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071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7B2DA8-79EF-42F5-B6E5-201283250C99}"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DDA745-1F47-42C1-A5B6-AE63BD18DF96}" type="slidenum">
              <a:rPr lang="en-US" smtClean="0"/>
              <a:t>‹#›</a:t>
            </a:fld>
            <a:endParaRPr lang="en-US"/>
          </a:p>
        </p:txBody>
      </p:sp>
    </p:spTree>
    <p:extLst>
      <p:ext uri="{BB962C8B-B14F-4D97-AF65-F5344CB8AC3E}">
        <p14:creationId xmlns:p14="http://schemas.microsoft.com/office/powerpoint/2010/main" val="3879404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7B2DA8-79EF-42F5-B6E5-201283250C99}"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DDA745-1F47-42C1-A5B6-AE63BD18DF96}" type="slidenum">
              <a:rPr lang="en-US" smtClean="0"/>
              <a:t>‹#›</a:t>
            </a:fld>
            <a:endParaRPr lang="en-US"/>
          </a:p>
        </p:txBody>
      </p:sp>
    </p:spTree>
    <p:extLst>
      <p:ext uri="{BB962C8B-B14F-4D97-AF65-F5344CB8AC3E}">
        <p14:creationId xmlns:p14="http://schemas.microsoft.com/office/powerpoint/2010/main" val="446408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7B2DA8-79EF-42F5-B6E5-201283250C99}"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DDA745-1F47-42C1-A5B6-AE63BD18DF96}" type="slidenum">
              <a:rPr lang="en-US" smtClean="0"/>
              <a:t>‹#›</a:t>
            </a:fld>
            <a:endParaRPr lang="en-US"/>
          </a:p>
        </p:txBody>
      </p:sp>
    </p:spTree>
    <p:extLst>
      <p:ext uri="{BB962C8B-B14F-4D97-AF65-F5344CB8AC3E}">
        <p14:creationId xmlns:p14="http://schemas.microsoft.com/office/powerpoint/2010/main" val="2071460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7B2DA8-79EF-42F5-B6E5-201283250C99}"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DDA745-1F47-42C1-A5B6-AE63BD18DF9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916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7B2DA8-79EF-42F5-B6E5-201283250C99}" type="datetimeFigureOut">
              <a:rPr lang="en-US" smtClean="0"/>
              <a:t>11/25/2020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DDA745-1F47-42C1-A5B6-AE63BD18DF96}" type="slidenum">
              <a:rPr lang="en-US" smtClean="0"/>
              <a:t>‹#›</a:t>
            </a:fld>
            <a:endParaRPr lang="en-US"/>
          </a:p>
        </p:txBody>
      </p:sp>
    </p:spTree>
    <p:extLst>
      <p:ext uri="{BB962C8B-B14F-4D97-AF65-F5344CB8AC3E}">
        <p14:creationId xmlns:p14="http://schemas.microsoft.com/office/powerpoint/2010/main" val="1694189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7B2DA8-79EF-42F5-B6E5-201283250C99}" type="datetimeFigureOut">
              <a:rPr lang="en-US" smtClean="0"/>
              <a:t>11/25/2020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DDA745-1F47-42C1-A5B6-AE63BD18DF96}" type="slidenum">
              <a:rPr lang="en-US" smtClean="0"/>
              <a:t>‹#›</a:t>
            </a:fld>
            <a:endParaRPr lang="en-US"/>
          </a:p>
        </p:txBody>
      </p:sp>
    </p:spTree>
    <p:extLst>
      <p:ext uri="{BB962C8B-B14F-4D97-AF65-F5344CB8AC3E}">
        <p14:creationId xmlns:p14="http://schemas.microsoft.com/office/powerpoint/2010/main" val="1807537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7B2DA8-79EF-42F5-B6E5-201283250C99}" type="datetimeFigureOut">
              <a:rPr lang="en-US" smtClean="0"/>
              <a:t>11/25/2020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DDA745-1F47-42C1-A5B6-AE63BD18DF96}" type="slidenum">
              <a:rPr lang="en-US" smtClean="0"/>
              <a:t>‹#›</a:t>
            </a:fld>
            <a:endParaRPr lang="en-US"/>
          </a:p>
        </p:txBody>
      </p:sp>
    </p:spTree>
    <p:extLst>
      <p:ext uri="{BB962C8B-B14F-4D97-AF65-F5344CB8AC3E}">
        <p14:creationId xmlns:p14="http://schemas.microsoft.com/office/powerpoint/2010/main" val="647733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7B2DA8-79EF-42F5-B6E5-201283250C99}" type="datetimeFigureOut">
              <a:rPr lang="en-US" smtClean="0"/>
              <a:t>11/25/2020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ADDA745-1F47-42C1-A5B6-AE63BD18DF96}" type="slidenum">
              <a:rPr lang="en-US" smtClean="0"/>
              <a:t>‹#›</a:t>
            </a:fld>
            <a:endParaRPr lang="en-US"/>
          </a:p>
        </p:txBody>
      </p:sp>
    </p:spTree>
    <p:extLst>
      <p:ext uri="{BB962C8B-B14F-4D97-AF65-F5344CB8AC3E}">
        <p14:creationId xmlns:p14="http://schemas.microsoft.com/office/powerpoint/2010/main" val="1732957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7B2DA8-79EF-42F5-B6E5-201283250C99}" type="datetimeFigureOut">
              <a:rPr lang="en-US" smtClean="0"/>
              <a:t>11/25/2020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ADDA745-1F47-42C1-A5B6-AE63BD18DF96}" type="slidenum">
              <a:rPr lang="en-US" smtClean="0"/>
              <a:t>‹#›</a:t>
            </a:fld>
            <a:endParaRPr lang="en-US"/>
          </a:p>
        </p:txBody>
      </p:sp>
    </p:spTree>
    <p:extLst>
      <p:ext uri="{BB962C8B-B14F-4D97-AF65-F5344CB8AC3E}">
        <p14:creationId xmlns:p14="http://schemas.microsoft.com/office/powerpoint/2010/main" val="2354472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7B2DA8-79EF-42F5-B6E5-201283250C99}" type="datetimeFigureOut">
              <a:rPr lang="en-US" smtClean="0"/>
              <a:t>11/25/2020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DDA745-1F47-42C1-A5B6-AE63BD18DF96}" type="slidenum">
              <a:rPr lang="en-US" smtClean="0"/>
              <a:t>‹#›</a:t>
            </a:fld>
            <a:endParaRPr lang="en-US"/>
          </a:p>
        </p:txBody>
      </p:sp>
    </p:spTree>
    <p:extLst>
      <p:ext uri="{BB962C8B-B14F-4D97-AF65-F5344CB8AC3E}">
        <p14:creationId xmlns:p14="http://schemas.microsoft.com/office/powerpoint/2010/main" val="605742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7B2DA8-79EF-42F5-B6E5-201283250C99}" type="datetimeFigureOut">
              <a:rPr lang="en-US" smtClean="0"/>
              <a:t>11/25/2020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ADDA745-1F47-42C1-A5B6-AE63BD18DF9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1471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thebalancecareers.com/faqs-about-public-domain-software-and-where-to-find-it-351532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Types Of Software</a:t>
            </a:r>
            <a:endParaRPr lang="en-US" dirty="0"/>
          </a:p>
        </p:txBody>
      </p:sp>
      <p:sp>
        <p:nvSpPr>
          <p:cNvPr id="3" name="Subtitle 2"/>
          <p:cNvSpPr>
            <a:spLocks noGrp="1"/>
          </p:cNvSpPr>
          <p:nvPr>
            <p:ph type="subTitle" idx="1"/>
          </p:nvPr>
        </p:nvSpPr>
        <p:spPr/>
        <p:txBody>
          <a:bodyPr/>
          <a:lstStyle/>
          <a:p>
            <a:r>
              <a:rPr lang="en-US" dirty="0" smtClean="0"/>
              <a:t>Skills development </a:t>
            </a:r>
            <a:endParaRPr lang="en-US" dirty="0"/>
          </a:p>
        </p:txBody>
      </p:sp>
    </p:spTree>
    <p:extLst>
      <p:ext uri="{BB962C8B-B14F-4D97-AF65-F5344CB8AC3E}">
        <p14:creationId xmlns:p14="http://schemas.microsoft.com/office/powerpoint/2010/main" val="2848723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SHAREWARE</a:t>
            </a:r>
            <a:endParaRPr lang="en-US" dirty="0"/>
          </a:p>
        </p:txBody>
      </p:sp>
      <p:sp>
        <p:nvSpPr>
          <p:cNvPr id="3" name="Content Placeholder 2"/>
          <p:cNvSpPr>
            <a:spLocks noGrp="1"/>
          </p:cNvSpPr>
          <p:nvPr>
            <p:ph idx="1"/>
          </p:nvPr>
        </p:nvSpPr>
        <p:spPr/>
        <p:txBody>
          <a:bodyPr>
            <a:normAutofit/>
          </a:bodyPr>
          <a:lstStyle/>
          <a:p>
            <a:r>
              <a:rPr lang="en-US" sz="2400" b="1" dirty="0"/>
              <a:t>Shareware</a:t>
            </a:r>
            <a:r>
              <a:rPr lang="en-US" sz="2400" dirty="0"/>
              <a:t> is commercial software that is distributed free to users, eventually either requiring or encouraging users to pay for the continued support of the software</a:t>
            </a:r>
            <a:r>
              <a:rPr lang="en-US" sz="2400" dirty="0" smtClean="0"/>
              <a:t>.</a:t>
            </a:r>
          </a:p>
          <a:p>
            <a:r>
              <a:rPr lang="en-US" sz="2400" dirty="0"/>
              <a:t>An </a:t>
            </a:r>
            <a:r>
              <a:rPr lang="en-US" sz="2400" b="1" dirty="0"/>
              <a:t>example</a:t>
            </a:r>
            <a:r>
              <a:rPr lang="en-US" sz="2400" dirty="0"/>
              <a:t> of </a:t>
            </a:r>
            <a:r>
              <a:rPr lang="en-US" sz="2400" b="1" dirty="0"/>
              <a:t>shareware</a:t>
            </a:r>
            <a:r>
              <a:rPr lang="en-US" sz="2400" dirty="0"/>
              <a:t> a demo program for which you can pay for a registration key that will unlock </a:t>
            </a:r>
            <a:r>
              <a:rPr lang="en-US" sz="2400"/>
              <a:t>the </a:t>
            </a:r>
            <a:r>
              <a:rPr lang="en-US" sz="2400" smtClean="0"/>
              <a:t>software </a:t>
            </a:r>
            <a:r>
              <a:rPr lang="en-US" sz="2400" dirty="0"/>
              <a:t>that you are already using.</a:t>
            </a:r>
          </a:p>
        </p:txBody>
      </p:sp>
    </p:spTree>
    <p:extLst>
      <p:ext uri="{BB962C8B-B14F-4D97-AF65-F5344CB8AC3E}">
        <p14:creationId xmlns:p14="http://schemas.microsoft.com/office/powerpoint/2010/main" val="1492306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FREEWARE</a:t>
            </a:r>
            <a:endParaRPr lang="en-US" dirty="0"/>
          </a:p>
        </p:txBody>
      </p:sp>
      <p:sp>
        <p:nvSpPr>
          <p:cNvPr id="3" name="Content Placeholder 2"/>
          <p:cNvSpPr>
            <a:spLocks noGrp="1"/>
          </p:cNvSpPr>
          <p:nvPr>
            <p:ph idx="1"/>
          </p:nvPr>
        </p:nvSpPr>
        <p:spPr/>
        <p:txBody>
          <a:bodyPr>
            <a:normAutofit/>
          </a:bodyPr>
          <a:lstStyle/>
          <a:p>
            <a:pPr algn="just"/>
            <a:r>
              <a:rPr lang="en-US" sz="2400" dirty="0" smtClean="0"/>
              <a:t>Freeware means there are no paid licenses required to use the application, no fees or donations necessary, no restrictions on how many times you can download or open the program, and no expiration date.</a:t>
            </a:r>
          </a:p>
          <a:p>
            <a:pPr algn="just"/>
            <a:r>
              <a:rPr lang="en-US" sz="2400" dirty="0" smtClean="0"/>
              <a:t>Examples:</a:t>
            </a:r>
          </a:p>
          <a:p>
            <a:pPr algn="just">
              <a:buFont typeface="Wingdings" panose="05000000000000000000" pitchFamily="2" charset="2"/>
              <a:buChar char="§"/>
            </a:pPr>
            <a:r>
              <a:rPr lang="en-US" sz="2400" dirty="0"/>
              <a:t> </a:t>
            </a:r>
            <a:r>
              <a:rPr lang="en-US" sz="2400" b="1" dirty="0" smtClean="0"/>
              <a:t>Skype</a:t>
            </a:r>
          </a:p>
          <a:p>
            <a:pPr algn="just">
              <a:buFont typeface="Wingdings" panose="05000000000000000000" pitchFamily="2" charset="2"/>
              <a:buChar char="§"/>
            </a:pPr>
            <a:r>
              <a:rPr lang="en-US" sz="2400" dirty="0"/>
              <a:t>Free </a:t>
            </a:r>
            <a:r>
              <a:rPr lang="en-US" sz="2400" dirty="0" smtClean="0"/>
              <a:t>Studio</a:t>
            </a:r>
            <a:endParaRPr lang="en-US" sz="2400" dirty="0"/>
          </a:p>
          <a:p>
            <a:pPr algn="just">
              <a:buFont typeface="Wingdings" panose="05000000000000000000" pitchFamily="2" charset="2"/>
              <a:buChar char="§"/>
            </a:pPr>
            <a:r>
              <a:rPr lang="en-US" sz="2400" dirty="0"/>
              <a:t>Adobe Reader</a:t>
            </a:r>
          </a:p>
        </p:txBody>
      </p:sp>
    </p:spTree>
    <p:extLst>
      <p:ext uri="{BB962C8B-B14F-4D97-AF65-F5344CB8AC3E}">
        <p14:creationId xmlns:p14="http://schemas.microsoft.com/office/powerpoint/2010/main" val="2860422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domain software</a:t>
            </a:r>
          </a:p>
        </p:txBody>
      </p:sp>
      <p:sp>
        <p:nvSpPr>
          <p:cNvPr id="3" name="Content Placeholder 2"/>
          <p:cNvSpPr>
            <a:spLocks noGrp="1"/>
          </p:cNvSpPr>
          <p:nvPr>
            <p:ph idx="1"/>
          </p:nvPr>
        </p:nvSpPr>
        <p:spPr/>
        <p:txBody>
          <a:bodyPr>
            <a:normAutofit/>
          </a:bodyPr>
          <a:lstStyle/>
          <a:p>
            <a:pPr algn="just"/>
            <a:r>
              <a:rPr lang="en-US" sz="2400" dirty="0"/>
              <a:t>Public domain software is any software that has no legal, copyright or editing restrictions associated with it</a:t>
            </a:r>
            <a:r>
              <a:rPr lang="en-US" sz="2400" dirty="0" smtClean="0"/>
              <a:t>.</a:t>
            </a:r>
            <a:r>
              <a:rPr lang="en-US" sz="2400" dirty="0"/>
              <a:t> It is free and open-source software that can be publicly modified, distributed or sold without any restrictions</a:t>
            </a:r>
            <a:r>
              <a:rPr lang="en-US" sz="2400" dirty="0" smtClean="0"/>
              <a:t>.</a:t>
            </a:r>
          </a:p>
          <a:p>
            <a:pPr algn="just"/>
            <a:r>
              <a:rPr lang="en-US" sz="2400" dirty="0" smtClean="0"/>
              <a:t>Examples:</a:t>
            </a:r>
          </a:p>
          <a:p>
            <a:pPr algn="just">
              <a:buFont typeface="Wingdings" panose="05000000000000000000" pitchFamily="2" charset="2"/>
              <a:buChar char="§"/>
            </a:pPr>
            <a:r>
              <a:rPr lang="en-US" sz="2400" dirty="0" smtClean="0"/>
              <a:t>SQLite</a:t>
            </a:r>
          </a:p>
          <a:p>
            <a:pPr marL="0" indent="0" algn="just">
              <a:buNone/>
            </a:pPr>
            <a:endParaRPr lang="en-US" sz="2400" dirty="0"/>
          </a:p>
        </p:txBody>
      </p:sp>
    </p:spTree>
    <p:extLst>
      <p:ext uri="{BB962C8B-B14F-4D97-AF65-F5344CB8AC3E}">
        <p14:creationId xmlns:p14="http://schemas.microsoft.com/office/powerpoint/2010/main" val="3999628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SOFTWARE</a:t>
            </a:r>
            <a:endParaRPr lang="en-US" dirty="0"/>
          </a:p>
        </p:txBody>
      </p:sp>
      <p:sp>
        <p:nvSpPr>
          <p:cNvPr id="3" name="Content Placeholder 2"/>
          <p:cNvSpPr>
            <a:spLocks noGrp="1"/>
          </p:cNvSpPr>
          <p:nvPr>
            <p:ph idx="1"/>
          </p:nvPr>
        </p:nvSpPr>
        <p:spPr/>
        <p:txBody>
          <a:bodyPr>
            <a:normAutofit/>
          </a:bodyPr>
          <a:lstStyle/>
          <a:p>
            <a:pPr algn="just"/>
            <a:r>
              <a:rPr lang="en-US" sz="2400" b="1" dirty="0">
                <a:solidFill>
                  <a:srgbClr val="67588E"/>
                </a:solidFill>
              </a:rPr>
              <a:t>Business software</a:t>
            </a:r>
            <a:r>
              <a:rPr lang="en-US" sz="2400" dirty="0">
                <a:solidFill>
                  <a:srgbClr val="67588E"/>
                </a:solidFill>
              </a:rPr>
              <a:t> </a:t>
            </a:r>
            <a:r>
              <a:rPr lang="en-US" sz="2400" dirty="0"/>
              <a:t>is application software that assists people while performing business </a:t>
            </a:r>
            <a:r>
              <a:rPr lang="en-US" sz="2400" dirty="0" smtClean="0"/>
              <a:t>activities.</a:t>
            </a:r>
          </a:p>
          <a:p>
            <a:pPr algn="just"/>
            <a:endParaRPr lang="en-US" sz="2400" b="1" dirty="0"/>
          </a:p>
        </p:txBody>
      </p:sp>
      <p:graphicFrame>
        <p:nvGraphicFramePr>
          <p:cNvPr id="4" name="Diagram 3"/>
          <p:cNvGraphicFramePr/>
          <p:nvPr>
            <p:extLst>
              <p:ext uri="{D42A27DB-BD31-4B8C-83A1-F6EECF244321}">
                <p14:modId xmlns:p14="http://schemas.microsoft.com/office/powerpoint/2010/main" val="2573975273"/>
              </p:ext>
            </p:extLst>
          </p:nvPr>
        </p:nvGraphicFramePr>
        <p:xfrm>
          <a:off x="3041561" y="2396068"/>
          <a:ext cx="8839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2987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EXAMPLES OF BUSINESS SOFTWARE</a:t>
            </a:r>
            <a:endParaRPr lang="en-US" dirty="0"/>
          </a:p>
        </p:txBody>
      </p:sp>
      <p:sp>
        <p:nvSpPr>
          <p:cNvPr id="8" name="Content Placeholder 7"/>
          <p:cNvSpPr>
            <a:spLocks noGrp="1"/>
          </p:cNvSpPr>
          <p:nvPr>
            <p:ph idx="1"/>
          </p:nvPr>
        </p:nvSpPr>
        <p:spPr/>
        <p:txBody>
          <a:bodyPr/>
          <a:lstStyle/>
          <a:p>
            <a:r>
              <a:rPr lang="en-US" b="1" dirty="0">
                <a:solidFill>
                  <a:srgbClr val="67588E"/>
                </a:solidFill>
              </a:rPr>
              <a:t>Word processing software</a:t>
            </a:r>
            <a:r>
              <a:rPr lang="en-US" dirty="0">
                <a:solidFill>
                  <a:srgbClr val="67588E"/>
                </a:solidFill>
              </a:rPr>
              <a:t> </a:t>
            </a:r>
            <a:r>
              <a:rPr lang="en-US" dirty="0"/>
              <a:t>allows users to create and manipulate </a:t>
            </a:r>
            <a:r>
              <a:rPr lang="en-US" dirty="0" smtClean="0"/>
              <a:t>documents</a:t>
            </a:r>
          </a:p>
          <a:p>
            <a:r>
              <a:rPr lang="en-US" b="1" dirty="0">
                <a:solidFill>
                  <a:srgbClr val="67588E"/>
                </a:solidFill>
              </a:rPr>
              <a:t>Clip art</a:t>
            </a:r>
            <a:r>
              <a:rPr lang="en-US" dirty="0">
                <a:solidFill>
                  <a:srgbClr val="67588E"/>
                </a:solidFill>
              </a:rPr>
              <a:t> </a:t>
            </a:r>
            <a:r>
              <a:rPr lang="en-US" dirty="0"/>
              <a:t>is a collection of electronic drawings, photos, and other images</a:t>
            </a:r>
            <a:endParaRPr lang="en-US" b="1" dirty="0"/>
          </a:p>
          <a:p>
            <a:r>
              <a:rPr lang="en-US" b="1" dirty="0">
                <a:solidFill>
                  <a:srgbClr val="67588E"/>
                </a:solidFill>
              </a:rPr>
              <a:t>Spreadsheet software</a:t>
            </a:r>
            <a:r>
              <a:rPr lang="en-US" dirty="0">
                <a:solidFill>
                  <a:srgbClr val="67588E"/>
                </a:solidFill>
              </a:rPr>
              <a:t> </a:t>
            </a:r>
            <a:r>
              <a:rPr lang="en-US" dirty="0"/>
              <a:t>allows users to organize data in rows and columns and perform calculations</a:t>
            </a:r>
            <a:endParaRPr lang="en-US" b="1" dirty="0"/>
          </a:p>
          <a:p>
            <a:r>
              <a:rPr lang="en-US" sz="2400" dirty="0"/>
              <a:t>A </a:t>
            </a:r>
            <a:r>
              <a:rPr lang="en-US" sz="2400" b="1" dirty="0">
                <a:solidFill>
                  <a:srgbClr val="67588E"/>
                </a:solidFill>
              </a:rPr>
              <a:t>database</a:t>
            </a:r>
            <a:r>
              <a:rPr lang="en-US" sz="2400" dirty="0"/>
              <a:t> is a collection of data organized in a manner that allows access, retrieval, and use of that data</a:t>
            </a:r>
          </a:p>
          <a:p>
            <a:pPr lvl="1"/>
            <a:r>
              <a:rPr lang="en-US" sz="2000" b="1" dirty="0">
                <a:solidFill>
                  <a:srgbClr val="67588E"/>
                </a:solidFill>
              </a:rPr>
              <a:t>Database software</a:t>
            </a:r>
            <a:r>
              <a:rPr lang="en-US" sz="2000" dirty="0"/>
              <a:t> allows users to create, access, and manage a database</a:t>
            </a:r>
            <a:endParaRPr lang="en-US" sz="2000" b="1" dirty="0"/>
          </a:p>
          <a:p>
            <a:r>
              <a:rPr lang="en-US" b="1" dirty="0">
                <a:solidFill>
                  <a:srgbClr val="67588E"/>
                </a:solidFill>
              </a:rPr>
              <a:t>Presentation software</a:t>
            </a:r>
            <a:r>
              <a:rPr lang="en-US" dirty="0">
                <a:solidFill>
                  <a:srgbClr val="67588E"/>
                </a:solidFill>
              </a:rPr>
              <a:t> </a:t>
            </a:r>
            <a:r>
              <a:rPr lang="en-US" dirty="0"/>
              <a:t>allows users to create visual aids for presentations to communicate ideas, messages, and other information to a group</a:t>
            </a:r>
            <a:endParaRPr lang="en-US" b="1" dirty="0"/>
          </a:p>
          <a:p>
            <a:endParaRPr lang="en-US" dirty="0"/>
          </a:p>
        </p:txBody>
      </p:sp>
    </p:spTree>
    <p:extLst>
      <p:ext uri="{BB962C8B-B14F-4D97-AF65-F5344CB8AC3E}">
        <p14:creationId xmlns:p14="http://schemas.microsoft.com/office/powerpoint/2010/main" val="1513280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Software?</a:t>
            </a:r>
            <a:endParaRPr lang="en-US" dirty="0"/>
          </a:p>
        </p:txBody>
      </p:sp>
      <p:sp>
        <p:nvSpPr>
          <p:cNvPr id="3" name="Content Placeholder 2"/>
          <p:cNvSpPr>
            <a:spLocks noGrp="1"/>
          </p:cNvSpPr>
          <p:nvPr>
            <p:ph idx="1"/>
          </p:nvPr>
        </p:nvSpPr>
        <p:spPr/>
        <p:txBody>
          <a:bodyPr>
            <a:normAutofit/>
          </a:bodyPr>
          <a:lstStyle/>
          <a:p>
            <a:r>
              <a:rPr lang="en-US" sz="2400" dirty="0"/>
              <a:t>Software is a set of instructions, data or programs used to operate computers and execute specific tasks</a:t>
            </a:r>
            <a:r>
              <a:rPr lang="en-US" sz="2400" dirty="0" smtClean="0"/>
              <a:t>.</a:t>
            </a:r>
          </a:p>
          <a:p>
            <a:r>
              <a:rPr lang="en-US" sz="2400" dirty="0" smtClean="0"/>
              <a:t>Two Types of Software:</a:t>
            </a:r>
          </a:p>
          <a:p>
            <a:pPr>
              <a:buFont typeface="Wingdings" panose="05000000000000000000" pitchFamily="2" charset="2"/>
              <a:buChar char="§"/>
            </a:pPr>
            <a:r>
              <a:rPr lang="en-US" sz="2400" dirty="0" smtClean="0"/>
              <a:t>System Software</a:t>
            </a:r>
          </a:p>
          <a:p>
            <a:pPr>
              <a:buFont typeface="Wingdings" panose="05000000000000000000" pitchFamily="2" charset="2"/>
              <a:buChar char="§"/>
            </a:pPr>
            <a:r>
              <a:rPr lang="en-US" sz="2400" dirty="0" smtClean="0"/>
              <a:t>Application Software</a:t>
            </a:r>
            <a:endParaRPr lang="en-US" sz="2400" dirty="0"/>
          </a:p>
        </p:txBody>
      </p:sp>
    </p:spTree>
    <p:extLst>
      <p:ext uri="{BB962C8B-B14F-4D97-AF65-F5344CB8AC3E}">
        <p14:creationId xmlns:p14="http://schemas.microsoft.com/office/powerpoint/2010/main" val="3347569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SOFTWARE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sz="2400" dirty="0"/>
              <a:t>The system software is a collection of programs designed to operate, control, and extend the processing capabilities of the computer itself. System software is generally prepared by the computer manufacturers. These software products comprise of programs written in low-level languages, which interact with the hardware at a very basic level. System software serves as the interface between the hardware and the end </a:t>
            </a:r>
            <a:r>
              <a:rPr lang="en-US" sz="2400" dirty="0" smtClean="0"/>
              <a:t>users</a:t>
            </a:r>
          </a:p>
          <a:p>
            <a:pPr algn="just"/>
            <a:r>
              <a:rPr lang="en-US" sz="2400" dirty="0"/>
              <a:t>Some common system software examples are</a:t>
            </a:r>
            <a:r>
              <a:rPr lang="en-US" sz="2400" dirty="0" smtClean="0"/>
              <a:t>:</a:t>
            </a:r>
          </a:p>
          <a:p>
            <a:pPr algn="just">
              <a:buFont typeface="Wingdings" panose="05000000000000000000" pitchFamily="2" charset="2"/>
              <a:buChar char="§"/>
            </a:pPr>
            <a:r>
              <a:rPr lang="en-US" sz="2400" dirty="0" smtClean="0"/>
              <a:t>Operating System</a:t>
            </a:r>
          </a:p>
          <a:p>
            <a:pPr algn="just">
              <a:buFont typeface="Wingdings" panose="05000000000000000000" pitchFamily="2" charset="2"/>
              <a:buChar char="§"/>
            </a:pPr>
            <a:r>
              <a:rPr lang="en-US" sz="2400" dirty="0" smtClean="0"/>
              <a:t>Device Drivers</a:t>
            </a:r>
          </a:p>
          <a:p>
            <a:pPr algn="just">
              <a:buFont typeface="Wingdings" panose="05000000000000000000" pitchFamily="2" charset="2"/>
              <a:buChar char="§"/>
            </a:pPr>
            <a:r>
              <a:rPr lang="en-US" sz="2400" dirty="0"/>
              <a:t>Programming Language </a:t>
            </a:r>
            <a:r>
              <a:rPr lang="en-US" sz="2400" dirty="0" smtClean="0"/>
              <a:t>Translators</a:t>
            </a:r>
          </a:p>
          <a:p>
            <a:pPr algn="just">
              <a:buFont typeface="Wingdings" panose="05000000000000000000" pitchFamily="2" charset="2"/>
              <a:buChar char="§"/>
            </a:pPr>
            <a:r>
              <a:rPr lang="en-US" sz="2400" dirty="0"/>
              <a:t>Utility programs</a:t>
            </a:r>
          </a:p>
          <a:p>
            <a:pPr algn="just">
              <a:buFont typeface="Wingdings" panose="05000000000000000000" pitchFamily="2" charset="2"/>
              <a:buChar char="§"/>
            </a:pPr>
            <a:endParaRPr lang="en-US" sz="2400" dirty="0"/>
          </a:p>
        </p:txBody>
      </p:sp>
    </p:spTree>
    <p:extLst>
      <p:ext uri="{BB962C8B-B14F-4D97-AF65-F5344CB8AC3E}">
        <p14:creationId xmlns:p14="http://schemas.microsoft.com/office/powerpoint/2010/main" val="2613795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SOFTWARE</a:t>
            </a:r>
            <a:endParaRPr lang="en-US" dirty="0"/>
          </a:p>
        </p:txBody>
      </p:sp>
      <p:sp>
        <p:nvSpPr>
          <p:cNvPr id="3" name="Content Placeholder 2"/>
          <p:cNvSpPr>
            <a:spLocks noGrp="1"/>
          </p:cNvSpPr>
          <p:nvPr>
            <p:ph idx="1"/>
          </p:nvPr>
        </p:nvSpPr>
        <p:spPr/>
        <p:txBody>
          <a:bodyPr>
            <a:normAutofit/>
          </a:bodyPr>
          <a:lstStyle/>
          <a:p>
            <a:r>
              <a:rPr lang="en-US" sz="2400" b="1" dirty="0">
                <a:solidFill>
                  <a:srgbClr val="67588E"/>
                </a:solidFill>
              </a:rPr>
              <a:t>Application software</a:t>
            </a:r>
            <a:r>
              <a:rPr lang="en-US" sz="2400" dirty="0">
                <a:solidFill>
                  <a:srgbClr val="67588E"/>
                </a:solidFill>
              </a:rPr>
              <a:t> </a:t>
            </a:r>
            <a:r>
              <a:rPr lang="en-US" sz="2400" dirty="0"/>
              <a:t>consists of programs designed to make users more productive and/or assist with personal tasks</a:t>
            </a:r>
            <a:endParaRPr lang="en-US" sz="2400" b="1" dirty="0"/>
          </a:p>
        </p:txBody>
      </p:sp>
      <p:graphicFrame>
        <p:nvGraphicFramePr>
          <p:cNvPr id="4" name="Diagram 3"/>
          <p:cNvGraphicFramePr/>
          <p:nvPr>
            <p:extLst>
              <p:ext uri="{D42A27DB-BD31-4B8C-83A1-F6EECF244321}">
                <p14:modId xmlns:p14="http://schemas.microsoft.com/office/powerpoint/2010/main" val="127098113"/>
              </p:ext>
            </p:extLst>
          </p:nvPr>
        </p:nvGraphicFramePr>
        <p:xfrm>
          <a:off x="1762259" y="2870202"/>
          <a:ext cx="8229600"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6964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63639" y="605307"/>
            <a:ext cx="11728361" cy="5263682"/>
          </a:xfrm>
        </p:spPr>
        <p:txBody>
          <a:bodyPr/>
          <a:lstStyle/>
          <a:p>
            <a:r>
              <a:rPr lang="en-US" dirty="0"/>
              <a:t>Available in a variety of forms</a:t>
            </a:r>
            <a:r>
              <a:rPr lang="en-US" dirty="0" smtClean="0"/>
              <a:t>:</a:t>
            </a:r>
          </a:p>
          <a:p>
            <a:endParaRPr lang="en-US" dirty="0"/>
          </a:p>
        </p:txBody>
      </p:sp>
      <p:graphicFrame>
        <p:nvGraphicFramePr>
          <p:cNvPr id="4" name="Diagram 3"/>
          <p:cNvGraphicFramePr/>
          <p:nvPr>
            <p:extLst>
              <p:ext uri="{D42A27DB-BD31-4B8C-83A1-F6EECF244321}">
                <p14:modId xmlns:p14="http://schemas.microsoft.com/office/powerpoint/2010/main" val="3307489600"/>
              </p:ext>
            </p:extLst>
          </p:nvPr>
        </p:nvGraphicFramePr>
        <p:xfrm>
          <a:off x="3349044" y="1332427"/>
          <a:ext cx="86106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2205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PACKAGED SOFTWARE</a:t>
            </a:r>
            <a:endParaRPr lang="en-US" dirty="0"/>
          </a:p>
        </p:txBody>
      </p:sp>
      <p:sp>
        <p:nvSpPr>
          <p:cNvPr id="3" name="Content Placeholder 2"/>
          <p:cNvSpPr>
            <a:spLocks noGrp="1"/>
          </p:cNvSpPr>
          <p:nvPr>
            <p:ph idx="1"/>
          </p:nvPr>
        </p:nvSpPr>
        <p:spPr/>
        <p:txBody>
          <a:bodyPr>
            <a:normAutofit/>
          </a:bodyPr>
          <a:lstStyle/>
          <a:p>
            <a:r>
              <a:rPr lang="en-US" sz="2400" b="1" dirty="0"/>
              <a:t>Packaged software</a:t>
            </a:r>
            <a:r>
              <a:rPr lang="en-US" sz="2400" dirty="0"/>
              <a:t> is a collection of </a:t>
            </a:r>
            <a:r>
              <a:rPr lang="en-US" sz="2400" b="1" dirty="0"/>
              <a:t>programs</a:t>
            </a:r>
            <a:r>
              <a:rPr lang="en-US" sz="2400" dirty="0"/>
              <a:t> that perform similar functions or have similar </a:t>
            </a:r>
            <a:r>
              <a:rPr lang="en-US" sz="2400" dirty="0" smtClean="0"/>
              <a:t>features.</a:t>
            </a:r>
            <a:endParaRPr lang="en-US" sz="2400" dirty="0"/>
          </a:p>
          <a:p>
            <a:r>
              <a:rPr lang="en-US" sz="2400" dirty="0"/>
              <a:t>For </a:t>
            </a:r>
            <a:r>
              <a:rPr lang="en-US" sz="2400" dirty="0" smtClean="0"/>
              <a:t>example:</a:t>
            </a:r>
          </a:p>
          <a:p>
            <a:r>
              <a:rPr lang="en-US" sz="2400" dirty="0" smtClean="0"/>
              <a:t>Microsoft </a:t>
            </a:r>
            <a:r>
              <a:rPr lang="en-US" sz="2400" dirty="0"/>
              <a:t>Office includes multiple applications such as Excel, Word, and PowerPoint.</a:t>
            </a:r>
          </a:p>
        </p:txBody>
      </p:sp>
    </p:spTree>
    <p:extLst>
      <p:ext uri="{BB962C8B-B14F-4D97-AF65-F5344CB8AC3E}">
        <p14:creationId xmlns:p14="http://schemas.microsoft.com/office/powerpoint/2010/main" val="3584979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 SOFTWARE</a:t>
            </a:r>
            <a:endParaRPr lang="en-US" dirty="0"/>
          </a:p>
        </p:txBody>
      </p:sp>
      <p:sp>
        <p:nvSpPr>
          <p:cNvPr id="3" name="Content Placeholder 2"/>
          <p:cNvSpPr>
            <a:spLocks noGrp="1"/>
          </p:cNvSpPr>
          <p:nvPr>
            <p:ph idx="1"/>
          </p:nvPr>
        </p:nvSpPr>
        <p:spPr/>
        <p:txBody>
          <a:bodyPr/>
          <a:lstStyle/>
          <a:p>
            <a:r>
              <a:rPr lang="en-US" dirty="0"/>
              <a:t>Custom software is a specific program that are advanced for a goal in a department or in a company. It’s cost is higher than </a:t>
            </a:r>
            <a:r>
              <a:rPr lang="en-US" dirty="0" smtClean="0"/>
              <a:t>package </a:t>
            </a:r>
            <a:r>
              <a:rPr lang="en-US" dirty="0"/>
              <a:t>software because custom software are made for a specific purpose. </a:t>
            </a:r>
            <a:endParaRPr lang="en-US" dirty="0" smtClean="0"/>
          </a:p>
          <a:p>
            <a:r>
              <a:rPr lang="en-US" dirty="0"/>
              <a:t>C</a:t>
            </a:r>
            <a:r>
              <a:rPr lang="en-US" dirty="0" smtClean="0"/>
              <a:t>ustom </a:t>
            </a:r>
            <a:r>
              <a:rPr lang="en-US" dirty="0"/>
              <a:t>software can be modified or changed if there is need</a:t>
            </a:r>
            <a:r>
              <a:rPr lang="en-US" dirty="0" smtClean="0"/>
              <a:t>.</a:t>
            </a:r>
            <a:endParaRPr lang="en-US" dirty="0"/>
          </a:p>
          <a:p>
            <a:r>
              <a:rPr lang="en-US" dirty="0" smtClean="0"/>
              <a:t>Examples:</a:t>
            </a:r>
          </a:p>
          <a:p>
            <a:pPr>
              <a:buFont typeface="Wingdings" panose="05000000000000000000" pitchFamily="2" charset="2"/>
              <a:buChar char="§"/>
            </a:pPr>
            <a:r>
              <a:rPr lang="en-US" dirty="0"/>
              <a:t>Content management systems (</a:t>
            </a:r>
            <a:r>
              <a:rPr lang="en-US" b="1" dirty="0"/>
              <a:t>CMS</a:t>
            </a:r>
            <a:r>
              <a:rPr lang="en-US" dirty="0"/>
              <a:t>)</a:t>
            </a:r>
          </a:p>
          <a:p>
            <a:pPr>
              <a:buFont typeface="Wingdings" panose="05000000000000000000" pitchFamily="2" charset="2"/>
              <a:buChar char="§"/>
            </a:pPr>
            <a:r>
              <a:rPr lang="en-US" dirty="0"/>
              <a:t>Customer relationship management (CRM)</a:t>
            </a:r>
          </a:p>
          <a:p>
            <a:pPr>
              <a:buFont typeface="Wingdings" panose="05000000000000000000" pitchFamily="2" charset="2"/>
              <a:buChar char="§"/>
            </a:pPr>
            <a:r>
              <a:rPr lang="en-US" dirty="0"/>
              <a:t>A business process automation system.</a:t>
            </a:r>
          </a:p>
          <a:p>
            <a:endParaRPr lang="en-US" dirty="0"/>
          </a:p>
        </p:txBody>
      </p:sp>
    </p:spTree>
    <p:extLst>
      <p:ext uri="{BB962C8B-B14F-4D97-AF65-F5344CB8AC3E}">
        <p14:creationId xmlns:p14="http://schemas.microsoft.com/office/powerpoint/2010/main" val="882071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APPLICATION</a:t>
            </a:r>
            <a:endParaRPr lang="en-US" dirty="0"/>
          </a:p>
        </p:txBody>
      </p:sp>
      <p:sp>
        <p:nvSpPr>
          <p:cNvPr id="3" name="Content Placeholder 2"/>
          <p:cNvSpPr>
            <a:spLocks noGrp="1"/>
          </p:cNvSpPr>
          <p:nvPr>
            <p:ph idx="1"/>
          </p:nvPr>
        </p:nvSpPr>
        <p:spPr/>
        <p:txBody>
          <a:bodyPr>
            <a:normAutofit/>
          </a:bodyPr>
          <a:lstStyle/>
          <a:p>
            <a:pPr algn="just"/>
            <a:r>
              <a:rPr lang="en-US" sz="2400" dirty="0"/>
              <a:t>A </a:t>
            </a:r>
            <a:r>
              <a:rPr lang="en-US" sz="2400" b="1" dirty="0"/>
              <a:t>web application</a:t>
            </a:r>
            <a:r>
              <a:rPr lang="en-US" sz="2400" dirty="0"/>
              <a:t> (or </a:t>
            </a:r>
            <a:r>
              <a:rPr lang="en-US" sz="2400" b="1" dirty="0"/>
              <a:t>web app</a:t>
            </a:r>
            <a:r>
              <a:rPr lang="en-US" sz="2400" dirty="0"/>
              <a:t>) is </a:t>
            </a:r>
            <a:r>
              <a:rPr lang="en-US" sz="2400" b="1" dirty="0"/>
              <a:t>application</a:t>
            </a:r>
            <a:r>
              <a:rPr lang="en-US" sz="2400" dirty="0"/>
              <a:t> software that runs on a </a:t>
            </a:r>
            <a:r>
              <a:rPr lang="en-US" sz="2400" b="1" dirty="0"/>
              <a:t>web</a:t>
            </a:r>
            <a:r>
              <a:rPr lang="en-US" sz="2400" dirty="0"/>
              <a:t> server, unlike computer-based software programs that are run locally on the operating system (OS) of the device. </a:t>
            </a:r>
            <a:r>
              <a:rPr lang="en-US" sz="2400" b="1" dirty="0"/>
              <a:t>Web applications</a:t>
            </a:r>
            <a:r>
              <a:rPr lang="en-US" sz="2400" dirty="0"/>
              <a:t> are accessed by the user through a </a:t>
            </a:r>
            <a:r>
              <a:rPr lang="en-US" sz="2400" b="1" dirty="0"/>
              <a:t>web</a:t>
            </a:r>
            <a:r>
              <a:rPr lang="en-US" sz="2400" dirty="0"/>
              <a:t> browser with an active </a:t>
            </a:r>
            <a:r>
              <a:rPr lang="en-US" sz="2400" b="1" dirty="0"/>
              <a:t>internet</a:t>
            </a:r>
            <a:r>
              <a:rPr lang="en-US" sz="2400" dirty="0"/>
              <a:t> connection</a:t>
            </a:r>
            <a:r>
              <a:rPr lang="en-US" sz="2400" dirty="0" smtClean="0"/>
              <a:t>.</a:t>
            </a:r>
            <a:endParaRPr lang="en-US" sz="2400" dirty="0"/>
          </a:p>
          <a:p>
            <a:pPr algn="just"/>
            <a:r>
              <a:rPr lang="en-US" sz="2400" dirty="0" smtClean="0"/>
              <a:t>Examples:</a:t>
            </a:r>
          </a:p>
          <a:p>
            <a:pPr algn="just">
              <a:buFont typeface="Wingdings" panose="05000000000000000000" pitchFamily="2" charset="2"/>
              <a:buChar char="§"/>
            </a:pPr>
            <a:r>
              <a:rPr lang="en-US" sz="2400" dirty="0"/>
              <a:t>online </a:t>
            </a:r>
            <a:r>
              <a:rPr lang="en-US" sz="2400" dirty="0" smtClean="0"/>
              <a:t>forms</a:t>
            </a:r>
          </a:p>
          <a:p>
            <a:pPr algn="just">
              <a:buFont typeface="Wingdings" panose="05000000000000000000" pitchFamily="2" charset="2"/>
              <a:buChar char="§"/>
            </a:pPr>
            <a:r>
              <a:rPr lang="en-US" sz="2400" dirty="0"/>
              <a:t>shopping </a:t>
            </a:r>
            <a:r>
              <a:rPr lang="en-US" sz="2400" dirty="0" smtClean="0"/>
              <a:t>carts</a:t>
            </a:r>
          </a:p>
          <a:p>
            <a:pPr algn="just">
              <a:buFont typeface="Wingdings" panose="05000000000000000000" pitchFamily="2" charset="2"/>
              <a:buChar char="§"/>
            </a:pPr>
            <a:r>
              <a:rPr lang="en-US" sz="2400" dirty="0"/>
              <a:t> word processors</a:t>
            </a:r>
          </a:p>
        </p:txBody>
      </p:sp>
    </p:spTree>
    <p:extLst>
      <p:ext uri="{BB962C8B-B14F-4D97-AF65-F5344CB8AC3E}">
        <p14:creationId xmlns:p14="http://schemas.microsoft.com/office/powerpoint/2010/main" val="381379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Source Software</a:t>
            </a:r>
            <a:endParaRPr lang="en-US" dirty="0"/>
          </a:p>
        </p:txBody>
      </p:sp>
      <p:sp>
        <p:nvSpPr>
          <p:cNvPr id="3" name="Content Placeholder 2"/>
          <p:cNvSpPr>
            <a:spLocks noGrp="1"/>
          </p:cNvSpPr>
          <p:nvPr>
            <p:ph idx="1"/>
          </p:nvPr>
        </p:nvSpPr>
        <p:spPr/>
        <p:txBody>
          <a:bodyPr>
            <a:normAutofit/>
          </a:bodyPr>
          <a:lstStyle/>
          <a:p>
            <a:r>
              <a:rPr lang="en-US" sz="2400" u="sng" dirty="0">
                <a:hlinkClick r:id="rId2"/>
              </a:rPr>
              <a:t>Open-source software (OSS)</a:t>
            </a:r>
            <a:r>
              <a:rPr lang="en-US" sz="2400" dirty="0"/>
              <a:t> is any computer software that's distributed with its source code available for </a:t>
            </a:r>
            <a:r>
              <a:rPr lang="en-US" sz="2400" dirty="0" smtClean="0"/>
              <a:t>modification</a:t>
            </a:r>
            <a:endParaRPr lang="en-US" sz="2400" dirty="0"/>
          </a:p>
          <a:p>
            <a:r>
              <a:rPr lang="en-US" sz="2400" dirty="0" smtClean="0"/>
              <a:t>Examples:</a:t>
            </a:r>
          </a:p>
          <a:p>
            <a:pPr>
              <a:buFont typeface="Wingdings" panose="05000000000000000000" pitchFamily="2" charset="2"/>
              <a:buChar char="§"/>
            </a:pPr>
            <a:r>
              <a:rPr lang="en-US" sz="2400" dirty="0" smtClean="0"/>
              <a:t>OpenOffice</a:t>
            </a:r>
          </a:p>
          <a:p>
            <a:pPr>
              <a:buFont typeface="Wingdings" panose="05000000000000000000" pitchFamily="2" charset="2"/>
              <a:buChar char="§"/>
            </a:pPr>
            <a:r>
              <a:rPr lang="en-US" sz="2400" dirty="0"/>
              <a:t>Gimp</a:t>
            </a:r>
          </a:p>
        </p:txBody>
      </p:sp>
    </p:spTree>
    <p:extLst>
      <p:ext uri="{BB962C8B-B14F-4D97-AF65-F5344CB8AC3E}">
        <p14:creationId xmlns:p14="http://schemas.microsoft.com/office/powerpoint/2010/main" val="121414996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73</TotalTime>
  <Words>467</Words>
  <Application>Microsoft Office PowerPoint</Application>
  <PresentationFormat>Widescreen</PresentationFormat>
  <Paragraphs>84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Calibri</vt:lpstr>
      <vt:lpstr>Calibri Light</vt:lpstr>
      <vt:lpstr>Wingdings</vt:lpstr>
      <vt:lpstr>Retrospect</vt:lpstr>
      <vt:lpstr>Types Of Software</vt:lpstr>
      <vt:lpstr>What is Software?</vt:lpstr>
      <vt:lpstr>SYSTEM SOFTWARE</vt:lpstr>
      <vt:lpstr>APPLICATION SOFTWARE</vt:lpstr>
      <vt:lpstr>PowerPoint Presentation</vt:lpstr>
      <vt:lpstr>PACKAGED SOFTWARE</vt:lpstr>
      <vt:lpstr>CUSTOM SOFTWARE</vt:lpstr>
      <vt:lpstr>WEB APPLICATION</vt:lpstr>
      <vt:lpstr>Open Source Software</vt:lpstr>
      <vt:lpstr>SHAREWARE</vt:lpstr>
      <vt:lpstr>FREEWARE</vt:lpstr>
      <vt:lpstr>Public domain software</vt:lpstr>
      <vt:lpstr>BUSINESS SOFTWARE</vt:lpstr>
      <vt:lpstr>EXAMPLES OF BUSINESS SOFTWARE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Software</dc:title>
  <dc:creator>Windows User</dc:creator>
  <cp:lastModifiedBy>Windows User</cp:lastModifiedBy>
  <cp:revision>11</cp:revision>
  <dcterms:created xsi:type="dcterms:W3CDTF">2020-11-20T07:49:42Z</dcterms:created>
  <dcterms:modified xsi:type="dcterms:W3CDTF">2020-11-25T03:27:57Z</dcterms:modified>
</cp:coreProperties>
</file>