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4172" y="139395"/>
            <a:ext cx="6375654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2124582"/>
            <a:ext cx="8224519" cy="307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04800" y="152400"/>
            <a:ext cx="85344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497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200" dirty="0"/>
              <a:t>CNN</a:t>
            </a:r>
            <a:r>
              <a:rPr spc="-180" dirty="0"/>
              <a:t> </a:t>
            </a:r>
            <a:r>
              <a:rPr spc="-425" dirty="0"/>
              <a:t>PROJECT-</a:t>
            </a:r>
          </a:p>
          <a:p>
            <a:pPr marL="635" algn="ctr">
              <a:lnSpc>
                <a:spcPct val="100000"/>
              </a:lnSpc>
              <a:spcBef>
                <a:spcPts val="60"/>
              </a:spcBef>
            </a:pPr>
            <a:r>
              <a:rPr sz="2000" spc="-85" dirty="0"/>
              <a:t>Ending </a:t>
            </a:r>
            <a:r>
              <a:rPr sz="2000" spc="-70" dirty="0"/>
              <a:t>Modern </a:t>
            </a:r>
            <a:r>
              <a:rPr sz="2000" spc="-45" dirty="0"/>
              <a:t>Day</a:t>
            </a:r>
            <a:r>
              <a:rPr sz="2000" spc="-55" dirty="0"/>
              <a:t> </a:t>
            </a:r>
            <a:r>
              <a:rPr sz="2000" spc="-85" dirty="0"/>
              <a:t>Slavery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383540" y="1851786"/>
            <a:ext cx="820864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170" dirty="0">
                <a:solidFill>
                  <a:srgbClr val="006FC0"/>
                </a:solidFill>
                <a:latin typeface="Arial"/>
                <a:cs typeface="Arial"/>
              </a:rPr>
              <a:t>CNN </a:t>
            </a:r>
            <a:r>
              <a:rPr sz="3600" spc="-125" dirty="0">
                <a:solidFill>
                  <a:srgbClr val="006FC0"/>
                </a:solidFill>
                <a:latin typeface="Arial"/>
                <a:cs typeface="Arial"/>
              </a:rPr>
              <a:t>Project, </a:t>
            </a:r>
            <a:r>
              <a:rPr sz="3600" spc="-370" dirty="0">
                <a:solidFill>
                  <a:srgbClr val="006FC0"/>
                </a:solidFill>
                <a:latin typeface="Arial"/>
                <a:cs typeface="Arial"/>
              </a:rPr>
              <a:t>is </a:t>
            </a:r>
            <a:r>
              <a:rPr sz="3600" spc="-140" dirty="0">
                <a:solidFill>
                  <a:srgbClr val="006FC0"/>
                </a:solidFill>
                <a:latin typeface="Arial"/>
                <a:cs typeface="Arial"/>
              </a:rPr>
              <a:t>basically </a:t>
            </a:r>
            <a:r>
              <a:rPr sz="3600" spc="-35" dirty="0">
                <a:solidFill>
                  <a:srgbClr val="006FC0"/>
                </a:solidFill>
                <a:latin typeface="Arial"/>
                <a:cs typeface="Arial"/>
              </a:rPr>
              <a:t>working </a:t>
            </a:r>
            <a:r>
              <a:rPr sz="3600" spc="-150" dirty="0">
                <a:solidFill>
                  <a:srgbClr val="006FC0"/>
                </a:solidFill>
                <a:latin typeface="Arial"/>
                <a:cs typeface="Arial"/>
              </a:rPr>
              <a:t>on  </a:t>
            </a:r>
            <a:r>
              <a:rPr sz="3600" spc="-90" dirty="0">
                <a:solidFill>
                  <a:srgbClr val="006FC0"/>
                </a:solidFill>
                <a:latin typeface="Arial"/>
                <a:cs typeface="Arial"/>
              </a:rPr>
              <a:t>modern </a:t>
            </a:r>
            <a:r>
              <a:rPr sz="3600" spc="-35" dirty="0">
                <a:solidFill>
                  <a:srgbClr val="006FC0"/>
                </a:solidFill>
                <a:latin typeface="Arial"/>
                <a:cs typeface="Arial"/>
              </a:rPr>
              <a:t>day </a:t>
            </a:r>
            <a:r>
              <a:rPr sz="3600" spc="-165" dirty="0">
                <a:solidFill>
                  <a:srgbClr val="006FC0"/>
                </a:solidFill>
                <a:latin typeface="Arial"/>
                <a:cs typeface="Arial"/>
              </a:rPr>
              <a:t>slavery. </a:t>
            </a:r>
            <a:r>
              <a:rPr sz="3600" spc="40" dirty="0">
                <a:solidFill>
                  <a:srgbClr val="006FC0"/>
                </a:solidFill>
                <a:latin typeface="Arial"/>
                <a:cs typeface="Arial"/>
              </a:rPr>
              <a:t>It </a:t>
            </a:r>
            <a:r>
              <a:rPr sz="3600" spc="-50" dirty="0">
                <a:solidFill>
                  <a:srgbClr val="006FC0"/>
                </a:solidFill>
                <a:latin typeface="Arial"/>
                <a:cs typeface="Arial"/>
              </a:rPr>
              <a:t>had </a:t>
            </a:r>
            <a:r>
              <a:rPr sz="3600" spc="80" dirty="0">
                <a:solidFill>
                  <a:srgbClr val="006FC0"/>
                </a:solidFill>
                <a:latin typeface="Arial"/>
                <a:cs typeface="Arial"/>
              </a:rPr>
              <a:t>put </a:t>
            </a:r>
            <a:r>
              <a:rPr sz="3600" spc="-75" dirty="0">
                <a:solidFill>
                  <a:srgbClr val="006FC0"/>
                </a:solidFill>
                <a:latin typeface="Arial"/>
                <a:cs typeface="Arial"/>
              </a:rPr>
              <a:t>spotlight</a:t>
            </a:r>
            <a:r>
              <a:rPr sz="3600" spc="-5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spc="-150" dirty="0">
                <a:solidFill>
                  <a:srgbClr val="006FC0"/>
                </a:solidFill>
                <a:latin typeface="Arial"/>
                <a:cs typeface="Arial"/>
              </a:rPr>
              <a:t>on  </a:t>
            </a:r>
            <a:r>
              <a:rPr sz="3600" spc="-90" dirty="0">
                <a:solidFill>
                  <a:srgbClr val="006FC0"/>
                </a:solidFill>
                <a:latin typeface="Arial"/>
                <a:cs typeface="Arial"/>
              </a:rPr>
              <a:t>modern </a:t>
            </a:r>
            <a:r>
              <a:rPr sz="3600" spc="-35" dirty="0">
                <a:solidFill>
                  <a:srgbClr val="006FC0"/>
                </a:solidFill>
                <a:latin typeface="Arial"/>
                <a:cs typeface="Arial"/>
              </a:rPr>
              <a:t>day </a:t>
            </a:r>
            <a:r>
              <a:rPr sz="3600" spc="-165" dirty="0">
                <a:solidFill>
                  <a:srgbClr val="006FC0"/>
                </a:solidFill>
                <a:latin typeface="Arial"/>
                <a:cs typeface="Arial"/>
              </a:rPr>
              <a:t>slavery. </a:t>
            </a:r>
            <a:r>
              <a:rPr sz="3600" spc="-340" dirty="0">
                <a:solidFill>
                  <a:srgbClr val="006FC0"/>
                </a:solidFill>
                <a:latin typeface="Arial"/>
                <a:cs typeface="Arial"/>
              </a:rPr>
              <a:t>Just </a:t>
            </a:r>
            <a:r>
              <a:rPr sz="3600" spc="-240" dirty="0">
                <a:solidFill>
                  <a:srgbClr val="006FC0"/>
                </a:solidFill>
                <a:latin typeface="Arial"/>
                <a:cs typeface="Arial"/>
              </a:rPr>
              <a:t>because </a:t>
            </a:r>
            <a:r>
              <a:rPr sz="3600" spc="-55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3600" spc="-170" dirty="0">
                <a:solidFill>
                  <a:srgbClr val="006FC0"/>
                </a:solidFill>
                <a:latin typeface="Arial"/>
                <a:cs typeface="Arial"/>
              </a:rPr>
              <a:t>CNN  </a:t>
            </a:r>
            <a:r>
              <a:rPr sz="3600" spc="-110" dirty="0">
                <a:solidFill>
                  <a:srgbClr val="006FC0"/>
                </a:solidFill>
                <a:latin typeface="Arial"/>
                <a:cs typeface="Arial"/>
              </a:rPr>
              <a:t>Project </a:t>
            </a:r>
            <a:r>
              <a:rPr sz="3600" spc="-50" dirty="0">
                <a:solidFill>
                  <a:srgbClr val="006FC0"/>
                </a:solidFill>
                <a:latin typeface="Arial"/>
                <a:cs typeface="Arial"/>
              </a:rPr>
              <a:t>many </a:t>
            </a:r>
            <a:r>
              <a:rPr sz="3600" spc="-415" dirty="0">
                <a:solidFill>
                  <a:srgbClr val="006FC0"/>
                </a:solidFill>
                <a:latin typeface="Arial"/>
                <a:cs typeface="Arial"/>
              </a:rPr>
              <a:t>issues </a:t>
            </a:r>
            <a:r>
              <a:rPr sz="3600" spc="-35" dirty="0">
                <a:solidFill>
                  <a:srgbClr val="006FC0"/>
                </a:solidFill>
                <a:latin typeface="Arial"/>
                <a:cs typeface="Arial"/>
              </a:rPr>
              <a:t>like </a:t>
            </a:r>
            <a:r>
              <a:rPr sz="3600" spc="30" dirty="0">
                <a:solidFill>
                  <a:srgbClr val="006FC0"/>
                </a:solidFill>
                <a:latin typeface="Arial"/>
                <a:cs typeface="Arial"/>
              </a:rPr>
              <a:t>brutality </a:t>
            </a:r>
            <a:r>
              <a:rPr sz="3600" spc="-150" dirty="0">
                <a:solidFill>
                  <a:srgbClr val="006FC0"/>
                </a:solidFill>
                <a:latin typeface="Arial"/>
                <a:cs typeface="Arial"/>
              </a:rPr>
              <a:t>on  </a:t>
            </a:r>
            <a:r>
              <a:rPr sz="3600" spc="-125" dirty="0">
                <a:solidFill>
                  <a:srgbClr val="006FC0"/>
                </a:solidFill>
                <a:latin typeface="Arial"/>
                <a:cs typeface="Arial"/>
              </a:rPr>
              <a:t>women, </a:t>
            </a:r>
            <a:r>
              <a:rPr sz="3600" spc="-100" dirty="0">
                <a:solidFill>
                  <a:srgbClr val="006FC0"/>
                </a:solidFill>
                <a:latin typeface="Arial"/>
                <a:cs typeface="Arial"/>
              </a:rPr>
              <a:t>child </a:t>
            </a:r>
            <a:r>
              <a:rPr sz="3600" spc="-80" dirty="0">
                <a:solidFill>
                  <a:srgbClr val="006FC0"/>
                </a:solidFill>
                <a:latin typeface="Arial"/>
                <a:cs typeface="Arial"/>
              </a:rPr>
              <a:t>labour,child </a:t>
            </a:r>
            <a:r>
              <a:rPr sz="3600" spc="-210" dirty="0">
                <a:solidFill>
                  <a:srgbClr val="006FC0"/>
                </a:solidFill>
                <a:latin typeface="Arial"/>
                <a:cs typeface="Arial"/>
              </a:rPr>
              <a:t>abuse, </a:t>
            </a:r>
            <a:r>
              <a:rPr sz="3600" spc="-50" dirty="0">
                <a:solidFill>
                  <a:srgbClr val="006FC0"/>
                </a:solidFill>
                <a:latin typeface="Arial"/>
                <a:cs typeface="Arial"/>
              </a:rPr>
              <a:t>many  </a:t>
            </a:r>
            <a:r>
              <a:rPr sz="3600" spc="25" dirty="0">
                <a:solidFill>
                  <a:srgbClr val="006FC0"/>
                </a:solidFill>
                <a:latin typeface="Arial"/>
                <a:cs typeface="Arial"/>
              </a:rPr>
              <a:t>brutal </a:t>
            </a:r>
            <a:r>
              <a:rPr sz="3600" spc="-105" dirty="0">
                <a:solidFill>
                  <a:srgbClr val="006FC0"/>
                </a:solidFill>
                <a:latin typeface="Arial"/>
                <a:cs typeface="Arial"/>
              </a:rPr>
              <a:t>killings </a:t>
            </a:r>
            <a:r>
              <a:rPr sz="3600" spc="-45" dirty="0">
                <a:solidFill>
                  <a:srgbClr val="006FC0"/>
                </a:solidFill>
                <a:latin typeface="Arial"/>
                <a:cs typeface="Arial"/>
              </a:rPr>
              <a:t>and </a:t>
            </a:r>
            <a:r>
              <a:rPr sz="3600" spc="-285" dirty="0">
                <a:solidFill>
                  <a:srgbClr val="006FC0"/>
                </a:solidFill>
                <a:latin typeface="Arial"/>
                <a:cs typeface="Arial"/>
              </a:rPr>
              <a:t>some </a:t>
            </a:r>
            <a:r>
              <a:rPr sz="3600" spc="25" dirty="0">
                <a:solidFill>
                  <a:srgbClr val="006FC0"/>
                </a:solidFill>
                <a:latin typeface="Arial"/>
                <a:cs typeface="Arial"/>
              </a:rPr>
              <a:t>bitter </a:t>
            </a:r>
            <a:r>
              <a:rPr sz="3600" spc="60" dirty="0">
                <a:solidFill>
                  <a:srgbClr val="006FC0"/>
                </a:solidFill>
                <a:latin typeface="Arial"/>
                <a:cs typeface="Arial"/>
              </a:rPr>
              <a:t>truth </a:t>
            </a:r>
            <a:r>
              <a:rPr sz="3600" spc="-190" dirty="0">
                <a:solidFill>
                  <a:srgbClr val="006FC0"/>
                </a:solidFill>
                <a:latin typeface="Arial"/>
                <a:cs typeface="Arial"/>
              </a:rPr>
              <a:t>come  </a:t>
            </a:r>
            <a:r>
              <a:rPr sz="3600" spc="30" dirty="0">
                <a:solidFill>
                  <a:srgbClr val="006FC0"/>
                </a:solidFill>
                <a:latin typeface="Arial"/>
                <a:cs typeface="Arial"/>
              </a:rPr>
              <a:t>to </a:t>
            </a:r>
            <a:r>
              <a:rPr sz="3600" spc="-6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3600" spc="-2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spc="-55" dirty="0">
                <a:solidFill>
                  <a:srgbClr val="006FC0"/>
                </a:solidFill>
                <a:latin typeface="Arial"/>
                <a:cs typeface="Arial"/>
              </a:rPr>
              <a:t>light.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0"/>
            <a:ext cx="9153525" cy="6867525"/>
            <a:chOff x="-4572" y="0"/>
            <a:chExt cx="9153525" cy="68675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554593" y="0"/>
                  </a:moveTo>
                  <a:lnTo>
                    <a:pt x="589381" y="0"/>
                  </a:lnTo>
                  <a:lnTo>
                    <a:pt x="541043" y="1954"/>
                  </a:lnTo>
                  <a:lnTo>
                    <a:pt x="493782" y="7714"/>
                  </a:lnTo>
                  <a:lnTo>
                    <a:pt x="447748" y="17130"/>
                  </a:lnTo>
                  <a:lnTo>
                    <a:pt x="403093" y="30050"/>
                  </a:lnTo>
                  <a:lnTo>
                    <a:pt x="359969" y="46321"/>
                  </a:lnTo>
                  <a:lnTo>
                    <a:pt x="318529" y="65792"/>
                  </a:lnTo>
                  <a:lnTo>
                    <a:pt x="278922" y="88311"/>
                  </a:lnTo>
                  <a:lnTo>
                    <a:pt x="241302" y="113726"/>
                  </a:lnTo>
                  <a:lnTo>
                    <a:pt x="205820" y="141887"/>
                  </a:lnTo>
                  <a:lnTo>
                    <a:pt x="172627" y="172640"/>
                  </a:lnTo>
                  <a:lnTo>
                    <a:pt x="141876" y="205835"/>
                  </a:lnTo>
                  <a:lnTo>
                    <a:pt x="113718" y="241319"/>
                  </a:lnTo>
                  <a:lnTo>
                    <a:pt x="88304" y="278941"/>
                  </a:lnTo>
                  <a:lnTo>
                    <a:pt x="65786" y="318549"/>
                  </a:lnTo>
                  <a:lnTo>
                    <a:pt x="46317" y="359991"/>
                  </a:lnTo>
                  <a:lnTo>
                    <a:pt x="30047" y="403116"/>
                  </a:lnTo>
                  <a:lnTo>
                    <a:pt x="17129" y="447772"/>
                  </a:lnTo>
                  <a:lnTo>
                    <a:pt x="7714" y="493806"/>
                  </a:lnTo>
                  <a:lnTo>
                    <a:pt x="1953" y="541069"/>
                  </a:lnTo>
                  <a:lnTo>
                    <a:pt x="0" y="589407"/>
                  </a:lnTo>
                  <a:lnTo>
                    <a:pt x="0" y="6268618"/>
                  </a:lnTo>
                  <a:lnTo>
                    <a:pt x="1953" y="6316956"/>
                  </a:lnTo>
                  <a:lnTo>
                    <a:pt x="7714" y="6364217"/>
                  </a:lnTo>
                  <a:lnTo>
                    <a:pt x="17129" y="6410251"/>
                  </a:lnTo>
                  <a:lnTo>
                    <a:pt x="30047" y="6454906"/>
                  </a:lnTo>
                  <a:lnTo>
                    <a:pt x="46317" y="6498029"/>
                  </a:lnTo>
                  <a:lnTo>
                    <a:pt x="65786" y="6539470"/>
                  </a:lnTo>
                  <a:lnTo>
                    <a:pt x="88304" y="6579076"/>
                  </a:lnTo>
                  <a:lnTo>
                    <a:pt x="113718" y="6616696"/>
                  </a:lnTo>
                  <a:lnTo>
                    <a:pt x="141876" y="6652179"/>
                  </a:lnTo>
                  <a:lnTo>
                    <a:pt x="172627" y="6685371"/>
                  </a:lnTo>
                  <a:lnTo>
                    <a:pt x="205820" y="6716123"/>
                  </a:lnTo>
                  <a:lnTo>
                    <a:pt x="241302" y="6744281"/>
                  </a:lnTo>
                  <a:lnTo>
                    <a:pt x="278922" y="6769695"/>
                  </a:lnTo>
                  <a:lnTo>
                    <a:pt x="318529" y="6792212"/>
                  </a:lnTo>
                  <a:lnTo>
                    <a:pt x="359969" y="6811682"/>
                  </a:lnTo>
                  <a:lnTo>
                    <a:pt x="403093" y="6827951"/>
                  </a:lnTo>
                  <a:lnTo>
                    <a:pt x="447748" y="6840869"/>
                  </a:lnTo>
                  <a:lnTo>
                    <a:pt x="493782" y="6850285"/>
                  </a:lnTo>
                  <a:lnTo>
                    <a:pt x="541043" y="6856045"/>
                  </a:lnTo>
                  <a:lnTo>
                    <a:pt x="589381" y="6857999"/>
                  </a:lnTo>
                  <a:lnTo>
                    <a:pt x="8554593" y="6857999"/>
                  </a:lnTo>
                  <a:lnTo>
                    <a:pt x="8602930" y="6856045"/>
                  </a:lnTo>
                  <a:lnTo>
                    <a:pt x="8650193" y="6850285"/>
                  </a:lnTo>
                  <a:lnTo>
                    <a:pt x="8696227" y="6840869"/>
                  </a:lnTo>
                  <a:lnTo>
                    <a:pt x="8740883" y="6827951"/>
                  </a:lnTo>
                  <a:lnTo>
                    <a:pt x="8784008" y="6811682"/>
                  </a:lnTo>
                  <a:lnTo>
                    <a:pt x="8825450" y="6792212"/>
                  </a:lnTo>
                  <a:lnTo>
                    <a:pt x="8865058" y="6769695"/>
                  </a:lnTo>
                  <a:lnTo>
                    <a:pt x="8902680" y="6744281"/>
                  </a:lnTo>
                  <a:lnTo>
                    <a:pt x="8938164" y="6716123"/>
                  </a:lnTo>
                  <a:lnTo>
                    <a:pt x="8971359" y="6685371"/>
                  </a:lnTo>
                  <a:lnTo>
                    <a:pt x="9002112" y="6652179"/>
                  </a:lnTo>
                  <a:lnTo>
                    <a:pt x="9030273" y="6616696"/>
                  </a:lnTo>
                  <a:lnTo>
                    <a:pt x="9055688" y="6579076"/>
                  </a:lnTo>
                  <a:lnTo>
                    <a:pt x="9078207" y="6539470"/>
                  </a:lnTo>
                  <a:lnTo>
                    <a:pt x="9097678" y="6498029"/>
                  </a:lnTo>
                  <a:lnTo>
                    <a:pt x="9113949" y="6454906"/>
                  </a:lnTo>
                  <a:lnTo>
                    <a:pt x="9126869" y="6410251"/>
                  </a:lnTo>
                  <a:lnTo>
                    <a:pt x="9136285" y="6364217"/>
                  </a:lnTo>
                  <a:lnTo>
                    <a:pt x="9142045" y="6316956"/>
                  </a:lnTo>
                  <a:lnTo>
                    <a:pt x="9144000" y="6268618"/>
                  </a:lnTo>
                  <a:lnTo>
                    <a:pt x="9144000" y="589407"/>
                  </a:lnTo>
                  <a:lnTo>
                    <a:pt x="9142045" y="541069"/>
                  </a:lnTo>
                  <a:lnTo>
                    <a:pt x="9136285" y="493806"/>
                  </a:lnTo>
                  <a:lnTo>
                    <a:pt x="9126869" y="447772"/>
                  </a:lnTo>
                  <a:lnTo>
                    <a:pt x="9113949" y="403116"/>
                  </a:lnTo>
                  <a:lnTo>
                    <a:pt x="9097678" y="359991"/>
                  </a:lnTo>
                  <a:lnTo>
                    <a:pt x="9078207" y="318549"/>
                  </a:lnTo>
                  <a:lnTo>
                    <a:pt x="9055688" y="278941"/>
                  </a:lnTo>
                  <a:lnTo>
                    <a:pt x="9030273" y="241319"/>
                  </a:lnTo>
                  <a:lnTo>
                    <a:pt x="9002112" y="205835"/>
                  </a:lnTo>
                  <a:lnTo>
                    <a:pt x="8971359" y="172640"/>
                  </a:lnTo>
                  <a:lnTo>
                    <a:pt x="8938164" y="141887"/>
                  </a:lnTo>
                  <a:lnTo>
                    <a:pt x="8902680" y="113726"/>
                  </a:lnTo>
                  <a:lnTo>
                    <a:pt x="8865058" y="88311"/>
                  </a:lnTo>
                  <a:lnTo>
                    <a:pt x="8825450" y="65792"/>
                  </a:lnTo>
                  <a:lnTo>
                    <a:pt x="8784008" y="46321"/>
                  </a:lnTo>
                  <a:lnTo>
                    <a:pt x="8740883" y="30050"/>
                  </a:lnTo>
                  <a:lnTo>
                    <a:pt x="8696227" y="17130"/>
                  </a:lnTo>
                  <a:lnTo>
                    <a:pt x="8650193" y="7714"/>
                  </a:lnTo>
                  <a:lnTo>
                    <a:pt x="8602930" y="1954"/>
                  </a:lnTo>
                  <a:lnTo>
                    <a:pt x="855459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624860" y="0"/>
                  </a:moveTo>
                  <a:lnTo>
                    <a:pt x="8674608" y="7366"/>
                  </a:lnTo>
                  <a:lnTo>
                    <a:pt x="8731377" y="22225"/>
                  </a:lnTo>
                  <a:lnTo>
                    <a:pt x="8785860" y="42164"/>
                  </a:lnTo>
                  <a:lnTo>
                    <a:pt x="8837803" y="67055"/>
                  </a:lnTo>
                  <a:lnTo>
                    <a:pt x="8886952" y="97027"/>
                  </a:lnTo>
                  <a:lnTo>
                    <a:pt x="8932545" y="131064"/>
                  </a:lnTo>
                  <a:lnTo>
                    <a:pt x="8974582" y="169418"/>
                  </a:lnTo>
                  <a:lnTo>
                    <a:pt x="9012936" y="211835"/>
                  </a:lnTo>
                  <a:lnTo>
                    <a:pt x="9047353" y="257428"/>
                  </a:lnTo>
                  <a:lnTo>
                    <a:pt x="9076944" y="306577"/>
                  </a:lnTo>
                  <a:lnTo>
                    <a:pt x="9101836" y="358139"/>
                  </a:lnTo>
                  <a:lnTo>
                    <a:pt x="9121775" y="413003"/>
                  </a:lnTo>
                  <a:lnTo>
                    <a:pt x="9136634" y="469773"/>
                  </a:lnTo>
                  <a:lnTo>
                    <a:pt x="9144000" y="519520"/>
                  </a:lnTo>
                </a:path>
                <a:path w="9144000" h="6858000">
                  <a:moveTo>
                    <a:pt x="9144000" y="6338862"/>
                  </a:moveTo>
                  <a:lnTo>
                    <a:pt x="9136634" y="6388620"/>
                  </a:lnTo>
                  <a:lnTo>
                    <a:pt x="9121775" y="6445427"/>
                  </a:lnTo>
                  <a:lnTo>
                    <a:pt x="9101836" y="6499809"/>
                  </a:lnTo>
                  <a:lnTo>
                    <a:pt x="9076944" y="6551790"/>
                  </a:lnTo>
                  <a:lnTo>
                    <a:pt x="9047353" y="6601002"/>
                  </a:lnTo>
                  <a:lnTo>
                    <a:pt x="9012936" y="6646608"/>
                  </a:lnTo>
                  <a:lnTo>
                    <a:pt x="8974582" y="6688594"/>
                  </a:lnTo>
                  <a:lnTo>
                    <a:pt x="8932672" y="6726974"/>
                  </a:lnTo>
                  <a:lnTo>
                    <a:pt x="8886952" y="6761384"/>
                  </a:lnTo>
                  <a:lnTo>
                    <a:pt x="8837803" y="6790989"/>
                  </a:lnTo>
                  <a:lnTo>
                    <a:pt x="8785860" y="6815782"/>
                  </a:lnTo>
                  <a:lnTo>
                    <a:pt x="8731377" y="6835776"/>
                  </a:lnTo>
                  <a:lnTo>
                    <a:pt x="8674608" y="6850578"/>
                  </a:lnTo>
                  <a:lnTo>
                    <a:pt x="8624705" y="6857998"/>
                  </a:lnTo>
                </a:path>
                <a:path w="9144000" h="6858000">
                  <a:moveTo>
                    <a:pt x="519696" y="6857998"/>
                  </a:moveTo>
                  <a:lnTo>
                    <a:pt x="469773" y="6850578"/>
                  </a:lnTo>
                  <a:lnTo>
                    <a:pt x="412978" y="6835777"/>
                  </a:lnTo>
                  <a:lnTo>
                    <a:pt x="358190" y="6815782"/>
                  </a:lnTo>
                  <a:lnTo>
                    <a:pt x="306590" y="6790985"/>
                  </a:lnTo>
                  <a:lnTo>
                    <a:pt x="257390" y="6761384"/>
                  </a:lnTo>
                  <a:lnTo>
                    <a:pt x="211797" y="6726986"/>
                  </a:lnTo>
                  <a:lnTo>
                    <a:pt x="169418" y="6688607"/>
                  </a:lnTo>
                  <a:lnTo>
                    <a:pt x="131013" y="6646608"/>
                  </a:lnTo>
                  <a:lnTo>
                    <a:pt x="97014" y="6601002"/>
                  </a:lnTo>
                  <a:lnTo>
                    <a:pt x="67015" y="6551803"/>
                  </a:lnTo>
                  <a:lnTo>
                    <a:pt x="42216" y="6499809"/>
                  </a:lnTo>
                  <a:lnTo>
                    <a:pt x="22222" y="6445427"/>
                  </a:lnTo>
                  <a:lnTo>
                    <a:pt x="7420" y="6388620"/>
                  </a:lnTo>
                  <a:lnTo>
                    <a:pt x="0" y="6338702"/>
                  </a:lnTo>
                </a:path>
                <a:path w="9144000" h="6858000">
                  <a:moveTo>
                    <a:pt x="0" y="519680"/>
                  </a:moveTo>
                  <a:lnTo>
                    <a:pt x="7420" y="469773"/>
                  </a:lnTo>
                  <a:lnTo>
                    <a:pt x="22221" y="413003"/>
                  </a:lnTo>
                  <a:lnTo>
                    <a:pt x="42216" y="358139"/>
                  </a:lnTo>
                  <a:lnTo>
                    <a:pt x="67019" y="306577"/>
                  </a:lnTo>
                  <a:lnTo>
                    <a:pt x="97014" y="257428"/>
                  </a:lnTo>
                  <a:lnTo>
                    <a:pt x="131000" y="211835"/>
                  </a:lnTo>
                  <a:lnTo>
                    <a:pt x="169405" y="169418"/>
                  </a:lnTo>
                  <a:lnTo>
                    <a:pt x="211797" y="131064"/>
                  </a:lnTo>
                  <a:lnTo>
                    <a:pt x="257390" y="97027"/>
                  </a:lnTo>
                  <a:lnTo>
                    <a:pt x="306578" y="67055"/>
                  </a:lnTo>
                  <a:lnTo>
                    <a:pt x="358190" y="42164"/>
                  </a:lnTo>
                  <a:lnTo>
                    <a:pt x="412978" y="22225"/>
                  </a:lnTo>
                  <a:lnTo>
                    <a:pt x="469773" y="7366"/>
                  </a:lnTo>
                  <a:lnTo>
                    <a:pt x="519541" y="0"/>
                  </a:lnTo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9244" y="519430"/>
            <a:ext cx="59836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30" dirty="0">
                <a:solidFill>
                  <a:srgbClr val="000000"/>
                </a:solidFill>
                <a:latin typeface="Georgia"/>
                <a:cs typeface="Georgia"/>
              </a:rPr>
              <a:t>Quote </a:t>
            </a:r>
            <a:r>
              <a:rPr spc="145" dirty="0">
                <a:solidFill>
                  <a:srgbClr val="000000"/>
                </a:solidFill>
                <a:latin typeface="Georgia"/>
                <a:cs typeface="Georgia"/>
              </a:rPr>
              <a:t>by </a:t>
            </a:r>
            <a:r>
              <a:rPr spc="295" dirty="0">
                <a:solidFill>
                  <a:srgbClr val="000000"/>
                </a:solidFill>
                <a:latin typeface="Georgia"/>
                <a:cs typeface="Georgia"/>
              </a:rPr>
              <a:t>Ted</a:t>
            </a:r>
            <a:r>
              <a:rPr spc="-4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pc="305" dirty="0">
                <a:solidFill>
                  <a:srgbClr val="000000"/>
                </a:solidFill>
                <a:latin typeface="Georgia"/>
                <a:cs typeface="Georgia"/>
              </a:rPr>
              <a:t>Turner.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“We </a:t>
            </a:r>
            <a:r>
              <a:rPr spc="-80" dirty="0"/>
              <a:t>won’t </a:t>
            </a:r>
            <a:r>
              <a:rPr spc="-150" dirty="0"/>
              <a:t>be </a:t>
            </a:r>
            <a:r>
              <a:rPr spc="-25" dirty="0"/>
              <a:t>signing </a:t>
            </a:r>
            <a:r>
              <a:rPr spc="-65" dirty="0"/>
              <a:t>off </a:t>
            </a:r>
            <a:r>
              <a:rPr spc="135" dirty="0"/>
              <a:t>until  </a:t>
            </a:r>
            <a:r>
              <a:rPr spc="-60" dirty="0"/>
              <a:t>the</a:t>
            </a:r>
            <a:r>
              <a:rPr spc="-415" dirty="0"/>
              <a:t> </a:t>
            </a:r>
            <a:r>
              <a:rPr spc="70" dirty="0"/>
              <a:t>world</a:t>
            </a:r>
            <a:r>
              <a:rPr spc="-390" dirty="0"/>
              <a:t> </a:t>
            </a:r>
            <a:r>
              <a:rPr spc="-25" dirty="0"/>
              <a:t>ends.We’ll</a:t>
            </a:r>
            <a:r>
              <a:rPr spc="-370" dirty="0"/>
              <a:t> </a:t>
            </a:r>
            <a:r>
              <a:rPr spc="-150" dirty="0"/>
              <a:t>be</a:t>
            </a:r>
            <a:r>
              <a:rPr spc="-405" dirty="0"/>
              <a:t> </a:t>
            </a:r>
            <a:r>
              <a:rPr spc="-60" dirty="0"/>
              <a:t>on,we’ll  </a:t>
            </a:r>
            <a:r>
              <a:rPr spc="200" dirty="0">
                <a:latin typeface="Georgia"/>
                <a:cs typeface="Georgia"/>
              </a:rPr>
              <a:t>be</a:t>
            </a:r>
            <a:r>
              <a:rPr spc="30" dirty="0">
                <a:latin typeface="Georgia"/>
                <a:cs typeface="Georgia"/>
              </a:rPr>
              <a:t> </a:t>
            </a:r>
            <a:r>
              <a:rPr spc="185" dirty="0">
                <a:latin typeface="Georgia"/>
                <a:cs typeface="Georgia"/>
              </a:rPr>
              <a:t>covering</a:t>
            </a:r>
            <a:r>
              <a:rPr spc="75" dirty="0">
                <a:latin typeface="Georgia"/>
                <a:cs typeface="Georgia"/>
              </a:rPr>
              <a:t> </a:t>
            </a:r>
            <a:r>
              <a:rPr spc="204" dirty="0">
                <a:latin typeface="Georgia"/>
                <a:cs typeface="Georgia"/>
              </a:rPr>
              <a:t>it</a:t>
            </a:r>
            <a:r>
              <a:rPr spc="25" dirty="0">
                <a:latin typeface="Georgia"/>
                <a:cs typeface="Georgia"/>
              </a:rPr>
              <a:t> </a:t>
            </a:r>
            <a:r>
              <a:rPr spc="140" dirty="0">
                <a:latin typeface="Georgia"/>
                <a:cs typeface="Georgia"/>
              </a:rPr>
              <a:t>live</a:t>
            </a:r>
            <a:r>
              <a:rPr spc="50" dirty="0">
                <a:latin typeface="Georgia"/>
                <a:cs typeface="Georgia"/>
              </a:rPr>
              <a:t> </a:t>
            </a:r>
            <a:r>
              <a:rPr spc="235" dirty="0">
                <a:latin typeface="Georgia"/>
                <a:cs typeface="Georgia"/>
              </a:rPr>
              <a:t>and</a:t>
            </a:r>
            <a:r>
              <a:rPr spc="35" dirty="0">
                <a:latin typeface="Georgia"/>
                <a:cs typeface="Georgia"/>
              </a:rPr>
              <a:t> </a:t>
            </a:r>
            <a:r>
              <a:rPr spc="245" dirty="0">
                <a:latin typeface="Georgia"/>
                <a:cs typeface="Georgia"/>
              </a:rPr>
              <a:t>when</a:t>
            </a:r>
            <a:r>
              <a:rPr spc="55" dirty="0">
                <a:latin typeface="Georgia"/>
                <a:cs typeface="Georgia"/>
              </a:rPr>
              <a:t> </a:t>
            </a:r>
            <a:r>
              <a:rPr spc="225" dirty="0">
                <a:latin typeface="Georgia"/>
                <a:cs typeface="Georgia"/>
              </a:rPr>
              <a:t>the  </a:t>
            </a:r>
            <a:r>
              <a:rPr spc="-70" dirty="0"/>
              <a:t>end </a:t>
            </a:r>
            <a:r>
              <a:rPr spc="-60" dirty="0"/>
              <a:t>of </a:t>
            </a:r>
            <a:r>
              <a:rPr spc="70" dirty="0"/>
              <a:t>world </a:t>
            </a:r>
            <a:r>
              <a:rPr spc="-100" dirty="0"/>
              <a:t>comes,we’ll </a:t>
            </a:r>
            <a:r>
              <a:rPr spc="-75" dirty="0"/>
              <a:t>play </a:t>
            </a:r>
            <a:r>
              <a:rPr spc="-5" dirty="0"/>
              <a:t>“  </a:t>
            </a:r>
            <a:r>
              <a:rPr i="1" spc="615" dirty="0">
                <a:latin typeface="Times New Roman"/>
                <a:cs typeface="Times New Roman"/>
              </a:rPr>
              <a:t>Nearer</a:t>
            </a:r>
            <a:r>
              <a:rPr i="1" spc="-15" dirty="0">
                <a:latin typeface="Times New Roman"/>
                <a:cs typeface="Times New Roman"/>
              </a:rPr>
              <a:t> </a:t>
            </a:r>
            <a:r>
              <a:rPr i="1" spc="1235" dirty="0">
                <a:latin typeface="Times New Roman"/>
                <a:cs typeface="Times New Roman"/>
              </a:rPr>
              <a:t>My</a:t>
            </a:r>
            <a:r>
              <a:rPr i="1" spc="-50" dirty="0">
                <a:latin typeface="Times New Roman"/>
                <a:cs typeface="Times New Roman"/>
              </a:rPr>
              <a:t> </a:t>
            </a:r>
            <a:r>
              <a:rPr i="1" spc="495" dirty="0">
                <a:latin typeface="Times New Roman"/>
                <a:cs typeface="Times New Roman"/>
              </a:rPr>
              <a:t>God</a:t>
            </a:r>
            <a:r>
              <a:rPr i="1" spc="-50" dirty="0">
                <a:latin typeface="Times New Roman"/>
                <a:cs typeface="Times New Roman"/>
              </a:rPr>
              <a:t> </a:t>
            </a:r>
            <a:r>
              <a:rPr i="1" spc="515" dirty="0">
                <a:latin typeface="Times New Roman"/>
                <a:cs typeface="Times New Roman"/>
              </a:rPr>
              <a:t>To</a:t>
            </a:r>
            <a:r>
              <a:rPr i="1" spc="-45" dirty="0">
                <a:latin typeface="Times New Roman"/>
                <a:cs typeface="Times New Roman"/>
              </a:rPr>
              <a:t> </a:t>
            </a:r>
            <a:r>
              <a:rPr i="1" spc="130" dirty="0">
                <a:latin typeface="Times New Roman"/>
                <a:cs typeface="Times New Roman"/>
              </a:rPr>
              <a:t>Thee”.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76627" y="1228344"/>
              <a:ext cx="5228844" cy="4709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03298" y="1234313"/>
              <a:ext cx="5170932" cy="4271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40739" y="2296795"/>
            <a:ext cx="737679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125980" algn="l"/>
              </a:tabLst>
            </a:pPr>
            <a:r>
              <a:rPr sz="3200" spc="490" dirty="0">
                <a:solidFill>
                  <a:srgbClr val="FF0000"/>
                </a:solidFill>
                <a:latin typeface="Trebuchet MS"/>
                <a:cs typeface="Trebuchet MS"/>
              </a:rPr>
              <a:t>CNN</a:t>
            </a:r>
            <a:r>
              <a:rPr sz="3200" spc="-5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20" dirty="0">
                <a:solidFill>
                  <a:srgbClr val="FF0000"/>
                </a:solidFill>
                <a:latin typeface="Trebuchet MS"/>
                <a:cs typeface="Trebuchet MS"/>
              </a:rPr>
              <a:t>served </a:t>
            </a:r>
            <a:r>
              <a:rPr sz="3200" spc="-125" dirty="0">
                <a:solidFill>
                  <a:srgbClr val="FF0000"/>
                </a:solidFill>
                <a:latin typeface="Trebuchet MS"/>
                <a:cs typeface="Trebuchet MS"/>
              </a:rPr>
              <a:t>its </a:t>
            </a:r>
            <a:r>
              <a:rPr sz="3200" spc="-100" dirty="0">
                <a:solidFill>
                  <a:srgbClr val="FF0000"/>
                </a:solidFill>
                <a:latin typeface="Trebuchet MS"/>
                <a:cs typeface="Trebuchet MS"/>
              </a:rPr>
              <a:t>viewers </a:t>
            </a:r>
            <a:r>
              <a:rPr sz="3200" spc="-135" dirty="0">
                <a:solidFill>
                  <a:srgbClr val="FF0000"/>
                </a:solidFill>
                <a:latin typeface="Trebuchet MS"/>
                <a:cs typeface="Trebuchet MS"/>
              </a:rPr>
              <a:t>for years </a:t>
            </a:r>
            <a:r>
              <a:rPr sz="3200" spc="-65" dirty="0">
                <a:solidFill>
                  <a:srgbClr val="FF0000"/>
                </a:solidFill>
                <a:latin typeface="Trebuchet MS"/>
                <a:cs typeface="Trebuchet MS"/>
              </a:rPr>
              <a:t>and </a:t>
            </a:r>
            <a:r>
              <a:rPr sz="3200" spc="-140" dirty="0">
                <a:solidFill>
                  <a:srgbClr val="FF0000"/>
                </a:solidFill>
                <a:latin typeface="Trebuchet MS"/>
                <a:cs typeface="Trebuchet MS"/>
              </a:rPr>
              <a:t>it </a:t>
            </a:r>
            <a:r>
              <a:rPr sz="3200" spc="-85" dirty="0">
                <a:solidFill>
                  <a:srgbClr val="FF0000"/>
                </a:solidFill>
                <a:latin typeface="Trebuchet MS"/>
                <a:cs typeface="Trebuchet MS"/>
              </a:rPr>
              <a:t>has  </a:t>
            </a:r>
            <a:r>
              <a:rPr sz="3200" spc="-90" dirty="0">
                <a:solidFill>
                  <a:srgbClr val="FF0000"/>
                </a:solidFill>
                <a:latin typeface="Trebuchet MS"/>
                <a:cs typeface="Trebuchet MS"/>
              </a:rPr>
              <a:t>ensured </a:t>
            </a:r>
            <a:r>
              <a:rPr sz="3200" spc="-130" dirty="0">
                <a:solidFill>
                  <a:srgbClr val="FF0000"/>
                </a:solidFill>
                <a:latin typeface="Trebuchet MS"/>
                <a:cs typeface="Trebuchet MS"/>
              </a:rPr>
              <a:t>its </a:t>
            </a:r>
            <a:r>
              <a:rPr sz="3200" spc="-55" dirty="0">
                <a:solidFill>
                  <a:srgbClr val="FF0000"/>
                </a:solidFill>
                <a:latin typeface="Trebuchet MS"/>
                <a:cs typeface="Trebuchet MS"/>
              </a:rPr>
              <a:t>uniqueness </a:t>
            </a:r>
            <a:r>
              <a:rPr sz="3200" dirty="0">
                <a:solidFill>
                  <a:srgbClr val="FF0000"/>
                </a:solidFill>
                <a:latin typeface="Trebuchet MS"/>
                <a:cs typeface="Trebuchet MS"/>
              </a:rPr>
              <a:t>by </a:t>
            </a:r>
            <a:r>
              <a:rPr sz="3200" spc="-125" dirty="0">
                <a:solidFill>
                  <a:srgbClr val="FF0000"/>
                </a:solidFill>
                <a:latin typeface="Trebuchet MS"/>
                <a:cs typeface="Trebuchet MS"/>
              </a:rPr>
              <a:t>its </a:t>
            </a:r>
            <a:r>
              <a:rPr sz="3200" spc="-85" dirty="0">
                <a:solidFill>
                  <a:srgbClr val="FF0000"/>
                </a:solidFill>
                <a:latin typeface="Trebuchet MS"/>
                <a:cs typeface="Trebuchet MS"/>
              </a:rPr>
              <a:t>survival. </a:t>
            </a:r>
            <a:r>
              <a:rPr sz="3200" spc="405" dirty="0">
                <a:solidFill>
                  <a:srgbClr val="FF0000"/>
                </a:solidFill>
                <a:latin typeface="Trebuchet MS"/>
                <a:cs typeface="Trebuchet MS"/>
              </a:rPr>
              <a:t>I  </a:t>
            </a:r>
            <a:r>
              <a:rPr sz="3200" spc="-60" dirty="0" smtClean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lang="en-US" sz="32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40" dirty="0" smtClean="0">
                <a:solidFill>
                  <a:srgbClr val="FF0000"/>
                </a:solidFill>
                <a:latin typeface="Trebuchet MS"/>
                <a:cs typeface="Trebuchet MS"/>
              </a:rPr>
              <a:t>found </a:t>
            </a:r>
            <a:r>
              <a:rPr sz="3200" spc="-160" dirty="0">
                <a:solidFill>
                  <a:srgbClr val="FF0000"/>
                </a:solidFill>
                <a:latin typeface="Trebuchet MS"/>
                <a:cs typeface="Trebuchet MS"/>
              </a:rPr>
              <a:t>that </a:t>
            </a:r>
            <a:r>
              <a:rPr sz="3200" spc="490" dirty="0">
                <a:solidFill>
                  <a:srgbClr val="FF0000"/>
                </a:solidFill>
                <a:latin typeface="Trebuchet MS"/>
                <a:cs typeface="Trebuchet MS"/>
              </a:rPr>
              <a:t>CNN </a:t>
            </a:r>
            <a:r>
              <a:rPr sz="3200" spc="-150" dirty="0">
                <a:solidFill>
                  <a:srgbClr val="FF0000"/>
                </a:solidFill>
                <a:latin typeface="Trebuchet MS"/>
                <a:cs typeface="Trebuchet MS"/>
              </a:rPr>
              <a:t>stressed  </a:t>
            </a:r>
            <a:r>
              <a:rPr sz="3200" spc="-80" dirty="0">
                <a:solidFill>
                  <a:srgbClr val="FF0000"/>
                </a:solidFill>
                <a:latin typeface="Trebuchet MS"/>
                <a:cs typeface="Trebuchet MS"/>
              </a:rPr>
              <a:t>more </a:t>
            </a:r>
            <a:r>
              <a:rPr sz="3200" spc="-15" dirty="0">
                <a:solidFill>
                  <a:srgbClr val="FF0000"/>
                </a:solidFill>
                <a:latin typeface="Trebuchet MS"/>
                <a:cs typeface="Trebuchet MS"/>
              </a:rPr>
              <a:t>on </a:t>
            </a:r>
            <a:r>
              <a:rPr sz="3200" spc="-90" dirty="0">
                <a:solidFill>
                  <a:srgbClr val="FF0000"/>
                </a:solidFill>
                <a:latin typeface="Trebuchet MS"/>
                <a:cs typeface="Trebuchet MS"/>
              </a:rPr>
              <a:t>immediacy. </a:t>
            </a:r>
            <a:r>
              <a:rPr sz="3200" spc="490" dirty="0">
                <a:solidFill>
                  <a:srgbClr val="FF0000"/>
                </a:solidFill>
                <a:latin typeface="Trebuchet MS"/>
                <a:cs typeface="Trebuchet MS"/>
              </a:rPr>
              <a:t>CNN </a:t>
            </a:r>
            <a:r>
              <a:rPr sz="3200" spc="-90" dirty="0">
                <a:solidFill>
                  <a:srgbClr val="FF0000"/>
                </a:solidFill>
                <a:latin typeface="Trebuchet MS"/>
                <a:cs typeface="Trebuchet MS"/>
              </a:rPr>
              <a:t>has </a:t>
            </a:r>
            <a:r>
              <a:rPr sz="3200" spc="-140" dirty="0">
                <a:solidFill>
                  <a:srgbClr val="FF0000"/>
                </a:solidFill>
                <a:latin typeface="Trebuchet MS"/>
                <a:cs typeface="Trebuchet MS"/>
              </a:rPr>
              <a:t>totally  </a:t>
            </a:r>
            <a:r>
              <a:rPr sz="3200" spc="-85" dirty="0">
                <a:solidFill>
                  <a:srgbClr val="FF0000"/>
                </a:solidFill>
                <a:latin typeface="Trebuchet MS"/>
                <a:cs typeface="Trebuchet MS"/>
              </a:rPr>
              <a:t>revolutionized </a:t>
            </a:r>
            <a:r>
              <a:rPr sz="3200" spc="-155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3200" spc="-240" dirty="0">
                <a:solidFill>
                  <a:srgbClr val="FF0000"/>
                </a:solidFill>
                <a:latin typeface="Trebuchet MS"/>
                <a:cs typeface="Trebuchet MS"/>
              </a:rPr>
              <a:t>face </a:t>
            </a:r>
            <a:r>
              <a:rPr sz="3200" spc="-185" dirty="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sz="3200" spc="-70" dirty="0">
                <a:solidFill>
                  <a:srgbClr val="FF0000"/>
                </a:solidFill>
                <a:latin typeface="Trebuchet MS"/>
                <a:cs typeface="Trebuchet MS"/>
              </a:rPr>
              <a:t>news  </a:t>
            </a:r>
            <a:r>
              <a:rPr sz="3200" spc="-145" dirty="0">
                <a:solidFill>
                  <a:srgbClr val="FF0000"/>
                </a:solidFill>
                <a:latin typeface="Trebuchet MS"/>
                <a:cs typeface="Trebuchet MS"/>
              </a:rPr>
              <a:t>presentation.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7" y="0"/>
            <a:ext cx="9095231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0117" y="277113"/>
            <a:ext cx="26816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70" dirty="0">
                <a:solidFill>
                  <a:srgbClr val="FF0000"/>
                </a:solidFill>
                <a:latin typeface="Verdana"/>
                <a:cs typeface="Verdana"/>
              </a:rPr>
              <a:t>contents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130016"/>
            <a:ext cx="8331834" cy="52933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89560" indent="-277495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290195" algn="l"/>
              </a:tabLst>
            </a:pPr>
            <a:r>
              <a:rPr sz="3200" spc="-5" dirty="0">
                <a:solidFill>
                  <a:srgbClr val="622422"/>
                </a:solidFill>
                <a:latin typeface="Carlito"/>
                <a:cs typeface="Carlito"/>
              </a:rPr>
              <a:t>What </a:t>
            </a:r>
            <a:r>
              <a:rPr sz="3200" dirty="0">
                <a:solidFill>
                  <a:srgbClr val="622422"/>
                </a:solidFill>
                <a:latin typeface="Carlito"/>
                <a:cs typeface="Carlito"/>
              </a:rPr>
              <a:t>is </a:t>
            </a:r>
            <a:r>
              <a:rPr sz="3200" spc="-5" dirty="0">
                <a:solidFill>
                  <a:srgbClr val="622422"/>
                </a:solidFill>
                <a:latin typeface="Carlito"/>
                <a:cs typeface="Carlito"/>
              </a:rPr>
              <a:t>CNN </a:t>
            </a:r>
            <a:r>
              <a:rPr sz="3200" dirty="0">
                <a:solidFill>
                  <a:srgbClr val="622422"/>
                </a:solidFill>
                <a:latin typeface="Carlito"/>
                <a:cs typeface="Carlito"/>
              </a:rPr>
              <a:t>&amp; </a:t>
            </a:r>
            <a:r>
              <a:rPr sz="3200" spc="-10" dirty="0">
                <a:solidFill>
                  <a:srgbClr val="622422"/>
                </a:solidFill>
                <a:latin typeface="Carlito"/>
                <a:cs typeface="Carlito"/>
              </a:rPr>
              <a:t>brief </a:t>
            </a:r>
            <a:r>
              <a:rPr sz="3200" spc="-15" dirty="0">
                <a:solidFill>
                  <a:srgbClr val="622422"/>
                </a:solidFill>
                <a:latin typeface="Carlito"/>
                <a:cs typeface="Carlito"/>
              </a:rPr>
              <a:t>history </a:t>
            </a:r>
            <a:r>
              <a:rPr sz="3200" spc="-5" dirty="0">
                <a:solidFill>
                  <a:srgbClr val="622422"/>
                </a:solidFill>
                <a:latin typeface="Carlito"/>
                <a:cs typeface="Carlito"/>
              </a:rPr>
              <a:t>of</a:t>
            </a:r>
            <a:r>
              <a:rPr sz="3200" spc="20" dirty="0">
                <a:solidFill>
                  <a:srgbClr val="622422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622422"/>
                </a:solidFill>
                <a:latin typeface="Carlito"/>
                <a:cs typeface="Carlito"/>
              </a:rPr>
              <a:t>CNN.</a:t>
            </a:r>
            <a:endParaRPr sz="3200">
              <a:latin typeface="Carlito"/>
              <a:cs typeface="Carlito"/>
            </a:endParaRPr>
          </a:p>
          <a:p>
            <a:pPr marL="289560" indent="-277495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290195" algn="l"/>
              </a:tabLst>
            </a:pPr>
            <a:r>
              <a:rPr sz="3200" spc="-15" dirty="0">
                <a:solidFill>
                  <a:srgbClr val="622422"/>
                </a:solidFill>
                <a:latin typeface="Carlito"/>
                <a:cs typeface="Carlito"/>
              </a:rPr>
              <a:t>Interesting facts </a:t>
            </a:r>
            <a:r>
              <a:rPr sz="3200" dirty="0">
                <a:solidFill>
                  <a:srgbClr val="622422"/>
                </a:solidFill>
                <a:latin typeface="Carlito"/>
                <a:cs typeface="Carlito"/>
              </a:rPr>
              <a:t>of</a:t>
            </a:r>
            <a:r>
              <a:rPr sz="3200" spc="15" dirty="0">
                <a:solidFill>
                  <a:srgbClr val="622422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622422"/>
                </a:solidFill>
                <a:latin typeface="Carlito"/>
                <a:cs typeface="Carlito"/>
              </a:rPr>
              <a:t>CNN.</a:t>
            </a:r>
            <a:endParaRPr sz="3200">
              <a:latin typeface="Carlito"/>
              <a:cs typeface="Carlito"/>
            </a:endParaRPr>
          </a:p>
          <a:p>
            <a:pPr marL="289560" indent="-27749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290195" algn="l"/>
              </a:tabLst>
            </a:pPr>
            <a:r>
              <a:rPr sz="3200" spc="-15" dirty="0">
                <a:solidFill>
                  <a:srgbClr val="622422"/>
                </a:solidFill>
                <a:latin typeface="Carlito"/>
                <a:cs typeface="Carlito"/>
              </a:rPr>
              <a:t>Famous </a:t>
            </a:r>
            <a:r>
              <a:rPr sz="3200" spc="-10" dirty="0">
                <a:solidFill>
                  <a:srgbClr val="622422"/>
                </a:solidFill>
                <a:latin typeface="Carlito"/>
                <a:cs typeface="Carlito"/>
              </a:rPr>
              <a:t>shows </a:t>
            </a:r>
            <a:r>
              <a:rPr sz="3200" spc="-5" dirty="0">
                <a:solidFill>
                  <a:srgbClr val="622422"/>
                </a:solidFill>
                <a:latin typeface="Carlito"/>
                <a:cs typeface="Carlito"/>
              </a:rPr>
              <a:t>on</a:t>
            </a:r>
            <a:r>
              <a:rPr sz="3200" spc="25" dirty="0">
                <a:solidFill>
                  <a:srgbClr val="622422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622422"/>
                </a:solidFill>
                <a:latin typeface="Carlito"/>
                <a:cs typeface="Carlito"/>
              </a:rPr>
              <a:t>CNN</a:t>
            </a:r>
            <a:endParaRPr sz="3200">
              <a:latin typeface="Carlito"/>
              <a:cs typeface="Carlito"/>
            </a:endParaRPr>
          </a:p>
          <a:p>
            <a:pPr marL="289560" indent="-27749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290195" algn="l"/>
              </a:tabLst>
            </a:pPr>
            <a:r>
              <a:rPr sz="3200" spc="-20" dirty="0">
                <a:solidFill>
                  <a:srgbClr val="622422"/>
                </a:solidFill>
                <a:latin typeface="Carlito"/>
                <a:cs typeface="Carlito"/>
              </a:rPr>
              <a:t>Sister </a:t>
            </a:r>
            <a:r>
              <a:rPr sz="3200" dirty="0">
                <a:solidFill>
                  <a:srgbClr val="622422"/>
                </a:solidFill>
                <a:latin typeface="Carlito"/>
                <a:cs typeface="Carlito"/>
              </a:rPr>
              <a:t>channels </a:t>
            </a:r>
            <a:r>
              <a:rPr sz="3200" spc="-5" dirty="0">
                <a:solidFill>
                  <a:srgbClr val="622422"/>
                </a:solidFill>
                <a:latin typeface="Carlito"/>
                <a:cs typeface="Carlito"/>
              </a:rPr>
              <a:t>of</a:t>
            </a:r>
            <a:r>
              <a:rPr sz="3200" spc="20" dirty="0">
                <a:solidFill>
                  <a:srgbClr val="622422"/>
                </a:solidFill>
                <a:latin typeface="Carlito"/>
                <a:cs typeface="Carlito"/>
              </a:rPr>
              <a:t> </a:t>
            </a:r>
            <a:r>
              <a:rPr sz="3200" spc="-10" dirty="0">
                <a:solidFill>
                  <a:srgbClr val="622422"/>
                </a:solidFill>
                <a:latin typeface="Carlito"/>
                <a:cs typeface="Carlito"/>
              </a:rPr>
              <a:t>CNN</a:t>
            </a:r>
            <a:endParaRPr sz="3200">
              <a:latin typeface="Carlito"/>
              <a:cs typeface="Carlito"/>
            </a:endParaRPr>
          </a:p>
          <a:p>
            <a:pPr marL="289560" indent="-27749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290195" algn="l"/>
              </a:tabLst>
            </a:pPr>
            <a:r>
              <a:rPr sz="3200" spc="-10" dirty="0">
                <a:solidFill>
                  <a:srgbClr val="622422"/>
                </a:solidFill>
                <a:latin typeface="Carlito"/>
                <a:cs typeface="Carlito"/>
              </a:rPr>
              <a:t>Outstanding work </a:t>
            </a:r>
            <a:r>
              <a:rPr sz="3200" spc="-5" dirty="0">
                <a:solidFill>
                  <a:srgbClr val="622422"/>
                </a:solidFill>
                <a:latin typeface="Carlito"/>
                <a:cs typeface="Carlito"/>
              </a:rPr>
              <a:t>done </a:t>
            </a:r>
            <a:r>
              <a:rPr sz="3200" spc="-15" dirty="0">
                <a:solidFill>
                  <a:srgbClr val="622422"/>
                </a:solidFill>
                <a:latin typeface="Carlito"/>
                <a:cs typeface="Carlito"/>
              </a:rPr>
              <a:t>by</a:t>
            </a:r>
            <a:r>
              <a:rPr sz="3200" spc="40" dirty="0">
                <a:solidFill>
                  <a:srgbClr val="622422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622422"/>
                </a:solidFill>
                <a:latin typeface="Carlito"/>
                <a:cs typeface="Carlito"/>
              </a:rPr>
              <a:t>CNN</a:t>
            </a:r>
            <a:endParaRPr sz="3200">
              <a:latin typeface="Carlito"/>
              <a:cs typeface="Carlito"/>
            </a:endParaRPr>
          </a:p>
          <a:p>
            <a:pPr marL="289560" indent="-27749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290195" algn="l"/>
              </a:tabLst>
            </a:pPr>
            <a:r>
              <a:rPr sz="3200" spc="-5" dirty="0">
                <a:solidFill>
                  <a:srgbClr val="622422"/>
                </a:solidFill>
                <a:latin typeface="Carlito"/>
                <a:cs typeface="Carlito"/>
              </a:rPr>
              <a:t>Some </a:t>
            </a:r>
            <a:r>
              <a:rPr sz="3200" spc="-10" dirty="0">
                <a:solidFill>
                  <a:srgbClr val="622422"/>
                </a:solidFill>
                <a:latin typeface="Carlito"/>
                <a:cs typeface="Carlito"/>
              </a:rPr>
              <a:t>famous </a:t>
            </a:r>
            <a:r>
              <a:rPr sz="3200" spc="-15" dirty="0">
                <a:solidFill>
                  <a:srgbClr val="622422"/>
                </a:solidFill>
                <a:latin typeface="Carlito"/>
                <a:cs typeface="Carlito"/>
              </a:rPr>
              <a:t>Anchors/reporters, </a:t>
            </a:r>
            <a:r>
              <a:rPr sz="3200" spc="-25" dirty="0">
                <a:solidFill>
                  <a:srgbClr val="622422"/>
                </a:solidFill>
                <a:latin typeface="Carlito"/>
                <a:cs typeface="Carlito"/>
              </a:rPr>
              <a:t>worked </a:t>
            </a:r>
            <a:r>
              <a:rPr sz="3200" dirty="0">
                <a:solidFill>
                  <a:srgbClr val="622422"/>
                </a:solidFill>
                <a:latin typeface="Carlito"/>
                <a:cs typeface="Carlito"/>
              </a:rPr>
              <a:t>in</a:t>
            </a:r>
            <a:r>
              <a:rPr sz="3200" spc="35" dirty="0">
                <a:solidFill>
                  <a:srgbClr val="622422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622422"/>
                </a:solidFill>
                <a:latin typeface="Carlito"/>
                <a:cs typeface="Carlito"/>
              </a:rPr>
              <a:t>CNN</a:t>
            </a:r>
            <a:endParaRPr sz="3200">
              <a:latin typeface="Carlito"/>
              <a:cs typeface="Carlito"/>
            </a:endParaRPr>
          </a:p>
          <a:p>
            <a:pPr marL="289560" indent="-277495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290195" algn="l"/>
              </a:tabLst>
            </a:pPr>
            <a:r>
              <a:rPr sz="3200" spc="-5" dirty="0">
                <a:solidFill>
                  <a:srgbClr val="622422"/>
                </a:solidFill>
                <a:latin typeface="Carlito"/>
                <a:cs typeface="Carlito"/>
              </a:rPr>
              <a:t>CNN </a:t>
            </a:r>
            <a:r>
              <a:rPr sz="3200" spc="-10" dirty="0">
                <a:solidFill>
                  <a:srgbClr val="622422"/>
                </a:solidFill>
                <a:latin typeface="Carlito"/>
                <a:cs typeface="Carlito"/>
              </a:rPr>
              <a:t>Project</a:t>
            </a:r>
            <a:endParaRPr sz="3200">
              <a:latin typeface="Carlito"/>
              <a:cs typeface="Carlito"/>
            </a:endParaRPr>
          </a:p>
          <a:p>
            <a:pPr marL="199390" indent="-18732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200025" algn="l"/>
              </a:tabLst>
            </a:pPr>
            <a:r>
              <a:rPr sz="3200" spc="-5" dirty="0">
                <a:solidFill>
                  <a:srgbClr val="622422"/>
                </a:solidFill>
                <a:latin typeface="Carlito"/>
                <a:cs typeface="Carlito"/>
              </a:rPr>
              <a:t>Quote </a:t>
            </a:r>
            <a:r>
              <a:rPr sz="3200" spc="-15" dirty="0">
                <a:solidFill>
                  <a:srgbClr val="622422"/>
                </a:solidFill>
                <a:latin typeface="Carlito"/>
                <a:cs typeface="Carlito"/>
              </a:rPr>
              <a:t>by </a:t>
            </a:r>
            <a:r>
              <a:rPr sz="3200" spc="-100" dirty="0">
                <a:solidFill>
                  <a:srgbClr val="622422"/>
                </a:solidFill>
                <a:latin typeface="Carlito"/>
                <a:cs typeface="Carlito"/>
              </a:rPr>
              <a:t>Ted</a:t>
            </a:r>
            <a:r>
              <a:rPr sz="3200" spc="15" dirty="0">
                <a:solidFill>
                  <a:srgbClr val="622422"/>
                </a:solidFill>
                <a:latin typeface="Carlito"/>
                <a:cs typeface="Carlito"/>
              </a:rPr>
              <a:t> </a:t>
            </a:r>
            <a:r>
              <a:rPr sz="3200" spc="-40" dirty="0">
                <a:solidFill>
                  <a:srgbClr val="622422"/>
                </a:solidFill>
                <a:latin typeface="Carlito"/>
                <a:cs typeface="Carlito"/>
              </a:rPr>
              <a:t>Turner</a:t>
            </a:r>
            <a:endParaRPr sz="3200">
              <a:latin typeface="Carlito"/>
              <a:cs typeface="Carlito"/>
            </a:endParaRPr>
          </a:p>
          <a:p>
            <a:pPr marL="289560" indent="-27749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290195" algn="l"/>
              </a:tabLst>
            </a:pPr>
            <a:r>
              <a:rPr sz="3200" spc="-5" dirty="0">
                <a:solidFill>
                  <a:srgbClr val="622422"/>
                </a:solidFill>
                <a:latin typeface="Carlito"/>
                <a:cs typeface="Carlito"/>
              </a:rPr>
              <a:t>Conclusion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412749"/>
            <a:ext cx="7887334" cy="5884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9745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latin typeface="Carlito"/>
                <a:cs typeface="Carlito"/>
              </a:rPr>
              <a:t>What </a:t>
            </a:r>
            <a:r>
              <a:rPr sz="4000" spc="-5" dirty="0">
                <a:latin typeface="Carlito"/>
                <a:cs typeface="Carlito"/>
              </a:rPr>
              <a:t>is </a:t>
            </a:r>
            <a:r>
              <a:rPr sz="4000" spc="-10" dirty="0">
                <a:latin typeface="Carlito"/>
                <a:cs typeface="Carlito"/>
              </a:rPr>
              <a:t>CNN </a:t>
            </a:r>
            <a:r>
              <a:rPr sz="4000" spc="-5" dirty="0">
                <a:latin typeface="Carlito"/>
                <a:cs typeface="Carlito"/>
              </a:rPr>
              <a:t>&amp; </a:t>
            </a:r>
            <a:r>
              <a:rPr sz="4000" spc="-15" dirty="0">
                <a:latin typeface="Carlito"/>
                <a:cs typeface="Carlito"/>
              </a:rPr>
              <a:t>brief history </a:t>
            </a:r>
            <a:r>
              <a:rPr sz="4000" spc="-5" dirty="0">
                <a:latin typeface="Carlito"/>
                <a:cs typeface="Carlito"/>
              </a:rPr>
              <a:t>of</a:t>
            </a:r>
            <a:r>
              <a:rPr sz="4000" spc="10" dirty="0">
                <a:latin typeface="Carlito"/>
                <a:cs typeface="Carlito"/>
              </a:rPr>
              <a:t> </a:t>
            </a:r>
            <a:r>
              <a:rPr sz="4000" spc="-5" dirty="0">
                <a:latin typeface="Carlito"/>
                <a:cs typeface="Carlito"/>
              </a:rPr>
              <a:t>CNN.</a:t>
            </a:r>
            <a:endParaRPr sz="4000">
              <a:latin typeface="Carlito"/>
              <a:cs typeface="Carlito"/>
            </a:endParaRPr>
          </a:p>
          <a:p>
            <a:pPr marL="247015" indent="-234950">
              <a:lnSpc>
                <a:spcPct val="100000"/>
              </a:lnSpc>
              <a:spcBef>
                <a:spcPts val="2925"/>
              </a:spcBef>
              <a:buSzPct val="80000"/>
              <a:buChar char="•"/>
              <a:tabLst>
                <a:tab pos="247650" algn="l"/>
              </a:tabLst>
            </a:pPr>
            <a:r>
              <a:rPr sz="4000" spc="-95" dirty="0">
                <a:solidFill>
                  <a:srgbClr val="0D0D0D"/>
                </a:solidFill>
                <a:latin typeface="Arial"/>
                <a:cs typeface="Arial"/>
              </a:rPr>
              <a:t>Full </a:t>
            </a:r>
            <a:r>
              <a:rPr sz="4000" spc="-125" dirty="0">
                <a:solidFill>
                  <a:srgbClr val="0D0D0D"/>
                </a:solidFill>
                <a:latin typeface="Arial"/>
                <a:cs typeface="Arial"/>
              </a:rPr>
              <a:t>Form </a:t>
            </a:r>
            <a:r>
              <a:rPr sz="4000" spc="-65" dirty="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sz="4000" spc="-1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4000" spc="-85" dirty="0">
                <a:solidFill>
                  <a:srgbClr val="0D0D0D"/>
                </a:solidFill>
                <a:latin typeface="Arial"/>
                <a:cs typeface="Arial"/>
              </a:rPr>
              <a:t>CNN-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4000" spc="-114" dirty="0">
                <a:solidFill>
                  <a:srgbClr val="0D0D0D"/>
                </a:solidFill>
                <a:latin typeface="Arial"/>
                <a:cs typeface="Arial"/>
              </a:rPr>
              <a:t>“Cable </a:t>
            </a:r>
            <a:r>
              <a:rPr sz="4000" spc="-285" dirty="0">
                <a:solidFill>
                  <a:srgbClr val="0D0D0D"/>
                </a:solidFill>
                <a:latin typeface="Arial"/>
                <a:cs typeface="Arial"/>
              </a:rPr>
              <a:t>News</a:t>
            </a:r>
            <a:r>
              <a:rPr sz="4000" spc="-1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4000" spc="15" dirty="0">
                <a:solidFill>
                  <a:srgbClr val="0D0D0D"/>
                </a:solidFill>
                <a:latin typeface="Arial"/>
                <a:cs typeface="Arial"/>
              </a:rPr>
              <a:t>Network”</a:t>
            </a:r>
            <a:endParaRPr sz="40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960"/>
              </a:spcBef>
              <a:buChar char="•"/>
              <a:tabLst>
                <a:tab pos="317500" algn="l"/>
              </a:tabLst>
            </a:pPr>
            <a:r>
              <a:rPr sz="4000" spc="-100" dirty="0">
                <a:solidFill>
                  <a:srgbClr val="0D0D0D"/>
                </a:solidFill>
                <a:latin typeface="Arial"/>
                <a:cs typeface="Arial"/>
              </a:rPr>
              <a:t>Founder-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4000" spc="-35" dirty="0">
                <a:solidFill>
                  <a:srgbClr val="0D0D0D"/>
                </a:solidFill>
                <a:latin typeface="Arial"/>
                <a:cs typeface="Arial"/>
              </a:rPr>
              <a:t>A </a:t>
            </a:r>
            <a:r>
              <a:rPr sz="4000" spc="-60" dirty="0">
                <a:solidFill>
                  <a:srgbClr val="0D0D0D"/>
                </a:solidFill>
                <a:latin typeface="Arial"/>
                <a:cs typeface="Arial"/>
              </a:rPr>
              <a:t>media </a:t>
            </a:r>
            <a:r>
              <a:rPr sz="4000" spc="-70" dirty="0">
                <a:solidFill>
                  <a:srgbClr val="0D0D0D"/>
                </a:solidFill>
                <a:latin typeface="Arial"/>
                <a:cs typeface="Arial"/>
              </a:rPr>
              <a:t>mogul </a:t>
            </a:r>
            <a:r>
              <a:rPr sz="4000" spc="-130" dirty="0">
                <a:solidFill>
                  <a:srgbClr val="0D0D0D"/>
                </a:solidFill>
                <a:latin typeface="Arial"/>
                <a:cs typeface="Arial"/>
              </a:rPr>
              <a:t>“Ted</a:t>
            </a:r>
            <a:r>
              <a:rPr sz="4000" spc="-30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4000" spc="-105" dirty="0">
                <a:solidFill>
                  <a:srgbClr val="0D0D0D"/>
                </a:solidFill>
                <a:latin typeface="Arial"/>
                <a:cs typeface="Arial"/>
              </a:rPr>
              <a:t>Turner”</a:t>
            </a:r>
            <a:endParaRPr sz="40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960"/>
              </a:spcBef>
              <a:buChar char="•"/>
              <a:tabLst>
                <a:tab pos="317500" algn="l"/>
              </a:tabLst>
            </a:pPr>
            <a:r>
              <a:rPr sz="4000" spc="-145" dirty="0">
                <a:solidFill>
                  <a:srgbClr val="0D0D0D"/>
                </a:solidFill>
                <a:latin typeface="Arial"/>
                <a:cs typeface="Arial"/>
              </a:rPr>
              <a:t>Founded </a:t>
            </a:r>
            <a:r>
              <a:rPr sz="4000" spc="-75" dirty="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sz="4000" spc="-6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4000" spc="-355" dirty="0">
                <a:solidFill>
                  <a:srgbClr val="0D0D0D"/>
                </a:solidFill>
                <a:latin typeface="Arial"/>
                <a:cs typeface="Arial"/>
              </a:rPr>
              <a:t>1980.</a:t>
            </a:r>
            <a:endParaRPr sz="4000">
              <a:latin typeface="Arial"/>
              <a:cs typeface="Arial"/>
            </a:endParaRPr>
          </a:p>
          <a:p>
            <a:pPr marL="12700" marR="791210">
              <a:lnSpc>
                <a:spcPct val="100000"/>
              </a:lnSpc>
              <a:spcBef>
                <a:spcPts val="960"/>
              </a:spcBef>
              <a:buChar char="•"/>
              <a:tabLst>
                <a:tab pos="317500" algn="l"/>
              </a:tabLst>
            </a:pPr>
            <a:r>
              <a:rPr sz="4000" spc="-130" dirty="0">
                <a:solidFill>
                  <a:srgbClr val="0D0D0D"/>
                </a:solidFill>
                <a:latin typeface="Arial"/>
                <a:cs typeface="Arial"/>
              </a:rPr>
              <a:t>Owned </a:t>
            </a:r>
            <a:r>
              <a:rPr sz="4000" spc="-60" dirty="0">
                <a:solidFill>
                  <a:srgbClr val="0D0D0D"/>
                </a:solidFill>
                <a:latin typeface="Arial"/>
                <a:cs typeface="Arial"/>
              </a:rPr>
              <a:t>by </a:t>
            </a:r>
            <a:r>
              <a:rPr sz="4000" spc="-100" dirty="0">
                <a:solidFill>
                  <a:srgbClr val="0D0D0D"/>
                </a:solidFill>
                <a:latin typeface="Arial"/>
                <a:cs typeface="Arial"/>
              </a:rPr>
              <a:t>“Turner</a:t>
            </a:r>
            <a:r>
              <a:rPr sz="4000" spc="-20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4000" spc="-140" dirty="0">
                <a:solidFill>
                  <a:srgbClr val="0D0D0D"/>
                </a:solidFill>
                <a:latin typeface="Arial"/>
                <a:cs typeface="Arial"/>
              </a:rPr>
              <a:t>Broadcasting  </a:t>
            </a:r>
            <a:r>
              <a:rPr sz="4000" spc="-229" dirty="0">
                <a:solidFill>
                  <a:srgbClr val="0D0D0D"/>
                </a:solidFill>
                <a:latin typeface="Arial"/>
                <a:cs typeface="Arial"/>
              </a:rPr>
              <a:t>System”.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1725" y="525526"/>
            <a:ext cx="43992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00" dirty="0">
                <a:solidFill>
                  <a:srgbClr val="252525"/>
                </a:solidFill>
              </a:rPr>
              <a:t>Continuation…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510540" y="1845691"/>
            <a:ext cx="7443470" cy="441706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8100" marR="549275">
              <a:lnSpc>
                <a:spcPts val="4320"/>
              </a:lnSpc>
              <a:spcBef>
                <a:spcPts val="640"/>
              </a:spcBef>
              <a:buSzPct val="80000"/>
              <a:buFont typeface="Arial"/>
              <a:buChar char="•"/>
              <a:tabLst>
                <a:tab pos="273050" algn="l"/>
              </a:tabLst>
            </a:pPr>
            <a:r>
              <a:rPr sz="4000" spc="-35" dirty="0">
                <a:latin typeface="Carlito"/>
                <a:cs typeface="Carlito"/>
              </a:rPr>
              <a:t>First </a:t>
            </a:r>
            <a:r>
              <a:rPr sz="4000" spc="-5" dirty="0">
                <a:latin typeface="Carlito"/>
                <a:cs typeface="Carlito"/>
              </a:rPr>
              <a:t>channel </a:t>
            </a:r>
            <a:r>
              <a:rPr sz="4000" spc="-20" dirty="0">
                <a:latin typeface="Carlito"/>
                <a:cs typeface="Carlito"/>
              </a:rPr>
              <a:t>to provide </a:t>
            </a:r>
            <a:r>
              <a:rPr sz="4000" spc="-5" dirty="0">
                <a:latin typeface="Carlito"/>
                <a:cs typeface="Carlito"/>
              </a:rPr>
              <a:t>24-hour  </a:t>
            </a:r>
            <a:r>
              <a:rPr sz="4000" spc="-15" dirty="0">
                <a:latin typeface="Carlito"/>
                <a:cs typeface="Carlito"/>
              </a:rPr>
              <a:t>television </a:t>
            </a:r>
            <a:r>
              <a:rPr sz="4000" spc="-20" dirty="0">
                <a:latin typeface="Carlito"/>
                <a:cs typeface="Carlito"/>
              </a:rPr>
              <a:t>news</a:t>
            </a:r>
            <a:r>
              <a:rPr sz="4000" spc="-5" dirty="0">
                <a:latin typeface="Carlito"/>
                <a:cs typeface="Carlito"/>
              </a:rPr>
              <a:t> </a:t>
            </a:r>
            <a:r>
              <a:rPr sz="4000" spc="-25" dirty="0">
                <a:latin typeface="Carlito"/>
                <a:cs typeface="Carlito"/>
              </a:rPr>
              <a:t>coverage.</a:t>
            </a:r>
            <a:endParaRPr sz="4000">
              <a:latin typeface="Carlito"/>
              <a:cs typeface="Carlito"/>
            </a:endParaRPr>
          </a:p>
          <a:p>
            <a:pPr marL="330200" indent="-292735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330835" algn="l"/>
              </a:tabLst>
            </a:pPr>
            <a:r>
              <a:rPr sz="4000" spc="-15" dirty="0">
                <a:latin typeface="Carlito"/>
                <a:cs typeface="Carlito"/>
              </a:rPr>
              <a:t>Founded </a:t>
            </a:r>
            <a:r>
              <a:rPr sz="4000" spc="-5" dirty="0">
                <a:latin typeface="Carlito"/>
                <a:cs typeface="Carlito"/>
              </a:rPr>
              <a:t>in </a:t>
            </a:r>
            <a:r>
              <a:rPr sz="4000" spc="-10" dirty="0">
                <a:latin typeface="Carlito"/>
                <a:cs typeface="Carlito"/>
              </a:rPr>
              <a:t>1</a:t>
            </a:r>
            <a:r>
              <a:rPr sz="3975" spc="-15" baseline="25157" dirty="0">
                <a:latin typeface="Carlito"/>
                <a:cs typeface="Carlito"/>
              </a:rPr>
              <a:t>st</a:t>
            </a:r>
            <a:r>
              <a:rPr sz="3975" spc="434" baseline="25157" dirty="0">
                <a:latin typeface="Carlito"/>
                <a:cs typeface="Carlito"/>
              </a:rPr>
              <a:t> </a:t>
            </a:r>
            <a:r>
              <a:rPr sz="4000" spc="-5" dirty="0">
                <a:latin typeface="Carlito"/>
                <a:cs typeface="Carlito"/>
              </a:rPr>
              <a:t>June,1980.</a:t>
            </a:r>
            <a:endParaRPr sz="4000">
              <a:latin typeface="Carlito"/>
              <a:cs typeface="Carlito"/>
            </a:endParaRPr>
          </a:p>
          <a:p>
            <a:pPr marL="38100" marR="30480">
              <a:lnSpc>
                <a:spcPts val="4320"/>
              </a:lnSpc>
              <a:spcBef>
                <a:spcPts val="1025"/>
              </a:spcBef>
              <a:buFont typeface="Arial"/>
              <a:buChar char="•"/>
              <a:tabLst>
                <a:tab pos="330835" algn="l"/>
              </a:tabLst>
            </a:pPr>
            <a:r>
              <a:rPr sz="4000" spc="-25" dirty="0">
                <a:latin typeface="Carlito"/>
                <a:cs typeface="Carlito"/>
              </a:rPr>
              <a:t>It’s </a:t>
            </a:r>
            <a:r>
              <a:rPr sz="4000" spc="-10" dirty="0">
                <a:latin typeface="Carlito"/>
                <a:cs typeface="Carlito"/>
              </a:rPr>
              <a:t>distribution </a:t>
            </a:r>
            <a:r>
              <a:rPr sz="4000" spc="-5" dirty="0">
                <a:latin typeface="Carlito"/>
                <a:cs typeface="Carlito"/>
              </a:rPr>
              <a:t>unit is a </a:t>
            </a:r>
            <a:r>
              <a:rPr sz="4000" spc="-10" dirty="0">
                <a:latin typeface="Carlito"/>
                <a:cs typeface="Carlito"/>
              </a:rPr>
              <a:t>division </a:t>
            </a:r>
            <a:r>
              <a:rPr sz="4000" dirty="0">
                <a:latin typeface="Carlito"/>
                <a:cs typeface="Carlito"/>
              </a:rPr>
              <a:t>of  </a:t>
            </a:r>
            <a:r>
              <a:rPr sz="4000" spc="-50" dirty="0">
                <a:latin typeface="Carlito"/>
                <a:cs typeface="Carlito"/>
              </a:rPr>
              <a:t>Turner </a:t>
            </a:r>
            <a:r>
              <a:rPr sz="4000" spc="-15" dirty="0">
                <a:latin typeface="Carlito"/>
                <a:cs typeface="Carlito"/>
              </a:rPr>
              <a:t>Broadcasting</a:t>
            </a:r>
            <a:r>
              <a:rPr sz="4000" spc="35" dirty="0">
                <a:latin typeface="Carlito"/>
                <a:cs typeface="Carlito"/>
              </a:rPr>
              <a:t> </a:t>
            </a:r>
            <a:r>
              <a:rPr sz="4000" spc="-30" dirty="0">
                <a:latin typeface="Carlito"/>
                <a:cs typeface="Carlito"/>
              </a:rPr>
              <a:t>System.</a:t>
            </a:r>
            <a:endParaRPr sz="4000">
              <a:latin typeface="Carlito"/>
              <a:cs typeface="Carlito"/>
            </a:endParaRPr>
          </a:p>
          <a:p>
            <a:pPr marL="330200" indent="-29273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30835" algn="l"/>
              </a:tabLst>
            </a:pPr>
            <a:r>
              <a:rPr sz="4000" spc="-20" dirty="0">
                <a:latin typeface="Carlito"/>
                <a:cs typeface="Carlito"/>
              </a:rPr>
              <a:t>Slogan </a:t>
            </a:r>
            <a:r>
              <a:rPr sz="4000" spc="-5" dirty="0">
                <a:latin typeface="Carlito"/>
                <a:cs typeface="Carlito"/>
              </a:rPr>
              <a:t>of</a:t>
            </a:r>
            <a:r>
              <a:rPr sz="4000" spc="25" dirty="0">
                <a:latin typeface="Carlito"/>
                <a:cs typeface="Carlito"/>
              </a:rPr>
              <a:t> </a:t>
            </a:r>
            <a:r>
              <a:rPr sz="4000" spc="-5" dirty="0">
                <a:latin typeface="Carlito"/>
                <a:cs typeface="Carlito"/>
              </a:rPr>
              <a:t>CNN-</a:t>
            </a:r>
            <a:endParaRPr sz="400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254"/>
              </a:spcBef>
              <a:tabLst>
                <a:tab pos="5675630" algn="l"/>
              </a:tabLst>
            </a:pPr>
            <a:r>
              <a:rPr sz="4000" spc="-114" dirty="0">
                <a:latin typeface="Carlito"/>
                <a:cs typeface="Carlito"/>
              </a:rPr>
              <a:t>“</a:t>
            </a:r>
            <a:r>
              <a:rPr sz="4200" i="1" spc="-114" dirty="0">
                <a:latin typeface="MathJax_Main"/>
                <a:cs typeface="MathJax_Main"/>
              </a:rPr>
              <a:t>The </a:t>
            </a:r>
            <a:r>
              <a:rPr sz="4200" i="1" spc="-165" dirty="0">
                <a:latin typeface="MathJax_Main"/>
                <a:cs typeface="MathJax_Main"/>
              </a:rPr>
              <a:t>Worldwide</a:t>
            </a:r>
            <a:r>
              <a:rPr sz="4200" i="1" spc="95" dirty="0">
                <a:latin typeface="MathJax_Main"/>
                <a:cs typeface="MathJax_Main"/>
              </a:rPr>
              <a:t> </a:t>
            </a:r>
            <a:r>
              <a:rPr sz="4200" i="1" spc="-215" dirty="0">
                <a:latin typeface="MathJax_Main"/>
                <a:cs typeface="MathJax_Main"/>
              </a:rPr>
              <a:t>leader</a:t>
            </a:r>
            <a:r>
              <a:rPr sz="4200" i="1" spc="-25" dirty="0">
                <a:latin typeface="MathJax_Main"/>
                <a:cs typeface="MathJax_Main"/>
              </a:rPr>
              <a:t> </a:t>
            </a:r>
            <a:r>
              <a:rPr sz="4200" i="1" spc="-125" dirty="0">
                <a:latin typeface="MathJax_Main"/>
                <a:cs typeface="MathJax_Main"/>
              </a:rPr>
              <a:t>of	</a:t>
            </a:r>
            <a:r>
              <a:rPr sz="4200" i="1" spc="-295" dirty="0">
                <a:latin typeface="MathJax_Main"/>
                <a:cs typeface="MathJax_Main"/>
              </a:rPr>
              <a:t>News”.</a:t>
            </a:r>
            <a:endParaRPr sz="4200">
              <a:latin typeface="MathJax_Main"/>
              <a:cs typeface="MathJax_Ma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2501" y="104558"/>
            <a:ext cx="5697855" cy="733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85720" algn="l"/>
                <a:tab pos="4385310" algn="l"/>
              </a:tabLst>
            </a:pPr>
            <a:r>
              <a:rPr sz="4650" i="1" spc="-390" dirty="0">
                <a:solidFill>
                  <a:srgbClr val="17375E"/>
                </a:solidFill>
                <a:latin typeface="Trebuchet MS"/>
                <a:cs typeface="Trebuchet MS"/>
              </a:rPr>
              <a:t>Int</a:t>
            </a:r>
            <a:r>
              <a:rPr sz="4650" i="1" spc="-520" dirty="0">
                <a:solidFill>
                  <a:srgbClr val="17375E"/>
                </a:solidFill>
                <a:latin typeface="Trebuchet MS"/>
                <a:cs typeface="Trebuchet MS"/>
              </a:rPr>
              <a:t>e</a:t>
            </a:r>
            <a:r>
              <a:rPr sz="4650" i="1" spc="-465" dirty="0">
                <a:solidFill>
                  <a:srgbClr val="17375E"/>
                </a:solidFill>
                <a:latin typeface="Trebuchet MS"/>
                <a:cs typeface="Trebuchet MS"/>
              </a:rPr>
              <a:t>r</a:t>
            </a:r>
            <a:r>
              <a:rPr sz="4650" i="1" spc="-590" dirty="0">
                <a:solidFill>
                  <a:srgbClr val="17375E"/>
                </a:solidFill>
                <a:latin typeface="Trebuchet MS"/>
                <a:cs typeface="Trebuchet MS"/>
              </a:rPr>
              <a:t>es</a:t>
            </a:r>
            <a:r>
              <a:rPr sz="4650" i="1" spc="-545" dirty="0">
                <a:solidFill>
                  <a:srgbClr val="17375E"/>
                </a:solidFill>
                <a:latin typeface="Trebuchet MS"/>
                <a:cs typeface="Trebuchet MS"/>
              </a:rPr>
              <a:t>t</a:t>
            </a:r>
            <a:r>
              <a:rPr sz="4650" i="1" spc="-285" dirty="0">
                <a:solidFill>
                  <a:srgbClr val="17375E"/>
                </a:solidFill>
                <a:latin typeface="Trebuchet MS"/>
                <a:cs typeface="Trebuchet MS"/>
              </a:rPr>
              <a:t>in</a:t>
            </a:r>
            <a:r>
              <a:rPr sz="4650" i="1" spc="-330" dirty="0">
                <a:solidFill>
                  <a:srgbClr val="17375E"/>
                </a:solidFill>
                <a:latin typeface="Trebuchet MS"/>
                <a:cs typeface="Trebuchet MS"/>
              </a:rPr>
              <a:t>g</a:t>
            </a:r>
            <a:r>
              <a:rPr sz="4650" i="1" dirty="0">
                <a:solidFill>
                  <a:srgbClr val="17375E"/>
                </a:solidFill>
                <a:latin typeface="Trebuchet MS"/>
                <a:cs typeface="Trebuchet MS"/>
              </a:rPr>
              <a:t>	</a:t>
            </a:r>
            <a:r>
              <a:rPr sz="4650" i="1" spc="-565" dirty="0">
                <a:solidFill>
                  <a:srgbClr val="17375E"/>
                </a:solidFill>
                <a:latin typeface="Trebuchet MS"/>
                <a:cs typeface="Trebuchet MS"/>
              </a:rPr>
              <a:t>fac</a:t>
            </a:r>
            <a:r>
              <a:rPr sz="4650" i="1" spc="-535" dirty="0">
                <a:solidFill>
                  <a:srgbClr val="17375E"/>
                </a:solidFill>
                <a:latin typeface="Trebuchet MS"/>
                <a:cs typeface="Trebuchet MS"/>
              </a:rPr>
              <a:t>t</a:t>
            </a:r>
            <a:r>
              <a:rPr sz="4650" i="1" spc="-415" dirty="0">
                <a:solidFill>
                  <a:srgbClr val="17375E"/>
                </a:solidFill>
                <a:latin typeface="Trebuchet MS"/>
                <a:cs typeface="Trebuchet MS"/>
              </a:rPr>
              <a:t>s</a:t>
            </a:r>
            <a:r>
              <a:rPr sz="4650" i="1" spc="-330" dirty="0">
                <a:solidFill>
                  <a:srgbClr val="17375E"/>
                </a:solidFill>
                <a:latin typeface="Trebuchet MS"/>
                <a:cs typeface="Trebuchet MS"/>
              </a:rPr>
              <a:t> </a:t>
            </a:r>
            <a:r>
              <a:rPr sz="4650" i="1" spc="-530" dirty="0">
                <a:solidFill>
                  <a:srgbClr val="17375E"/>
                </a:solidFill>
                <a:latin typeface="Trebuchet MS"/>
                <a:cs typeface="Trebuchet MS"/>
              </a:rPr>
              <a:t>of</a:t>
            </a:r>
            <a:r>
              <a:rPr sz="4650" i="1" dirty="0">
                <a:solidFill>
                  <a:srgbClr val="17375E"/>
                </a:solidFill>
                <a:latin typeface="Trebuchet MS"/>
                <a:cs typeface="Trebuchet MS"/>
              </a:rPr>
              <a:t>	</a:t>
            </a:r>
            <a:r>
              <a:rPr sz="4650" i="1" spc="-480" dirty="0">
                <a:solidFill>
                  <a:srgbClr val="17375E"/>
                </a:solidFill>
                <a:latin typeface="Trebuchet MS"/>
                <a:cs typeface="Trebuchet MS"/>
              </a:rPr>
              <a:t>CNN…</a:t>
            </a:r>
            <a:endParaRPr sz="46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098550"/>
            <a:ext cx="8299450" cy="52914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319405">
              <a:lnSpc>
                <a:spcPct val="89700"/>
              </a:lnSpc>
              <a:spcBef>
                <a:spcPts val="500"/>
              </a:spcBef>
              <a:buFont typeface="Wingdings"/>
              <a:buChar char=""/>
              <a:tabLst>
                <a:tab pos="426084" algn="l"/>
                <a:tab pos="5626100" algn="l"/>
              </a:tabLst>
            </a:pPr>
            <a:r>
              <a:rPr sz="3200" b="1" spc="35" dirty="0">
                <a:solidFill>
                  <a:srgbClr val="1F487C"/>
                </a:solidFill>
                <a:latin typeface="Arial"/>
                <a:cs typeface="Arial"/>
              </a:rPr>
              <a:t>CNN </a:t>
            </a:r>
            <a:r>
              <a:rPr sz="3200" b="1" spc="-70" dirty="0">
                <a:solidFill>
                  <a:srgbClr val="1F487C"/>
                </a:solidFill>
                <a:latin typeface="Arial"/>
                <a:cs typeface="Arial"/>
              </a:rPr>
              <a:t>has “THIRTY-SIX” </a:t>
            </a:r>
            <a:r>
              <a:rPr sz="3200" b="1" spc="-40" dirty="0">
                <a:solidFill>
                  <a:srgbClr val="1F487C"/>
                </a:solidFill>
                <a:latin typeface="Arial"/>
                <a:cs typeface="Arial"/>
              </a:rPr>
              <a:t>bureaus, </a:t>
            </a: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from  </a:t>
            </a:r>
            <a:r>
              <a:rPr sz="3200" b="1" spc="-30" dirty="0">
                <a:solidFill>
                  <a:srgbClr val="1F487C"/>
                </a:solidFill>
                <a:latin typeface="Arial"/>
                <a:cs typeface="Arial"/>
              </a:rPr>
              <a:t>which </a:t>
            </a:r>
            <a:r>
              <a:rPr sz="3200" b="1" spc="-250" dirty="0">
                <a:solidFill>
                  <a:srgbClr val="1F487C"/>
                </a:solidFill>
                <a:latin typeface="Arial"/>
                <a:cs typeface="Arial"/>
              </a:rPr>
              <a:t>TEN  </a:t>
            </a:r>
            <a:r>
              <a:rPr sz="3200" b="1" spc="105" dirty="0">
                <a:solidFill>
                  <a:srgbClr val="1F487C"/>
                </a:solidFill>
                <a:latin typeface="Arial"/>
                <a:cs typeface="Arial"/>
              </a:rPr>
              <a:t>are</a:t>
            </a:r>
            <a:r>
              <a:rPr sz="3200" b="1" spc="-3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90" dirty="0">
                <a:solidFill>
                  <a:srgbClr val="1F487C"/>
                </a:solidFill>
                <a:latin typeface="Arial"/>
                <a:cs typeface="Arial"/>
              </a:rPr>
              <a:t>domestic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50" dirty="0">
                <a:solidFill>
                  <a:srgbClr val="1F487C"/>
                </a:solidFill>
                <a:latin typeface="Arial"/>
                <a:cs typeface="Arial"/>
              </a:rPr>
              <a:t>and	</a:t>
            </a:r>
            <a:r>
              <a:rPr sz="3200" b="1" spc="-180" dirty="0">
                <a:solidFill>
                  <a:srgbClr val="1F487C"/>
                </a:solidFill>
                <a:latin typeface="Arial"/>
                <a:cs typeface="Arial"/>
              </a:rPr>
              <a:t>TWENTY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SIX  </a:t>
            </a:r>
            <a:r>
              <a:rPr sz="3200" b="1" spc="5" dirty="0">
                <a:solidFill>
                  <a:srgbClr val="1F487C"/>
                </a:solidFill>
                <a:latin typeface="Arial"/>
                <a:cs typeface="Arial"/>
              </a:rPr>
              <a:t>International.</a:t>
            </a:r>
            <a:endParaRPr sz="3200">
              <a:latin typeface="Arial"/>
              <a:cs typeface="Arial"/>
            </a:endParaRPr>
          </a:p>
          <a:p>
            <a:pPr marL="12700" marR="26670">
              <a:lnSpc>
                <a:spcPts val="3460"/>
              </a:lnSpc>
              <a:spcBef>
                <a:spcPts val="815"/>
              </a:spcBef>
              <a:buFont typeface="Wingdings"/>
              <a:buChar char=""/>
              <a:tabLst>
                <a:tab pos="447040" algn="l"/>
                <a:tab pos="5617210" algn="l"/>
              </a:tabLst>
            </a:pPr>
            <a:r>
              <a:rPr sz="3200" b="1" spc="-145" dirty="0">
                <a:solidFill>
                  <a:srgbClr val="1F487C"/>
                </a:solidFill>
                <a:latin typeface="Arial"/>
                <a:cs typeface="Arial"/>
              </a:rPr>
              <a:t>First </a:t>
            </a:r>
            <a:r>
              <a:rPr sz="3200" b="1" spc="-60" dirty="0">
                <a:solidFill>
                  <a:srgbClr val="1F487C"/>
                </a:solidFill>
                <a:latin typeface="Arial"/>
                <a:cs typeface="Arial"/>
              </a:rPr>
              <a:t>newscast </a:t>
            </a:r>
            <a:r>
              <a:rPr sz="3200" b="1" spc="95" dirty="0">
                <a:solidFill>
                  <a:srgbClr val="1F487C"/>
                </a:solidFill>
                <a:latin typeface="Arial"/>
                <a:cs typeface="Arial"/>
              </a:rPr>
              <a:t>was </a:t>
            </a:r>
            <a:r>
              <a:rPr sz="3200" b="1" spc="5" dirty="0">
                <a:solidFill>
                  <a:srgbClr val="1F487C"/>
                </a:solidFill>
                <a:latin typeface="Arial"/>
                <a:cs typeface="Arial"/>
              </a:rPr>
              <a:t>done </a:t>
            </a:r>
            <a:r>
              <a:rPr sz="3200" b="1" spc="95" dirty="0">
                <a:solidFill>
                  <a:srgbClr val="1F487C"/>
                </a:solidFill>
                <a:latin typeface="Arial"/>
                <a:cs typeface="Arial"/>
              </a:rPr>
              <a:t>by 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the 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duo  </a:t>
            </a:r>
            <a:r>
              <a:rPr sz="3200" b="1" spc="-10" dirty="0">
                <a:solidFill>
                  <a:srgbClr val="1F487C"/>
                </a:solidFill>
                <a:latin typeface="Arial"/>
                <a:cs typeface="Arial"/>
              </a:rPr>
              <a:t>husband-wife,</a:t>
            </a:r>
            <a:r>
              <a:rPr sz="3200" b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350" b="1" i="1" spc="-30" dirty="0">
                <a:solidFill>
                  <a:srgbClr val="1F487C"/>
                </a:solidFill>
                <a:latin typeface="Arial"/>
                <a:cs typeface="Arial"/>
              </a:rPr>
              <a:t>Dave</a:t>
            </a:r>
            <a:r>
              <a:rPr sz="3350" b="1" i="1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350" b="1" i="1" spc="40" dirty="0">
                <a:solidFill>
                  <a:srgbClr val="1F487C"/>
                </a:solidFill>
                <a:latin typeface="Arial"/>
                <a:cs typeface="Arial"/>
              </a:rPr>
              <a:t>Walker	</a:t>
            </a:r>
            <a:r>
              <a:rPr sz="3200" b="1" spc="50" dirty="0">
                <a:solidFill>
                  <a:srgbClr val="1F487C"/>
                </a:solidFill>
                <a:latin typeface="Arial"/>
                <a:cs typeface="Arial"/>
              </a:rPr>
              <a:t>and </a:t>
            </a:r>
            <a:r>
              <a:rPr sz="3350" b="1" i="1" spc="-280" dirty="0">
                <a:solidFill>
                  <a:srgbClr val="1F487C"/>
                </a:solidFill>
                <a:latin typeface="Arial"/>
                <a:cs typeface="Arial"/>
              </a:rPr>
              <a:t>Lois</a:t>
            </a:r>
            <a:r>
              <a:rPr sz="3350" b="1" i="1" spc="-19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350" b="1" i="1" spc="-40" dirty="0">
                <a:solidFill>
                  <a:srgbClr val="1F487C"/>
                </a:solidFill>
                <a:latin typeface="Arial"/>
                <a:cs typeface="Arial"/>
              </a:rPr>
              <a:t>Hart.</a:t>
            </a:r>
            <a:endParaRPr sz="3350">
              <a:latin typeface="Arial"/>
              <a:cs typeface="Arial"/>
            </a:endParaRPr>
          </a:p>
          <a:p>
            <a:pPr marL="12700" marR="5080">
              <a:lnSpc>
                <a:spcPts val="3460"/>
              </a:lnSpc>
              <a:spcBef>
                <a:spcPts val="760"/>
              </a:spcBef>
              <a:buFont typeface="Wingdings"/>
              <a:buChar char=""/>
              <a:tabLst>
                <a:tab pos="447040" algn="l"/>
                <a:tab pos="4798695" algn="l"/>
              </a:tabLst>
            </a:pPr>
            <a:r>
              <a:rPr sz="3200" b="1" spc="-145" dirty="0">
                <a:solidFill>
                  <a:srgbClr val="1F487C"/>
                </a:solidFill>
                <a:latin typeface="Arial"/>
                <a:cs typeface="Arial"/>
              </a:rPr>
              <a:t>First </a:t>
            </a:r>
            <a:r>
              <a:rPr sz="3200" b="1" spc="60" dirty="0">
                <a:solidFill>
                  <a:srgbClr val="1F487C"/>
                </a:solidFill>
                <a:latin typeface="Arial"/>
                <a:cs typeface="Arial"/>
              </a:rPr>
              <a:t>interview </a:t>
            </a:r>
            <a:r>
              <a:rPr sz="3200" b="1" spc="75" dirty="0">
                <a:solidFill>
                  <a:srgbClr val="1F487C"/>
                </a:solidFill>
                <a:latin typeface="Arial"/>
                <a:cs typeface="Arial"/>
              </a:rPr>
              <a:t>taken </a:t>
            </a:r>
            <a:r>
              <a:rPr sz="3200" b="1" spc="-25" dirty="0">
                <a:solidFill>
                  <a:srgbClr val="1F487C"/>
                </a:solidFill>
                <a:latin typeface="Arial"/>
                <a:cs typeface="Arial"/>
              </a:rPr>
              <a:t>on </a:t>
            </a:r>
            <a:r>
              <a:rPr sz="3200" b="1" spc="35" dirty="0">
                <a:solidFill>
                  <a:srgbClr val="1F487C"/>
                </a:solidFill>
                <a:latin typeface="Arial"/>
                <a:cs typeface="Arial"/>
              </a:rPr>
              <a:t>CNN </a:t>
            </a:r>
            <a:r>
              <a:rPr sz="3200" b="1" spc="95" dirty="0">
                <a:solidFill>
                  <a:srgbClr val="1F487C"/>
                </a:solidFill>
                <a:latin typeface="Arial"/>
                <a:cs typeface="Arial"/>
              </a:rPr>
              <a:t>was </a:t>
            </a:r>
            <a:r>
              <a:rPr sz="3200" b="1" spc="30" dirty="0">
                <a:solidFill>
                  <a:srgbClr val="1F487C"/>
                </a:solidFill>
                <a:latin typeface="Arial"/>
                <a:cs typeface="Arial"/>
              </a:rPr>
              <a:t>of  </a:t>
            </a:r>
            <a:r>
              <a:rPr sz="3200" b="1" spc="-70" dirty="0">
                <a:solidFill>
                  <a:srgbClr val="1F487C"/>
                </a:solidFill>
                <a:latin typeface="Arial"/>
                <a:cs typeface="Arial"/>
              </a:rPr>
              <a:t>President,</a:t>
            </a:r>
            <a:r>
              <a:rPr sz="32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Jimmy</a:t>
            </a:r>
            <a:r>
              <a:rPr sz="3200" b="1" spc="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350" b="1" i="1" spc="-80" dirty="0">
                <a:solidFill>
                  <a:srgbClr val="1F487C"/>
                </a:solidFill>
                <a:latin typeface="Arial"/>
                <a:cs typeface="Arial"/>
              </a:rPr>
              <a:t>Carter	</a:t>
            </a:r>
            <a:r>
              <a:rPr sz="3200" b="1" spc="95" dirty="0">
                <a:solidFill>
                  <a:srgbClr val="1F487C"/>
                </a:solidFill>
                <a:latin typeface="Arial"/>
                <a:cs typeface="Arial"/>
              </a:rPr>
              <a:t>by </a:t>
            </a:r>
            <a:r>
              <a:rPr sz="3350" b="1" i="1" spc="-70" dirty="0">
                <a:solidFill>
                  <a:srgbClr val="1F487C"/>
                </a:solidFill>
                <a:latin typeface="Arial"/>
                <a:cs typeface="Arial"/>
              </a:rPr>
              <a:t>Daniel</a:t>
            </a:r>
            <a:r>
              <a:rPr sz="3350" b="1" i="1" spc="-2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350" b="1" i="1" spc="-165" dirty="0">
                <a:solidFill>
                  <a:srgbClr val="1F487C"/>
                </a:solidFill>
                <a:latin typeface="Arial"/>
                <a:cs typeface="Arial"/>
              </a:rPr>
              <a:t>Scherer.</a:t>
            </a:r>
            <a:endParaRPr sz="3350">
              <a:latin typeface="Arial"/>
              <a:cs typeface="Arial"/>
            </a:endParaRPr>
          </a:p>
          <a:p>
            <a:pPr marL="12700" marR="678180">
              <a:lnSpc>
                <a:spcPts val="3460"/>
              </a:lnSpc>
              <a:spcBef>
                <a:spcPts val="760"/>
              </a:spcBef>
              <a:buFont typeface="Wingdings"/>
              <a:buChar char=""/>
              <a:tabLst>
                <a:tab pos="447040" algn="l"/>
              </a:tabLst>
            </a:pPr>
            <a:r>
              <a:rPr sz="3200" b="1" spc="15" dirty="0">
                <a:solidFill>
                  <a:srgbClr val="1F487C"/>
                </a:solidFill>
                <a:latin typeface="Arial"/>
                <a:cs typeface="Arial"/>
              </a:rPr>
              <a:t>In </a:t>
            </a:r>
            <a:r>
              <a:rPr sz="3200" b="1" spc="-400" dirty="0">
                <a:solidFill>
                  <a:srgbClr val="1F487C"/>
                </a:solidFill>
                <a:latin typeface="Arial"/>
                <a:cs typeface="Arial"/>
              </a:rPr>
              <a:t>2010, </a:t>
            </a:r>
            <a:r>
              <a:rPr sz="3200" b="1" spc="35" dirty="0">
                <a:solidFill>
                  <a:srgbClr val="1F487C"/>
                </a:solidFill>
                <a:latin typeface="Arial"/>
                <a:cs typeface="Arial"/>
              </a:rPr>
              <a:t>CNN </a:t>
            </a:r>
            <a:r>
              <a:rPr sz="3200" b="1" spc="95" dirty="0">
                <a:solidFill>
                  <a:srgbClr val="1F487C"/>
                </a:solidFill>
                <a:latin typeface="Arial"/>
                <a:cs typeface="Arial"/>
              </a:rPr>
              <a:t>was </a:t>
            </a:r>
            <a:r>
              <a:rPr sz="3200" b="1" spc="75" dirty="0">
                <a:solidFill>
                  <a:srgbClr val="1F487C"/>
                </a:solidFill>
                <a:latin typeface="Arial"/>
                <a:cs typeface="Arial"/>
              </a:rPr>
              <a:t>available 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in </a:t>
            </a:r>
            <a:r>
              <a:rPr sz="3200" b="1" spc="55" dirty="0">
                <a:solidFill>
                  <a:srgbClr val="1F487C"/>
                </a:solidFill>
                <a:latin typeface="Arial"/>
                <a:cs typeface="Arial"/>
              </a:rPr>
              <a:t>over </a:t>
            </a:r>
            <a:r>
              <a:rPr sz="3200" b="1" spc="-455" dirty="0">
                <a:solidFill>
                  <a:srgbClr val="1F487C"/>
                </a:solidFill>
                <a:latin typeface="Arial"/>
                <a:cs typeface="Arial"/>
              </a:rPr>
              <a:t>100  </a:t>
            </a:r>
            <a:r>
              <a:rPr sz="3200" b="1" spc="-35" dirty="0">
                <a:solidFill>
                  <a:srgbClr val="1F487C"/>
                </a:solidFill>
                <a:latin typeface="Arial"/>
                <a:cs typeface="Arial"/>
              </a:rPr>
              <a:t>million </a:t>
            </a:r>
            <a:r>
              <a:rPr sz="3200" b="1" spc="-95" dirty="0">
                <a:solidFill>
                  <a:srgbClr val="1F487C"/>
                </a:solidFill>
                <a:latin typeface="Arial"/>
                <a:cs typeface="Arial"/>
              </a:rPr>
              <a:t>households.</a:t>
            </a:r>
            <a:endParaRPr sz="3200">
              <a:latin typeface="Arial"/>
              <a:cs typeface="Arial"/>
            </a:endParaRPr>
          </a:p>
          <a:p>
            <a:pPr marL="12700" marR="868044">
              <a:lnSpc>
                <a:spcPts val="3460"/>
              </a:lnSpc>
              <a:spcBef>
                <a:spcPts val="765"/>
              </a:spcBef>
              <a:buFont typeface="Wingdings"/>
              <a:buChar char=""/>
              <a:tabLst>
                <a:tab pos="447040" algn="l"/>
              </a:tabLst>
            </a:pPr>
            <a:r>
              <a:rPr sz="3200" b="1" spc="50" dirty="0">
                <a:solidFill>
                  <a:srgbClr val="1F487C"/>
                </a:solidFill>
                <a:latin typeface="Arial"/>
                <a:cs typeface="Arial"/>
              </a:rPr>
              <a:t>It </a:t>
            </a:r>
            <a:r>
              <a:rPr sz="3200" b="1" spc="-90" dirty="0">
                <a:solidFill>
                  <a:srgbClr val="1F487C"/>
                </a:solidFill>
                <a:latin typeface="Arial"/>
                <a:cs typeface="Arial"/>
              </a:rPr>
              <a:t>can </a:t>
            </a:r>
            <a:r>
              <a:rPr sz="3200" b="1" spc="40" dirty="0">
                <a:solidFill>
                  <a:srgbClr val="1F487C"/>
                </a:solidFill>
                <a:latin typeface="Arial"/>
                <a:cs typeface="Arial"/>
              </a:rPr>
              <a:t>be </a:t>
            </a:r>
            <a:r>
              <a:rPr sz="3200" b="1" spc="-80" dirty="0">
                <a:solidFill>
                  <a:srgbClr val="1F487C"/>
                </a:solidFill>
                <a:latin typeface="Arial"/>
                <a:cs typeface="Arial"/>
              </a:rPr>
              <a:t>seen </a:t>
            </a:r>
            <a:r>
              <a:rPr sz="3200" b="1" spc="95" dirty="0">
                <a:solidFill>
                  <a:srgbClr val="1F487C"/>
                </a:solidFill>
                <a:latin typeface="Arial"/>
                <a:cs typeface="Arial"/>
              </a:rPr>
              <a:t>by </a:t>
            </a:r>
            <a:r>
              <a:rPr sz="3200" b="1" spc="40" dirty="0">
                <a:solidFill>
                  <a:srgbClr val="1F487C"/>
                </a:solidFill>
                <a:latin typeface="Arial"/>
                <a:cs typeface="Arial"/>
              </a:rPr>
              <a:t>viewers </a:t>
            </a:r>
            <a:r>
              <a:rPr sz="3200" b="1" spc="-50" dirty="0">
                <a:solidFill>
                  <a:srgbClr val="1F487C"/>
                </a:solidFill>
                <a:latin typeface="Arial"/>
                <a:cs typeface="Arial"/>
              </a:rPr>
              <a:t>in </a:t>
            </a:r>
            <a:r>
              <a:rPr sz="3200" b="1" spc="55" dirty="0">
                <a:solidFill>
                  <a:srgbClr val="1F487C"/>
                </a:solidFill>
                <a:latin typeface="Arial"/>
                <a:cs typeface="Arial"/>
              </a:rPr>
              <a:t>over</a:t>
            </a:r>
            <a:r>
              <a:rPr sz="3200" b="1" spc="-10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455" dirty="0">
                <a:solidFill>
                  <a:srgbClr val="1F487C"/>
                </a:solidFill>
                <a:latin typeface="Arial"/>
                <a:cs typeface="Arial"/>
              </a:rPr>
              <a:t>212  </a:t>
            </a:r>
            <a:r>
              <a:rPr sz="3200" b="1" spc="-90" dirty="0">
                <a:solidFill>
                  <a:srgbClr val="1F487C"/>
                </a:solidFill>
                <a:latin typeface="Arial"/>
                <a:cs typeface="Arial"/>
              </a:rPr>
              <a:t>countries </a:t>
            </a:r>
            <a:r>
              <a:rPr sz="3200" b="1" spc="-260" dirty="0">
                <a:solidFill>
                  <a:srgbClr val="1F487C"/>
                </a:solidFill>
                <a:latin typeface="Arial"/>
                <a:cs typeface="Arial"/>
              </a:rPr>
              <a:t>&amp;</a:t>
            </a:r>
            <a:r>
              <a:rPr sz="3200" b="1" spc="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1F487C"/>
                </a:solidFill>
                <a:latin typeface="Arial"/>
                <a:cs typeface="Arial"/>
              </a:rPr>
              <a:t>territories.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6759" y="688848"/>
              <a:ext cx="6681216" cy="5257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3623" y="737362"/>
              <a:ext cx="6587490" cy="4296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73035" y="1016888"/>
              <a:ext cx="117221" cy="1170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92060" y="1016380"/>
              <a:ext cx="117602" cy="1176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10451" y="1016380"/>
              <a:ext cx="117348" cy="1176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89144" y="853439"/>
              <a:ext cx="269875" cy="274955"/>
            </a:xfrm>
            <a:custGeom>
              <a:avLst/>
              <a:gdLst/>
              <a:ahLst/>
              <a:cxnLst/>
              <a:rect l="l" t="t" r="r" b="b"/>
              <a:pathLst>
                <a:path w="269875" h="274955">
                  <a:moveTo>
                    <a:pt x="102234" y="0"/>
                  </a:moveTo>
                  <a:lnTo>
                    <a:pt x="116976" y="2597"/>
                  </a:lnTo>
                  <a:lnTo>
                    <a:pt x="127492" y="10398"/>
                  </a:lnTo>
                  <a:lnTo>
                    <a:pt x="133792" y="23413"/>
                  </a:lnTo>
                  <a:lnTo>
                    <a:pt x="135889" y="41656"/>
                  </a:lnTo>
                  <a:lnTo>
                    <a:pt x="135505" y="52464"/>
                  </a:lnTo>
                  <a:lnTo>
                    <a:pt x="134334" y="64690"/>
                  </a:lnTo>
                  <a:lnTo>
                    <a:pt x="132353" y="78321"/>
                  </a:lnTo>
                  <a:lnTo>
                    <a:pt x="129539" y="93345"/>
                  </a:lnTo>
                  <a:lnTo>
                    <a:pt x="127888" y="101600"/>
                  </a:lnTo>
                  <a:lnTo>
                    <a:pt x="131698" y="96265"/>
                  </a:lnTo>
                  <a:lnTo>
                    <a:pt x="163292" y="62511"/>
                  </a:lnTo>
                  <a:lnTo>
                    <a:pt x="198119" y="35306"/>
                  </a:lnTo>
                  <a:lnTo>
                    <a:pt x="223646" y="28956"/>
                  </a:lnTo>
                  <a:lnTo>
                    <a:pt x="233812" y="29716"/>
                  </a:lnTo>
                  <a:lnTo>
                    <a:pt x="261731" y="56832"/>
                  </a:lnTo>
                  <a:lnTo>
                    <a:pt x="264032" y="79883"/>
                  </a:lnTo>
                  <a:lnTo>
                    <a:pt x="263890" y="85742"/>
                  </a:lnTo>
                  <a:lnTo>
                    <a:pt x="263461" y="93043"/>
                  </a:lnTo>
                  <a:lnTo>
                    <a:pt x="262747" y="101796"/>
                  </a:lnTo>
                  <a:lnTo>
                    <a:pt x="261746" y="112013"/>
                  </a:lnTo>
                  <a:lnTo>
                    <a:pt x="260340" y="124753"/>
                  </a:lnTo>
                  <a:lnTo>
                    <a:pt x="259349" y="137255"/>
                  </a:lnTo>
                  <a:lnTo>
                    <a:pt x="258764" y="149518"/>
                  </a:lnTo>
                  <a:lnTo>
                    <a:pt x="258571" y="161544"/>
                  </a:lnTo>
                  <a:lnTo>
                    <a:pt x="258738" y="174333"/>
                  </a:lnTo>
                  <a:lnTo>
                    <a:pt x="264032" y="216535"/>
                  </a:lnTo>
                  <a:lnTo>
                    <a:pt x="266445" y="223012"/>
                  </a:lnTo>
                  <a:lnTo>
                    <a:pt x="268477" y="230632"/>
                  </a:lnTo>
                  <a:lnTo>
                    <a:pt x="269493" y="235712"/>
                  </a:lnTo>
                  <a:lnTo>
                    <a:pt x="269493" y="238379"/>
                  </a:lnTo>
                  <a:lnTo>
                    <a:pt x="269493" y="242950"/>
                  </a:lnTo>
                  <a:lnTo>
                    <a:pt x="267842" y="246634"/>
                  </a:lnTo>
                  <a:lnTo>
                    <a:pt x="264413" y="249174"/>
                  </a:lnTo>
                  <a:lnTo>
                    <a:pt x="259582" y="252940"/>
                  </a:lnTo>
                  <a:lnTo>
                    <a:pt x="221220" y="268120"/>
                  </a:lnTo>
                  <a:lnTo>
                    <a:pt x="215645" y="268477"/>
                  </a:lnTo>
                  <a:lnTo>
                    <a:pt x="207212" y="267743"/>
                  </a:lnTo>
                  <a:lnTo>
                    <a:pt x="172434" y="243316"/>
                  </a:lnTo>
                  <a:lnTo>
                    <a:pt x="158257" y="205057"/>
                  </a:lnTo>
                  <a:lnTo>
                    <a:pt x="156463" y="181737"/>
                  </a:lnTo>
                  <a:lnTo>
                    <a:pt x="156463" y="176275"/>
                  </a:lnTo>
                  <a:lnTo>
                    <a:pt x="156717" y="170687"/>
                  </a:lnTo>
                  <a:lnTo>
                    <a:pt x="157225" y="164846"/>
                  </a:lnTo>
                  <a:lnTo>
                    <a:pt x="158241" y="157607"/>
                  </a:lnTo>
                  <a:lnTo>
                    <a:pt x="156082" y="160400"/>
                  </a:lnTo>
                  <a:lnTo>
                    <a:pt x="153542" y="163575"/>
                  </a:lnTo>
                  <a:lnTo>
                    <a:pt x="151256" y="166370"/>
                  </a:lnTo>
                  <a:lnTo>
                    <a:pt x="149097" y="168529"/>
                  </a:lnTo>
                  <a:lnTo>
                    <a:pt x="144906" y="172974"/>
                  </a:lnTo>
                  <a:lnTo>
                    <a:pt x="140842" y="177419"/>
                  </a:lnTo>
                  <a:lnTo>
                    <a:pt x="136778" y="181863"/>
                  </a:lnTo>
                  <a:lnTo>
                    <a:pt x="122231" y="198653"/>
                  </a:lnTo>
                  <a:lnTo>
                    <a:pt x="108886" y="214550"/>
                  </a:lnTo>
                  <a:lnTo>
                    <a:pt x="96756" y="229566"/>
                  </a:lnTo>
                  <a:lnTo>
                    <a:pt x="85851" y="243712"/>
                  </a:lnTo>
                  <a:lnTo>
                    <a:pt x="80644" y="250571"/>
                  </a:lnTo>
                  <a:lnTo>
                    <a:pt x="75564" y="256921"/>
                  </a:lnTo>
                  <a:lnTo>
                    <a:pt x="43941" y="274447"/>
                  </a:lnTo>
                  <a:lnTo>
                    <a:pt x="34585" y="273542"/>
                  </a:lnTo>
                  <a:lnTo>
                    <a:pt x="3032" y="243395"/>
                  </a:lnTo>
                  <a:lnTo>
                    <a:pt x="0" y="223012"/>
                  </a:lnTo>
                  <a:lnTo>
                    <a:pt x="188" y="215963"/>
                  </a:lnTo>
                  <a:lnTo>
                    <a:pt x="6397" y="172450"/>
                  </a:lnTo>
                  <a:lnTo>
                    <a:pt x="16462" y="130556"/>
                  </a:lnTo>
                  <a:lnTo>
                    <a:pt x="30162" y="86947"/>
                  </a:lnTo>
                  <a:lnTo>
                    <a:pt x="45011" y="49649"/>
                  </a:lnTo>
                  <a:lnTo>
                    <a:pt x="68960" y="13715"/>
                  </a:lnTo>
                  <a:lnTo>
                    <a:pt x="92874" y="857"/>
                  </a:lnTo>
                  <a:lnTo>
                    <a:pt x="10223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4479" y="731773"/>
              <a:ext cx="1852421" cy="4443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26969" y="728472"/>
              <a:ext cx="1505204" cy="4476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31384" y="736600"/>
              <a:ext cx="2129155" cy="385445"/>
            </a:xfrm>
            <a:custGeom>
              <a:avLst/>
              <a:gdLst/>
              <a:ahLst/>
              <a:cxnLst/>
              <a:rect l="l" t="t" r="r" b="b"/>
              <a:pathLst>
                <a:path w="2129154" h="385444">
                  <a:moveTo>
                    <a:pt x="1187577" y="3175"/>
                  </a:moveTo>
                  <a:lnTo>
                    <a:pt x="1234743" y="14319"/>
                  </a:lnTo>
                  <a:lnTo>
                    <a:pt x="1262681" y="46434"/>
                  </a:lnTo>
                  <a:lnTo>
                    <a:pt x="1268094" y="77215"/>
                  </a:lnTo>
                  <a:lnTo>
                    <a:pt x="1267023" y="94835"/>
                  </a:lnTo>
                  <a:lnTo>
                    <a:pt x="1250950" y="149860"/>
                  </a:lnTo>
                  <a:lnTo>
                    <a:pt x="1230376" y="185769"/>
                  </a:lnTo>
                  <a:lnTo>
                    <a:pt x="1202563" y="217677"/>
                  </a:lnTo>
                  <a:lnTo>
                    <a:pt x="1194230" y="226417"/>
                  </a:lnTo>
                  <a:lnTo>
                    <a:pt x="1156801" y="252964"/>
                  </a:lnTo>
                  <a:lnTo>
                    <a:pt x="1130173" y="259714"/>
                  </a:lnTo>
                  <a:lnTo>
                    <a:pt x="1122025" y="258575"/>
                  </a:lnTo>
                  <a:lnTo>
                    <a:pt x="1116234" y="255174"/>
                  </a:lnTo>
                  <a:lnTo>
                    <a:pt x="1112777" y="249535"/>
                  </a:lnTo>
                  <a:lnTo>
                    <a:pt x="1111630" y="241680"/>
                  </a:lnTo>
                  <a:lnTo>
                    <a:pt x="1111630" y="236600"/>
                  </a:lnTo>
                  <a:lnTo>
                    <a:pt x="1114298" y="230124"/>
                  </a:lnTo>
                  <a:lnTo>
                    <a:pt x="1119759" y="222250"/>
                  </a:lnTo>
                  <a:lnTo>
                    <a:pt x="1124831" y="214370"/>
                  </a:lnTo>
                  <a:lnTo>
                    <a:pt x="1146502" y="167112"/>
                  </a:lnTo>
                  <a:lnTo>
                    <a:pt x="1159128" y="121285"/>
                  </a:lnTo>
                  <a:lnTo>
                    <a:pt x="1166040" y="78654"/>
                  </a:lnTo>
                  <a:lnTo>
                    <a:pt x="1166494" y="67437"/>
                  </a:lnTo>
                  <a:lnTo>
                    <a:pt x="1166494" y="61595"/>
                  </a:lnTo>
                  <a:lnTo>
                    <a:pt x="1166114" y="58674"/>
                  </a:lnTo>
                  <a:lnTo>
                    <a:pt x="1165225" y="58674"/>
                  </a:lnTo>
                  <a:lnTo>
                    <a:pt x="1162812" y="58674"/>
                  </a:lnTo>
                  <a:lnTo>
                    <a:pt x="1134699" y="87258"/>
                  </a:lnTo>
                  <a:lnTo>
                    <a:pt x="1104391" y="132461"/>
                  </a:lnTo>
                  <a:lnTo>
                    <a:pt x="1081192" y="183628"/>
                  </a:lnTo>
                  <a:lnTo>
                    <a:pt x="1068149" y="235537"/>
                  </a:lnTo>
                  <a:lnTo>
                    <a:pt x="1065656" y="269366"/>
                  </a:lnTo>
                  <a:lnTo>
                    <a:pt x="1065942" y="280959"/>
                  </a:lnTo>
                  <a:lnTo>
                    <a:pt x="1078991" y="310514"/>
                  </a:lnTo>
                  <a:lnTo>
                    <a:pt x="1087501" y="310514"/>
                  </a:lnTo>
                  <a:lnTo>
                    <a:pt x="1142142" y="293498"/>
                  </a:lnTo>
                  <a:lnTo>
                    <a:pt x="1190529" y="267833"/>
                  </a:lnTo>
                  <a:lnTo>
                    <a:pt x="1215009" y="252475"/>
                  </a:lnTo>
                  <a:lnTo>
                    <a:pt x="1227320" y="244881"/>
                  </a:lnTo>
                  <a:lnTo>
                    <a:pt x="1237202" y="239442"/>
                  </a:lnTo>
                  <a:lnTo>
                    <a:pt x="1244655" y="236170"/>
                  </a:lnTo>
                  <a:lnTo>
                    <a:pt x="1249679" y="235076"/>
                  </a:lnTo>
                  <a:lnTo>
                    <a:pt x="1259331" y="235076"/>
                  </a:lnTo>
                  <a:lnTo>
                    <a:pt x="1264285" y="239902"/>
                  </a:lnTo>
                  <a:lnTo>
                    <a:pt x="1264285" y="249427"/>
                  </a:lnTo>
                  <a:lnTo>
                    <a:pt x="1264285" y="249809"/>
                  </a:lnTo>
                  <a:lnTo>
                    <a:pt x="1248691" y="291820"/>
                  </a:lnTo>
                  <a:lnTo>
                    <a:pt x="1220221" y="327769"/>
                  </a:lnTo>
                  <a:lnTo>
                    <a:pt x="1181735" y="350647"/>
                  </a:lnTo>
                  <a:lnTo>
                    <a:pt x="1135389" y="370060"/>
                  </a:lnTo>
                  <a:lnTo>
                    <a:pt x="1090088" y="382365"/>
                  </a:lnTo>
                  <a:lnTo>
                    <a:pt x="1065529" y="384810"/>
                  </a:lnTo>
                  <a:lnTo>
                    <a:pt x="1052881" y="384192"/>
                  </a:lnTo>
                  <a:lnTo>
                    <a:pt x="1006240" y="369796"/>
                  </a:lnTo>
                  <a:lnTo>
                    <a:pt x="969843" y="339949"/>
                  </a:lnTo>
                  <a:lnTo>
                    <a:pt x="947316" y="298069"/>
                  </a:lnTo>
                  <a:lnTo>
                    <a:pt x="941959" y="261492"/>
                  </a:lnTo>
                  <a:lnTo>
                    <a:pt x="942339" y="251684"/>
                  </a:lnTo>
                  <a:lnTo>
                    <a:pt x="951364" y="208922"/>
                  </a:lnTo>
                  <a:lnTo>
                    <a:pt x="971417" y="162298"/>
                  </a:lnTo>
                  <a:lnTo>
                    <a:pt x="990473" y="130937"/>
                  </a:lnTo>
                  <a:lnTo>
                    <a:pt x="995044" y="123981"/>
                  </a:lnTo>
                  <a:lnTo>
                    <a:pt x="1023602" y="88423"/>
                  </a:lnTo>
                  <a:lnTo>
                    <a:pt x="1053211" y="61849"/>
                  </a:lnTo>
                  <a:lnTo>
                    <a:pt x="1074801" y="46354"/>
                  </a:lnTo>
                  <a:lnTo>
                    <a:pt x="1085347" y="39425"/>
                  </a:lnTo>
                  <a:lnTo>
                    <a:pt x="1126704" y="17823"/>
                  </a:lnTo>
                  <a:lnTo>
                    <a:pt x="1163806" y="5907"/>
                  </a:lnTo>
                  <a:lnTo>
                    <a:pt x="1180050" y="3482"/>
                  </a:lnTo>
                  <a:lnTo>
                    <a:pt x="1187577" y="3175"/>
                  </a:lnTo>
                  <a:close/>
                </a:path>
                <a:path w="2129154" h="385444">
                  <a:moveTo>
                    <a:pt x="250189" y="3175"/>
                  </a:moveTo>
                  <a:lnTo>
                    <a:pt x="266098" y="4103"/>
                  </a:lnTo>
                  <a:lnTo>
                    <a:pt x="277447" y="6889"/>
                  </a:lnTo>
                  <a:lnTo>
                    <a:pt x="284247" y="11533"/>
                  </a:lnTo>
                  <a:lnTo>
                    <a:pt x="286512" y="18034"/>
                  </a:lnTo>
                  <a:lnTo>
                    <a:pt x="286512" y="21844"/>
                  </a:lnTo>
                  <a:lnTo>
                    <a:pt x="256539" y="50037"/>
                  </a:lnTo>
                  <a:lnTo>
                    <a:pt x="228600" y="60198"/>
                  </a:lnTo>
                  <a:lnTo>
                    <a:pt x="218193" y="63434"/>
                  </a:lnTo>
                  <a:lnTo>
                    <a:pt x="180742" y="83329"/>
                  </a:lnTo>
                  <a:lnTo>
                    <a:pt x="152009" y="113063"/>
                  </a:lnTo>
                  <a:lnTo>
                    <a:pt x="128650" y="154812"/>
                  </a:lnTo>
                  <a:lnTo>
                    <a:pt x="119506" y="186309"/>
                  </a:lnTo>
                  <a:lnTo>
                    <a:pt x="117913" y="194091"/>
                  </a:lnTo>
                  <a:lnTo>
                    <a:pt x="116760" y="203136"/>
                  </a:lnTo>
                  <a:lnTo>
                    <a:pt x="116060" y="213419"/>
                  </a:lnTo>
                  <a:lnTo>
                    <a:pt x="115824" y="224916"/>
                  </a:lnTo>
                  <a:lnTo>
                    <a:pt x="116226" y="241395"/>
                  </a:lnTo>
                  <a:lnTo>
                    <a:pt x="122174" y="281686"/>
                  </a:lnTo>
                  <a:lnTo>
                    <a:pt x="146450" y="319246"/>
                  </a:lnTo>
                  <a:lnTo>
                    <a:pt x="168275" y="325247"/>
                  </a:lnTo>
                  <a:lnTo>
                    <a:pt x="175013" y="324606"/>
                  </a:lnTo>
                  <a:lnTo>
                    <a:pt x="210010" y="303133"/>
                  </a:lnTo>
                  <a:lnTo>
                    <a:pt x="234029" y="269478"/>
                  </a:lnTo>
                  <a:lnTo>
                    <a:pt x="248300" y="228615"/>
                  </a:lnTo>
                  <a:lnTo>
                    <a:pt x="250189" y="208787"/>
                  </a:lnTo>
                  <a:lnTo>
                    <a:pt x="248665" y="191140"/>
                  </a:lnTo>
                  <a:lnTo>
                    <a:pt x="244093" y="173053"/>
                  </a:lnTo>
                  <a:lnTo>
                    <a:pt x="236473" y="154513"/>
                  </a:lnTo>
                  <a:lnTo>
                    <a:pt x="225805" y="135509"/>
                  </a:lnTo>
                  <a:lnTo>
                    <a:pt x="221305" y="127291"/>
                  </a:lnTo>
                  <a:lnTo>
                    <a:pt x="229362" y="84200"/>
                  </a:lnTo>
                  <a:lnTo>
                    <a:pt x="261874" y="60198"/>
                  </a:lnTo>
                  <a:lnTo>
                    <a:pt x="292226" y="49402"/>
                  </a:lnTo>
                  <a:lnTo>
                    <a:pt x="296925" y="49402"/>
                  </a:lnTo>
                  <a:lnTo>
                    <a:pt x="327739" y="74898"/>
                  </a:lnTo>
                  <a:lnTo>
                    <a:pt x="338851" y="121078"/>
                  </a:lnTo>
                  <a:lnTo>
                    <a:pt x="340360" y="147447"/>
                  </a:lnTo>
                  <a:lnTo>
                    <a:pt x="338695" y="179024"/>
                  </a:lnTo>
                  <a:lnTo>
                    <a:pt x="325411" y="238511"/>
                  </a:lnTo>
                  <a:lnTo>
                    <a:pt x="299386" y="292357"/>
                  </a:lnTo>
                  <a:lnTo>
                    <a:pt x="263382" y="335704"/>
                  </a:lnTo>
                  <a:lnTo>
                    <a:pt x="218469" y="367262"/>
                  </a:lnTo>
                  <a:lnTo>
                    <a:pt x="168888" y="383315"/>
                  </a:lnTo>
                  <a:lnTo>
                    <a:pt x="142620" y="385317"/>
                  </a:lnTo>
                  <a:lnTo>
                    <a:pt x="127238" y="384603"/>
                  </a:lnTo>
                  <a:lnTo>
                    <a:pt x="81661" y="373888"/>
                  </a:lnTo>
                  <a:lnTo>
                    <a:pt x="45870" y="353278"/>
                  </a:lnTo>
                  <a:lnTo>
                    <a:pt x="38226" y="344804"/>
                  </a:lnTo>
                  <a:lnTo>
                    <a:pt x="21484" y="326780"/>
                  </a:lnTo>
                  <a:lnTo>
                    <a:pt x="9540" y="306435"/>
                  </a:lnTo>
                  <a:lnTo>
                    <a:pt x="2383" y="283779"/>
                  </a:lnTo>
                  <a:lnTo>
                    <a:pt x="0" y="258825"/>
                  </a:lnTo>
                  <a:lnTo>
                    <a:pt x="716" y="243679"/>
                  </a:lnTo>
                  <a:lnTo>
                    <a:pt x="11556" y="195834"/>
                  </a:lnTo>
                  <a:lnTo>
                    <a:pt x="33524" y="147310"/>
                  </a:lnTo>
                  <a:lnTo>
                    <a:pt x="64658" y="101663"/>
                  </a:lnTo>
                  <a:lnTo>
                    <a:pt x="102721" y="62083"/>
                  </a:lnTo>
                  <a:lnTo>
                    <a:pt x="143637" y="33400"/>
                  </a:lnTo>
                  <a:lnTo>
                    <a:pt x="184017" y="15934"/>
                  </a:lnTo>
                  <a:lnTo>
                    <a:pt x="226107" y="5254"/>
                  </a:lnTo>
                  <a:lnTo>
                    <a:pt x="238595" y="3696"/>
                  </a:lnTo>
                  <a:lnTo>
                    <a:pt x="250189" y="3175"/>
                  </a:lnTo>
                  <a:close/>
                </a:path>
                <a:path w="2129154" h="385444">
                  <a:moveTo>
                    <a:pt x="1886076" y="0"/>
                  </a:moveTo>
                  <a:lnTo>
                    <a:pt x="1925955" y="17272"/>
                  </a:lnTo>
                  <a:lnTo>
                    <a:pt x="1948047" y="66206"/>
                  </a:lnTo>
                  <a:lnTo>
                    <a:pt x="1956689" y="96900"/>
                  </a:lnTo>
                  <a:lnTo>
                    <a:pt x="1961546" y="112831"/>
                  </a:lnTo>
                  <a:lnTo>
                    <a:pt x="1976119" y="156337"/>
                  </a:lnTo>
                  <a:lnTo>
                    <a:pt x="1991867" y="194563"/>
                  </a:lnTo>
                  <a:lnTo>
                    <a:pt x="1993264" y="197612"/>
                  </a:lnTo>
                  <a:lnTo>
                    <a:pt x="1994281" y="202184"/>
                  </a:lnTo>
                  <a:lnTo>
                    <a:pt x="1995042" y="208279"/>
                  </a:lnTo>
                  <a:lnTo>
                    <a:pt x="1998257" y="194569"/>
                  </a:lnTo>
                  <a:lnTo>
                    <a:pt x="2002186" y="178990"/>
                  </a:lnTo>
                  <a:lnTo>
                    <a:pt x="2006830" y="161577"/>
                  </a:lnTo>
                  <a:lnTo>
                    <a:pt x="2012188" y="142366"/>
                  </a:lnTo>
                  <a:lnTo>
                    <a:pt x="2021070" y="107316"/>
                  </a:lnTo>
                  <a:lnTo>
                    <a:pt x="2038405" y="54981"/>
                  </a:lnTo>
                  <a:lnTo>
                    <a:pt x="2062233" y="20403"/>
                  </a:lnTo>
                  <a:lnTo>
                    <a:pt x="2102846" y="3026"/>
                  </a:lnTo>
                  <a:lnTo>
                    <a:pt x="2109723" y="2666"/>
                  </a:lnTo>
                  <a:lnTo>
                    <a:pt x="2116836" y="2666"/>
                  </a:lnTo>
                  <a:lnTo>
                    <a:pt x="2121789" y="4699"/>
                  </a:lnTo>
                  <a:lnTo>
                    <a:pt x="2124710" y="8636"/>
                  </a:lnTo>
                  <a:lnTo>
                    <a:pt x="2127631" y="12573"/>
                  </a:lnTo>
                  <a:lnTo>
                    <a:pt x="2129155" y="18541"/>
                  </a:lnTo>
                  <a:lnTo>
                    <a:pt x="2129155" y="26542"/>
                  </a:lnTo>
                  <a:lnTo>
                    <a:pt x="2129155" y="32258"/>
                  </a:lnTo>
                  <a:lnTo>
                    <a:pt x="2128646" y="36575"/>
                  </a:lnTo>
                  <a:lnTo>
                    <a:pt x="2127631" y="39750"/>
                  </a:lnTo>
                  <a:lnTo>
                    <a:pt x="2126037" y="47279"/>
                  </a:lnTo>
                  <a:lnTo>
                    <a:pt x="2114595" y="87649"/>
                  </a:lnTo>
                  <a:lnTo>
                    <a:pt x="2099183" y="133476"/>
                  </a:lnTo>
                  <a:lnTo>
                    <a:pt x="2085466" y="171799"/>
                  </a:lnTo>
                  <a:lnTo>
                    <a:pt x="2069464" y="215264"/>
                  </a:lnTo>
                  <a:lnTo>
                    <a:pt x="2065019" y="226822"/>
                  </a:lnTo>
                  <a:lnTo>
                    <a:pt x="2063622" y="231012"/>
                  </a:lnTo>
                  <a:lnTo>
                    <a:pt x="2062480" y="234314"/>
                  </a:lnTo>
                  <a:lnTo>
                    <a:pt x="2061590" y="236600"/>
                  </a:lnTo>
                  <a:lnTo>
                    <a:pt x="2046164" y="278415"/>
                  </a:lnTo>
                  <a:lnTo>
                    <a:pt x="2021121" y="338042"/>
                  </a:lnTo>
                  <a:lnTo>
                    <a:pt x="1995805" y="373888"/>
                  </a:lnTo>
                  <a:lnTo>
                    <a:pt x="1989073" y="377063"/>
                  </a:lnTo>
                  <a:lnTo>
                    <a:pt x="1981962" y="377063"/>
                  </a:lnTo>
                  <a:lnTo>
                    <a:pt x="1945260" y="350863"/>
                  </a:lnTo>
                  <a:lnTo>
                    <a:pt x="1911969" y="290522"/>
                  </a:lnTo>
                  <a:lnTo>
                    <a:pt x="1893633" y="249793"/>
                  </a:lnTo>
                  <a:lnTo>
                    <a:pt x="1877679" y="208278"/>
                  </a:lnTo>
                  <a:lnTo>
                    <a:pt x="1864106" y="165988"/>
                  </a:lnTo>
                  <a:lnTo>
                    <a:pt x="1863343" y="163702"/>
                  </a:lnTo>
                  <a:lnTo>
                    <a:pt x="1862582" y="161416"/>
                  </a:lnTo>
                  <a:lnTo>
                    <a:pt x="1861819" y="159258"/>
                  </a:lnTo>
                  <a:lnTo>
                    <a:pt x="1860804" y="155701"/>
                  </a:lnTo>
                  <a:lnTo>
                    <a:pt x="1833880" y="240157"/>
                  </a:lnTo>
                  <a:lnTo>
                    <a:pt x="1833498" y="242188"/>
                  </a:lnTo>
                  <a:lnTo>
                    <a:pt x="1832737" y="244728"/>
                  </a:lnTo>
                  <a:lnTo>
                    <a:pt x="1831593" y="247523"/>
                  </a:lnTo>
                  <a:lnTo>
                    <a:pt x="1830578" y="250316"/>
                  </a:lnTo>
                  <a:lnTo>
                    <a:pt x="1829689" y="252984"/>
                  </a:lnTo>
                  <a:lnTo>
                    <a:pt x="1828926" y="255650"/>
                  </a:lnTo>
                  <a:lnTo>
                    <a:pt x="1828038" y="257810"/>
                  </a:lnTo>
                  <a:lnTo>
                    <a:pt x="1827275" y="259969"/>
                  </a:lnTo>
                  <a:lnTo>
                    <a:pt x="1826387" y="262254"/>
                  </a:lnTo>
                  <a:lnTo>
                    <a:pt x="1825370" y="264413"/>
                  </a:lnTo>
                  <a:lnTo>
                    <a:pt x="1824482" y="266573"/>
                  </a:lnTo>
                  <a:lnTo>
                    <a:pt x="1823719" y="268477"/>
                  </a:lnTo>
                  <a:lnTo>
                    <a:pt x="1819457" y="281072"/>
                  </a:lnTo>
                  <a:lnTo>
                    <a:pt x="1815623" y="291988"/>
                  </a:lnTo>
                  <a:lnTo>
                    <a:pt x="1798446" y="330326"/>
                  </a:lnTo>
                  <a:lnTo>
                    <a:pt x="1767220" y="362759"/>
                  </a:lnTo>
                  <a:lnTo>
                    <a:pt x="1724171" y="378745"/>
                  </a:lnTo>
                  <a:lnTo>
                    <a:pt x="1715389" y="379222"/>
                  </a:lnTo>
                  <a:lnTo>
                    <a:pt x="1702562" y="379222"/>
                  </a:lnTo>
                  <a:lnTo>
                    <a:pt x="1696212" y="373761"/>
                  </a:lnTo>
                  <a:lnTo>
                    <a:pt x="1696212" y="362838"/>
                  </a:lnTo>
                  <a:lnTo>
                    <a:pt x="1696972" y="357691"/>
                  </a:lnTo>
                  <a:lnTo>
                    <a:pt x="1699244" y="352139"/>
                  </a:lnTo>
                  <a:lnTo>
                    <a:pt x="1703016" y="346158"/>
                  </a:lnTo>
                  <a:lnTo>
                    <a:pt x="1708277" y="339725"/>
                  </a:lnTo>
                  <a:lnTo>
                    <a:pt x="1715682" y="323627"/>
                  </a:lnTo>
                  <a:lnTo>
                    <a:pt x="1723421" y="306387"/>
                  </a:lnTo>
                  <a:lnTo>
                    <a:pt x="1731494" y="288004"/>
                  </a:lnTo>
                  <a:lnTo>
                    <a:pt x="1739900" y="268477"/>
                  </a:lnTo>
                  <a:lnTo>
                    <a:pt x="1741931" y="262763"/>
                  </a:lnTo>
                  <a:lnTo>
                    <a:pt x="1744599" y="255904"/>
                  </a:lnTo>
                  <a:lnTo>
                    <a:pt x="1748027" y="247903"/>
                  </a:lnTo>
                  <a:lnTo>
                    <a:pt x="1766442" y="197612"/>
                  </a:lnTo>
                  <a:lnTo>
                    <a:pt x="1792859" y="130683"/>
                  </a:lnTo>
                  <a:lnTo>
                    <a:pt x="1810593" y="87445"/>
                  </a:lnTo>
                  <a:lnTo>
                    <a:pt x="1820671" y="67437"/>
                  </a:lnTo>
                  <a:lnTo>
                    <a:pt x="1822958" y="61467"/>
                  </a:lnTo>
                  <a:lnTo>
                    <a:pt x="1822958" y="58420"/>
                  </a:lnTo>
                  <a:lnTo>
                    <a:pt x="1822958" y="55117"/>
                  </a:lnTo>
                  <a:lnTo>
                    <a:pt x="1819783" y="51308"/>
                  </a:lnTo>
                  <a:lnTo>
                    <a:pt x="1813687" y="46862"/>
                  </a:lnTo>
                  <a:lnTo>
                    <a:pt x="1805813" y="41528"/>
                  </a:lnTo>
                  <a:lnTo>
                    <a:pt x="1801875" y="36575"/>
                  </a:lnTo>
                  <a:lnTo>
                    <a:pt x="1801875" y="31623"/>
                  </a:lnTo>
                  <a:lnTo>
                    <a:pt x="1803161" y="27146"/>
                  </a:lnTo>
                  <a:lnTo>
                    <a:pt x="1837705" y="9366"/>
                  </a:lnTo>
                  <a:lnTo>
                    <a:pt x="1879667" y="283"/>
                  </a:lnTo>
                  <a:lnTo>
                    <a:pt x="1886076" y="0"/>
                  </a:lnTo>
                  <a:close/>
                </a:path>
                <a:path w="2129154" h="385444">
                  <a:moveTo>
                    <a:pt x="1476120" y="0"/>
                  </a:moveTo>
                  <a:lnTo>
                    <a:pt x="1515999" y="17272"/>
                  </a:lnTo>
                  <a:lnTo>
                    <a:pt x="1538091" y="66206"/>
                  </a:lnTo>
                  <a:lnTo>
                    <a:pt x="1546732" y="96900"/>
                  </a:lnTo>
                  <a:lnTo>
                    <a:pt x="1551590" y="112831"/>
                  </a:lnTo>
                  <a:lnTo>
                    <a:pt x="1566164" y="156337"/>
                  </a:lnTo>
                  <a:lnTo>
                    <a:pt x="1581912" y="194563"/>
                  </a:lnTo>
                  <a:lnTo>
                    <a:pt x="1583309" y="197612"/>
                  </a:lnTo>
                  <a:lnTo>
                    <a:pt x="1584325" y="202184"/>
                  </a:lnTo>
                  <a:lnTo>
                    <a:pt x="1585087" y="208279"/>
                  </a:lnTo>
                  <a:lnTo>
                    <a:pt x="1588301" y="194569"/>
                  </a:lnTo>
                  <a:lnTo>
                    <a:pt x="1592230" y="178990"/>
                  </a:lnTo>
                  <a:lnTo>
                    <a:pt x="1596874" y="161577"/>
                  </a:lnTo>
                  <a:lnTo>
                    <a:pt x="1602231" y="142366"/>
                  </a:lnTo>
                  <a:lnTo>
                    <a:pt x="1611114" y="107316"/>
                  </a:lnTo>
                  <a:lnTo>
                    <a:pt x="1628449" y="54981"/>
                  </a:lnTo>
                  <a:lnTo>
                    <a:pt x="1652277" y="20403"/>
                  </a:lnTo>
                  <a:lnTo>
                    <a:pt x="1692890" y="3026"/>
                  </a:lnTo>
                  <a:lnTo>
                    <a:pt x="1699767" y="2666"/>
                  </a:lnTo>
                  <a:lnTo>
                    <a:pt x="1706879" y="2666"/>
                  </a:lnTo>
                  <a:lnTo>
                    <a:pt x="1711832" y="4699"/>
                  </a:lnTo>
                  <a:lnTo>
                    <a:pt x="1714753" y="8636"/>
                  </a:lnTo>
                  <a:lnTo>
                    <a:pt x="1717675" y="12573"/>
                  </a:lnTo>
                  <a:lnTo>
                    <a:pt x="1719199" y="18541"/>
                  </a:lnTo>
                  <a:lnTo>
                    <a:pt x="1719199" y="26542"/>
                  </a:lnTo>
                  <a:lnTo>
                    <a:pt x="1719199" y="32258"/>
                  </a:lnTo>
                  <a:lnTo>
                    <a:pt x="1718690" y="36575"/>
                  </a:lnTo>
                  <a:lnTo>
                    <a:pt x="1717675" y="39750"/>
                  </a:lnTo>
                  <a:lnTo>
                    <a:pt x="1716081" y="47279"/>
                  </a:lnTo>
                  <a:lnTo>
                    <a:pt x="1704639" y="87649"/>
                  </a:lnTo>
                  <a:lnTo>
                    <a:pt x="1689227" y="133476"/>
                  </a:lnTo>
                  <a:lnTo>
                    <a:pt x="1675511" y="171799"/>
                  </a:lnTo>
                  <a:lnTo>
                    <a:pt x="1659509" y="215264"/>
                  </a:lnTo>
                  <a:lnTo>
                    <a:pt x="1655064" y="226822"/>
                  </a:lnTo>
                  <a:lnTo>
                    <a:pt x="1653666" y="231012"/>
                  </a:lnTo>
                  <a:lnTo>
                    <a:pt x="1652524" y="234314"/>
                  </a:lnTo>
                  <a:lnTo>
                    <a:pt x="1651635" y="236600"/>
                  </a:lnTo>
                  <a:lnTo>
                    <a:pt x="1636208" y="278415"/>
                  </a:lnTo>
                  <a:lnTo>
                    <a:pt x="1611165" y="338042"/>
                  </a:lnTo>
                  <a:lnTo>
                    <a:pt x="1592452" y="367284"/>
                  </a:lnTo>
                  <a:lnTo>
                    <a:pt x="1585849" y="373888"/>
                  </a:lnTo>
                  <a:lnTo>
                    <a:pt x="1579117" y="377063"/>
                  </a:lnTo>
                  <a:lnTo>
                    <a:pt x="1572005" y="377063"/>
                  </a:lnTo>
                  <a:lnTo>
                    <a:pt x="1535304" y="350863"/>
                  </a:lnTo>
                  <a:lnTo>
                    <a:pt x="1502013" y="290522"/>
                  </a:lnTo>
                  <a:lnTo>
                    <a:pt x="1483677" y="249793"/>
                  </a:lnTo>
                  <a:lnTo>
                    <a:pt x="1467723" y="208278"/>
                  </a:lnTo>
                  <a:lnTo>
                    <a:pt x="1454150" y="165988"/>
                  </a:lnTo>
                  <a:lnTo>
                    <a:pt x="1453388" y="163702"/>
                  </a:lnTo>
                  <a:lnTo>
                    <a:pt x="1452626" y="161416"/>
                  </a:lnTo>
                  <a:lnTo>
                    <a:pt x="1451864" y="159258"/>
                  </a:lnTo>
                  <a:lnTo>
                    <a:pt x="1450848" y="155701"/>
                  </a:lnTo>
                  <a:lnTo>
                    <a:pt x="1423924" y="240157"/>
                  </a:lnTo>
                  <a:lnTo>
                    <a:pt x="1423542" y="242188"/>
                  </a:lnTo>
                  <a:lnTo>
                    <a:pt x="1422780" y="244728"/>
                  </a:lnTo>
                  <a:lnTo>
                    <a:pt x="1421638" y="247523"/>
                  </a:lnTo>
                  <a:lnTo>
                    <a:pt x="1420622" y="250316"/>
                  </a:lnTo>
                  <a:lnTo>
                    <a:pt x="1419732" y="252984"/>
                  </a:lnTo>
                  <a:lnTo>
                    <a:pt x="1418970" y="255650"/>
                  </a:lnTo>
                  <a:lnTo>
                    <a:pt x="1418081" y="257810"/>
                  </a:lnTo>
                  <a:lnTo>
                    <a:pt x="1417319" y="259969"/>
                  </a:lnTo>
                  <a:lnTo>
                    <a:pt x="1416430" y="262254"/>
                  </a:lnTo>
                  <a:lnTo>
                    <a:pt x="1415414" y="264413"/>
                  </a:lnTo>
                  <a:lnTo>
                    <a:pt x="1414526" y="266573"/>
                  </a:lnTo>
                  <a:lnTo>
                    <a:pt x="1413764" y="268477"/>
                  </a:lnTo>
                  <a:lnTo>
                    <a:pt x="1409501" y="281072"/>
                  </a:lnTo>
                  <a:lnTo>
                    <a:pt x="1405667" y="291988"/>
                  </a:lnTo>
                  <a:lnTo>
                    <a:pt x="1388490" y="330326"/>
                  </a:lnTo>
                  <a:lnTo>
                    <a:pt x="1357264" y="362759"/>
                  </a:lnTo>
                  <a:lnTo>
                    <a:pt x="1314215" y="378745"/>
                  </a:lnTo>
                  <a:lnTo>
                    <a:pt x="1305432" y="379222"/>
                  </a:lnTo>
                  <a:lnTo>
                    <a:pt x="1292605" y="379222"/>
                  </a:lnTo>
                  <a:lnTo>
                    <a:pt x="1286255" y="373761"/>
                  </a:lnTo>
                  <a:lnTo>
                    <a:pt x="1286255" y="362838"/>
                  </a:lnTo>
                  <a:lnTo>
                    <a:pt x="1287016" y="357691"/>
                  </a:lnTo>
                  <a:lnTo>
                    <a:pt x="1289288" y="352139"/>
                  </a:lnTo>
                  <a:lnTo>
                    <a:pt x="1293060" y="346158"/>
                  </a:lnTo>
                  <a:lnTo>
                    <a:pt x="1298320" y="339725"/>
                  </a:lnTo>
                  <a:lnTo>
                    <a:pt x="1305726" y="323627"/>
                  </a:lnTo>
                  <a:lnTo>
                    <a:pt x="1313465" y="306387"/>
                  </a:lnTo>
                  <a:lnTo>
                    <a:pt x="1321538" y="288004"/>
                  </a:lnTo>
                  <a:lnTo>
                    <a:pt x="1329943" y="268477"/>
                  </a:lnTo>
                  <a:lnTo>
                    <a:pt x="1331976" y="262763"/>
                  </a:lnTo>
                  <a:lnTo>
                    <a:pt x="1334642" y="255904"/>
                  </a:lnTo>
                  <a:lnTo>
                    <a:pt x="1338072" y="247903"/>
                  </a:lnTo>
                  <a:lnTo>
                    <a:pt x="1356487" y="197612"/>
                  </a:lnTo>
                  <a:lnTo>
                    <a:pt x="1382902" y="130683"/>
                  </a:lnTo>
                  <a:lnTo>
                    <a:pt x="1400637" y="87445"/>
                  </a:lnTo>
                  <a:lnTo>
                    <a:pt x="1410715" y="67437"/>
                  </a:lnTo>
                  <a:lnTo>
                    <a:pt x="1413002" y="61467"/>
                  </a:lnTo>
                  <a:lnTo>
                    <a:pt x="1413002" y="58420"/>
                  </a:lnTo>
                  <a:lnTo>
                    <a:pt x="1413002" y="55117"/>
                  </a:lnTo>
                  <a:lnTo>
                    <a:pt x="1409827" y="51308"/>
                  </a:lnTo>
                  <a:lnTo>
                    <a:pt x="1403730" y="46862"/>
                  </a:lnTo>
                  <a:lnTo>
                    <a:pt x="1395856" y="41528"/>
                  </a:lnTo>
                  <a:lnTo>
                    <a:pt x="1391919" y="36575"/>
                  </a:lnTo>
                  <a:lnTo>
                    <a:pt x="1391919" y="31623"/>
                  </a:lnTo>
                  <a:lnTo>
                    <a:pt x="1393205" y="27146"/>
                  </a:lnTo>
                  <a:lnTo>
                    <a:pt x="1427749" y="9366"/>
                  </a:lnTo>
                  <a:lnTo>
                    <a:pt x="1469711" y="283"/>
                  </a:lnTo>
                  <a:lnTo>
                    <a:pt x="147612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1104" y="2083307"/>
              <a:ext cx="373380" cy="3596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1840" y="2129917"/>
              <a:ext cx="275577" cy="2616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840" y="2129917"/>
              <a:ext cx="275590" cy="261620"/>
            </a:xfrm>
            <a:custGeom>
              <a:avLst/>
              <a:gdLst/>
              <a:ahLst/>
              <a:cxnLst/>
              <a:rect l="l" t="t" r="r" b="b"/>
              <a:pathLst>
                <a:path w="275590" h="261619">
                  <a:moveTo>
                    <a:pt x="268630" y="0"/>
                  </a:moveTo>
                  <a:lnTo>
                    <a:pt x="275577" y="9906"/>
                  </a:lnTo>
                  <a:lnTo>
                    <a:pt x="253722" y="28072"/>
                  </a:lnTo>
                  <a:lnTo>
                    <a:pt x="230676" y="50561"/>
                  </a:lnTo>
                  <a:lnTo>
                    <a:pt x="181013" y="108458"/>
                  </a:lnTo>
                  <a:lnTo>
                    <a:pt x="156521" y="141225"/>
                  </a:lnTo>
                  <a:lnTo>
                    <a:pt x="135112" y="172862"/>
                  </a:lnTo>
                  <a:lnTo>
                    <a:pt x="101536" y="232791"/>
                  </a:lnTo>
                  <a:lnTo>
                    <a:pt x="86829" y="242824"/>
                  </a:lnTo>
                  <a:lnTo>
                    <a:pt x="78426" y="248725"/>
                  </a:lnTo>
                  <a:lnTo>
                    <a:pt x="71485" y="253841"/>
                  </a:lnTo>
                  <a:lnTo>
                    <a:pt x="66005" y="258147"/>
                  </a:lnTo>
                  <a:lnTo>
                    <a:pt x="61988" y="261620"/>
                  </a:lnTo>
                  <a:lnTo>
                    <a:pt x="60317" y="256212"/>
                  </a:lnTo>
                  <a:lnTo>
                    <a:pt x="45110" y="218186"/>
                  </a:lnTo>
                  <a:lnTo>
                    <a:pt x="22948" y="177037"/>
                  </a:lnTo>
                  <a:lnTo>
                    <a:pt x="0" y="159385"/>
                  </a:lnTo>
                  <a:lnTo>
                    <a:pt x="10508" y="149457"/>
                  </a:lnTo>
                  <a:lnTo>
                    <a:pt x="20567" y="142351"/>
                  </a:lnTo>
                  <a:lnTo>
                    <a:pt x="30178" y="138078"/>
                  </a:lnTo>
                  <a:lnTo>
                    <a:pt x="39344" y="136652"/>
                  </a:lnTo>
                  <a:lnTo>
                    <a:pt x="47204" y="139247"/>
                  </a:lnTo>
                  <a:lnTo>
                    <a:pt x="55487" y="147034"/>
                  </a:lnTo>
                  <a:lnTo>
                    <a:pt x="64192" y="160012"/>
                  </a:lnTo>
                  <a:lnTo>
                    <a:pt x="73317" y="178181"/>
                  </a:lnTo>
                  <a:lnTo>
                    <a:pt x="79476" y="192150"/>
                  </a:lnTo>
                  <a:lnTo>
                    <a:pt x="97459" y="164052"/>
                  </a:lnTo>
                  <a:lnTo>
                    <a:pt x="140575" y="108997"/>
                  </a:lnTo>
                  <a:lnTo>
                    <a:pt x="191886" y="56846"/>
                  </a:lnTo>
                  <a:lnTo>
                    <a:pt x="243346" y="15837"/>
                  </a:lnTo>
                  <a:lnTo>
                    <a:pt x="26863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7155" y="2052827"/>
              <a:ext cx="2610612" cy="5181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1059" y="2096261"/>
              <a:ext cx="2522082" cy="43014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37433" y="2195195"/>
              <a:ext cx="596265" cy="254635"/>
            </a:xfrm>
            <a:custGeom>
              <a:avLst/>
              <a:gdLst/>
              <a:ahLst/>
              <a:cxnLst/>
              <a:rect l="l" t="t" r="r" b="b"/>
              <a:pathLst>
                <a:path w="596264" h="254635">
                  <a:moveTo>
                    <a:pt x="521207" y="45338"/>
                  </a:moveTo>
                  <a:lnTo>
                    <a:pt x="497974" y="84087"/>
                  </a:lnTo>
                  <a:lnTo>
                    <a:pt x="484524" y="126537"/>
                  </a:lnTo>
                  <a:lnTo>
                    <a:pt x="481203" y="151129"/>
                  </a:lnTo>
                  <a:lnTo>
                    <a:pt x="481203" y="154431"/>
                  </a:lnTo>
                  <a:lnTo>
                    <a:pt x="481330" y="157606"/>
                  </a:lnTo>
                  <a:lnTo>
                    <a:pt x="481456" y="160781"/>
                  </a:lnTo>
                  <a:lnTo>
                    <a:pt x="484251" y="156590"/>
                  </a:lnTo>
                  <a:lnTo>
                    <a:pt x="487426" y="152272"/>
                  </a:lnTo>
                  <a:lnTo>
                    <a:pt x="490728" y="147954"/>
                  </a:lnTo>
                  <a:lnTo>
                    <a:pt x="496750" y="139858"/>
                  </a:lnTo>
                  <a:lnTo>
                    <a:pt x="515175" y="98599"/>
                  </a:lnTo>
                  <a:lnTo>
                    <a:pt x="521652" y="60721"/>
                  </a:lnTo>
                  <a:lnTo>
                    <a:pt x="521843" y="53720"/>
                  </a:lnTo>
                  <a:lnTo>
                    <a:pt x="521843" y="48132"/>
                  </a:lnTo>
                  <a:lnTo>
                    <a:pt x="521716" y="45338"/>
                  </a:lnTo>
                  <a:lnTo>
                    <a:pt x="521207" y="45338"/>
                  </a:lnTo>
                  <a:close/>
                </a:path>
                <a:path w="596264" h="254635">
                  <a:moveTo>
                    <a:pt x="221742" y="5587"/>
                  </a:moveTo>
                  <a:lnTo>
                    <a:pt x="235150" y="7965"/>
                  </a:lnTo>
                  <a:lnTo>
                    <a:pt x="244713" y="15081"/>
                  </a:lnTo>
                  <a:lnTo>
                    <a:pt x="250442" y="26912"/>
                  </a:lnTo>
                  <a:lnTo>
                    <a:pt x="252349" y="43433"/>
                  </a:lnTo>
                  <a:lnTo>
                    <a:pt x="251989" y="53222"/>
                  </a:lnTo>
                  <a:lnTo>
                    <a:pt x="250904" y="64309"/>
                  </a:lnTo>
                  <a:lnTo>
                    <a:pt x="249080" y="76706"/>
                  </a:lnTo>
                  <a:lnTo>
                    <a:pt x="246507" y="90424"/>
                  </a:lnTo>
                  <a:lnTo>
                    <a:pt x="244983" y="97789"/>
                  </a:lnTo>
                  <a:lnTo>
                    <a:pt x="248412" y="92963"/>
                  </a:lnTo>
                  <a:lnTo>
                    <a:pt x="277183" y="62353"/>
                  </a:lnTo>
                  <a:lnTo>
                    <a:pt x="308737" y="37718"/>
                  </a:lnTo>
                  <a:lnTo>
                    <a:pt x="324104" y="31876"/>
                  </a:lnTo>
                  <a:lnTo>
                    <a:pt x="331978" y="31876"/>
                  </a:lnTo>
                  <a:lnTo>
                    <a:pt x="366458" y="57181"/>
                  </a:lnTo>
                  <a:lnTo>
                    <a:pt x="368554" y="78104"/>
                  </a:lnTo>
                  <a:lnTo>
                    <a:pt x="368430" y="83419"/>
                  </a:lnTo>
                  <a:lnTo>
                    <a:pt x="368045" y="90042"/>
                  </a:lnTo>
                  <a:lnTo>
                    <a:pt x="367375" y="98000"/>
                  </a:lnTo>
                  <a:lnTo>
                    <a:pt x="366395" y="107314"/>
                  </a:lnTo>
                  <a:lnTo>
                    <a:pt x="365208" y="118840"/>
                  </a:lnTo>
                  <a:lnTo>
                    <a:pt x="364331" y="130174"/>
                  </a:lnTo>
                  <a:lnTo>
                    <a:pt x="363787" y="141319"/>
                  </a:lnTo>
                  <a:lnTo>
                    <a:pt x="363601" y="152272"/>
                  </a:lnTo>
                  <a:lnTo>
                    <a:pt x="363763" y="163869"/>
                  </a:lnTo>
                  <a:lnTo>
                    <a:pt x="368554" y="202056"/>
                  </a:lnTo>
                  <a:lnTo>
                    <a:pt x="370713" y="208025"/>
                  </a:lnTo>
                  <a:lnTo>
                    <a:pt x="372618" y="214883"/>
                  </a:lnTo>
                  <a:lnTo>
                    <a:pt x="373507" y="219582"/>
                  </a:lnTo>
                  <a:lnTo>
                    <a:pt x="373507" y="221868"/>
                  </a:lnTo>
                  <a:lnTo>
                    <a:pt x="373507" y="226187"/>
                  </a:lnTo>
                  <a:lnTo>
                    <a:pt x="371983" y="229362"/>
                  </a:lnTo>
                  <a:lnTo>
                    <a:pt x="368935" y="231647"/>
                  </a:lnTo>
                  <a:lnTo>
                    <a:pt x="363474" y="236474"/>
                  </a:lnTo>
                  <a:lnTo>
                    <a:pt x="356362" y="240537"/>
                  </a:lnTo>
                  <a:lnTo>
                    <a:pt x="347472" y="243966"/>
                  </a:lnTo>
                  <a:lnTo>
                    <a:pt x="338709" y="247522"/>
                  </a:lnTo>
                  <a:lnTo>
                    <a:pt x="331089" y="249174"/>
                  </a:lnTo>
                  <a:lnTo>
                    <a:pt x="324612" y="249174"/>
                  </a:lnTo>
                  <a:lnTo>
                    <a:pt x="285480" y="226377"/>
                  </a:lnTo>
                  <a:lnTo>
                    <a:pt x="271315" y="181419"/>
                  </a:lnTo>
                  <a:lnTo>
                    <a:pt x="270891" y="170560"/>
                  </a:lnTo>
                  <a:lnTo>
                    <a:pt x="270891" y="165607"/>
                  </a:lnTo>
                  <a:lnTo>
                    <a:pt x="271145" y="160527"/>
                  </a:lnTo>
                  <a:lnTo>
                    <a:pt x="271653" y="155193"/>
                  </a:lnTo>
                  <a:lnTo>
                    <a:pt x="272542" y="148716"/>
                  </a:lnTo>
                  <a:lnTo>
                    <a:pt x="270637" y="151256"/>
                  </a:lnTo>
                  <a:lnTo>
                    <a:pt x="268351" y="154050"/>
                  </a:lnTo>
                  <a:lnTo>
                    <a:pt x="266192" y="156590"/>
                  </a:lnTo>
                  <a:lnTo>
                    <a:pt x="264287" y="158622"/>
                  </a:lnTo>
                  <a:lnTo>
                    <a:pt x="260477" y="162559"/>
                  </a:lnTo>
                  <a:lnTo>
                    <a:pt x="256794" y="166624"/>
                  </a:lnTo>
                  <a:lnTo>
                    <a:pt x="227790" y="200310"/>
                  </a:lnTo>
                  <a:lnTo>
                    <a:pt x="202184" y="232917"/>
                  </a:lnTo>
                  <a:lnTo>
                    <a:pt x="197612" y="238759"/>
                  </a:lnTo>
                  <a:lnTo>
                    <a:pt x="168910" y="254634"/>
                  </a:lnTo>
                  <a:lnTo>
                    <a:pt x="160385" y="253821"/>
                  </a:lnTo>
                  <a:lnTo>
                    <a:pt x="131667" y="226488"/>
                  </a:lnTo>
                  <a:lnTo>
                    <a:pt x="128905" y="208025"/>
                  </a:lnTo>
                  <a:lnTo>
                    <a:pt x="129071" y="201648"/>
                  </a:lnTo>
                  <a:lnTo>
                    <a:pt x="134826" y="162083"/>
                  </a:lnTo>
                  <a:lnTo>
                    <a:pt x="143906" y="124094"/>
                  </a:lnTo>
                  <a:lnTo>
                    <a:pt x="156384" y="84502"/>
                  </a:lnTo>
                  <a:lnTo>
                    <a:pt x="176371" y="38385"/>
                  </a:lnTo>
                  <a:lnTo>
                    <a:pt x="205343" y="8731"/>
                  </a:lnTo>
                  <a:lnTo>
                    <a:pt x="213215" y="6373"/>
                  </a:lnTo>
                  <a:lnTo>
                    <a:pt x="221742" y="5587"/>
                  </a:lnTo>
                  <a:close/>
                </a:path>
                <a:path w="596264" h="254635">
                  <a:moveTo>
                    <a:pt x="74549" y="5587"/>
                  </a:moveTo>
                  <a:lnTo>
                    <a:pt x="105425" y="28128"/>
                  </a:lnTo>
                  <a:lnTo>
                    <a:pt x="110998" y="57150"/>
                  </a:lnTo>
                  <a:lnTo>
                    <a:pt x="110428" y="73437"/>
                  </a:lnTo>
                  <a:lnTo>
                    <a:pt x="101981" y="130301"/>
                  </a:lnTo>
                  <a:lnTo>
                    <a:pt x="91281" y="173085"/>
                  </a:lnTo>
                  <a:lnTo>
                    <a:pt x="76962" y="217296"/>
                  </a:lnTo>
                  <a:lnTo>
                    <a:pt x="48514" y="248792"/>
                  </a:lnTo>
                  <a:lnTo>
                    <a:pt x="41783" y="248792"/>
                  </a:lnTo>
                  <a:lnTo>
                    <a:pt x="40893" y="248792"/>
                  </a:lnTo>
                  <a:lnTo>
                    <a:pt x="9461" y="226234"/>
                  </a:lnTo>
                  <a:lnTo>
                    <a:pt x="0" y="183514"/>
                  </a:lnTo>
                  <a:lnTo>
                    <a:pt x="932" y="162395"/>
                  </a:lnTo>
                  <a:lnTo>
                    <a:pt x="8465" y="116345"/>
                  </a:lnTo>
                  <a:lnTo>
                    <a:pt x="23044" y="67506"/>
                  </a:lnTo>
                  <a:lnTo>
                    <a:pt x="40812" y="29735"/>
                  </a:lnTo>
                  <a:lnTo>
                    <a:pt x="67121" y="6230"/>
                  </a:lnTo>
                  <a:lnTo>
                    <a:pt x="74549" y="5587"/>
                  </a:lnTo>
                  <a:close/>
                </a:path>
                <a:path w="596264" h="254635">
                  <a:moveTo>
                    <a:pt x="541655" y="0"/>
                  </a:moveTo>
                  <a:lnTo>
                    <a:pt x="581279" y="16001"/>
                  </a:lnTo>
                  <a:lnTo>
                    <a:pt x="595757" y="59054"/>
                  </a:lnTo>
                  <a:lnTo>
                    <a:pt x="595088" y="69512"/>
                  </a:lnTo>
                  <a:lnTo>
                    <a:pt x="579008" y="112813"/>
                  </a:lnTo>
                  <a:lnTo>
                    <a:pt x="554863" y="141477"/>
                  </a:lnTo>
                  <a:lnTo>
                    <a:pt x="545740" y="150909"/>
                  </a:lnTo>
                  <a:lnTo>
                    <a:pt x="511496" y="175583"/>
                  </a:lnTo>
                  <a:lnTo>
                    <a:pt x="489457" y="181101"/>
                  </a:lnTo>
                  <a:lnTo>
                    <a:pt x="488315" y="181101"/>
                  </a:lnTo>
                  <a:lnTo>
                    <a:pt x="487426" y="180975"/>
                  </a:lnTo>
                  <a:lnTo>
                    <a:pt x="486664" y="180975"/>
                  </a:lnTo>
                  <a:lnTo>
                    <a:pt x="485520" y="180593"/>
                  </a:lnTo>
                  <a:lnTo>
                    <a:pt x="487933" y="181863"/>
                  </a:lnTo>
                  <a:lnTo>
                    <a:pt x="490346" y="182625"/>
                  </a:lnTo>
                  <a:lnTo>
                    <a:pt x="493394" y="183006"/>
                  </a:lnTo>
                  <a:lnTo>
                    <a:pt x="497458" y="183006"/>
                  </a:lnTo>
                  <a:lnTo>
                    <a:pt x="541908" y="162687"/>
                  </a:lnTo>
                  <a:lnTo>
                    <a:pt x="550384" y="156852"/>
                  </a:lnTo>
                  <a:lnTo>
                    <a:pt x="557514" y="152685"/>
                  </a:lnTo>
                  <a:lnTo>
                    <a:pt x="563286" y="150185"/>
                  </a:lnTo>
                  <a:lnTo>
                    <a:pt x="567690" y="149351"/>
                  </a:lnTo>
                  <a:lnTo>
                    <a:pt x="573405" y="149351"/>
                  </a:lnTo>
                  <a:lnTo>
                    <a:pt x="579119" y="151002"/>
                  </a:lnTo>
                  <a:lnTo>
                    <a:pt x="584581" y="154431"/>
                  </a:lnTo>
                  <a:lnTo>
                    <a:pt x="590042" y="157733"/>
                  </a:lnTo>
                  <a:lnTo>
                    <a:pt x="592708" y="161670"/>
                  </a:lnTo>
                  <a:lnTo>
                    <a:pt x="592708" y="166242"/>
                  </a:lnTo>
                  <a:lnTo>
                    <a:pt x="592708" y="170433"/>
                  </a:lnTo>
                  <a:lnTo>
                    <a:pt x="562465" y="200320"/>
                  </a:lnTo>
                  <a:lnTo>
                    <a:pt x="529026" y="223131"/>
                  </a:lnTo>
                  <a:lnTo>
                    <a:pt x="488950" y="240918"/>
                  </a:lnTo>
                  <a:lnTo>
                    <a:pt x="459867" y="245744"/>
                  </a:lnTo>
                  <a:lnTo>
                    <a:pt x="444388" y="244578"/>
                  </a:lnTo>
                  <a:lnTo>
                    <a:pt x="407670" y="227075"/>
                  </a:lnTo>
                  <a:lnTo>
                    <a:pt x="389328" y="191928"/>
                  </a:lnTo>
                  <a:lnTo>
                    <a:pt x="388112" y="177164"/>
                  </a:lnTo>
                  <a:lnTo>
                    <a:pt x="388729" y="165304"/>
                  </a:lnTo>
                  <a:lnTo>
                    <a:pt x="397891" y="125602"/>
                  </a:lnTo>
                  <a:lnTo>
                    <a:pt x="416446" y="85008"/>
                  </a:lnTo>
                  <a:lnTo>
                    <a:pt x="447436" y="45418"/>
                  </a:lnTo>
                  <a:lnTo>
                    <a:pt x="493184" y="12751"/>
                  </a:lnTo>
                  <a:lnTo>
                    <a:pt x="525275" y="1408"/>
                  </a:lnTo>
                  <a:lnTo>
                    <a:pt x="54165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1915" y="2090039"/>
              <a:ext cx="1567726" cy="4455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71089" y="2087626"/>
              <a:ext cx="94361" cy="1214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03626" y="2096261"/>
              <a:ext cx="219710" cy="346075"/>
            </a:xfrm>
            <a:custGeom>
              <a:avLst/>
              <a:gdLst/>
              <a:ahLst/>
              <a:cxnLst/>
              <a:rect l="l" t="t" r="r" b="b"/>
              <a:pathLst>
                <a:path w="219710" h="346075">
                  <a:moveTo>
                    <a:pt x="168275" y="0"/>
                  </a:moveTo>
                  <a:lnTo>
                    <a:pt x="205644" y="19923"/>
                  </a:lnTo>
                  <a:lnTo>
                    <a:pt x="219200" y="59074"/>
                  </a:lnTo>
                  <a:lnTo>
                    <a:pt x="219583" y="68199"/>
                  </a:lnTo>
                  <a:lnTo>
                    <a:pt x="218630" y="87628"/>
                  </a:lnTo>
                  <a:lnTo>
                    <a:pt x="211010" y="125866"/>
                  </a:lnTo>
                  <a:lnTo>
                    <a:pt x="195645" y="162798"/>
                  </a:lnTo>
                  <a:lnTo>
                    <a:pt x="172249" y="195945"/>
                  </a:lnTo>
                  <a:lnTo>
                    <a:pt x="157480" y="210947"/>
                  </a:lnTo>
                  <a:lnTo>
                    <a:pt x="152767" y="216594"/>
                  </a:lnTo>
                  <a:lnTo>
                    <a:pt x="120015" y="238378"/>
                  </a:lnTo>
                  <a:lnTo>
                    <a:pt x="113156" y="238378"/>
                  </a:lnTo>
                  <a:lnTo>
                    <a:pt x="104140" y="238378"/>
                  </a:lnTo>
                  <a:lnTo>
                    <a:pt x="99695" y="234568"/>
                  </a:lnTo>
                  <a:lnTo>
                    <a:pt x="99695" y="226822"/>
                  </a:lnTo>
                  <a:lnTo>
                    <a:pt x="99695" y="223520"/>
                  </a:lnTo>
                  <a:lnTo>
                    <a:pt x="102616" y="217170"/>
                  </a:lnTo>
                  <a:lnTo>
                    <a:pt x="108331" y="208025"/>
                  </a:lnTo>
                  <a:lnTo>
                    <a:pt x="111998" y="201622"/>
                  </a:lnTo>
                  <a:lnTo>
                    <a:pt x="116141" y="193468"/>
                  </a:lnTo>
                  <a:lnTo>
                    <a:pt x="120761" y="183576"/>
                  </a:lnTo>
                  <a:lnTo>
                    <a:pt x="125856" y="171958"/>
                  </a:lnTo>
                  <a:lnTo>
                    <a:pt x="126492" y="169925"/>
                  </a:lnTo>
                  <a:lnTo>
                    <a:pt x="127254" y="167766"/>
                  </a:lnTo>
                  <a:lnTo>
                    <a:pt x="128016" y="165735"/>
                  </a:lnTo>
                  <a:lnTo>
                    <a:pt x="128905" y="163829"/>
                  </a:lnTo>
                  <a:lnTo>
                    <a:pt x="129793" y="161036"/>
                  </a:lnTo>
                  <a:lnTo>
                    <a:pt x="130937" y="157607"/>
                  </a:lnTo>
                  <a:lnTo>
                    <a:pt x="135673" y="143508"/>
                  </a:lnTo>
                  <a:lnTo>
                    <a:pt x="139969" y="129206"/>
                  </a:lnTo>
                  <a:lnTo>
                    <a:pt x="149431" y="89324"/>
                  </a:lnTo>
                  <a:lnTo>
                    <a:pt x="153543" y="59182"/>
                  </a:lnTo>
                  <a:lnTo>
                    <a:pt x="153416" y="59436"/>
                  </a:lnTo>
                  <a:lnTo>
                    <a:pt x="151765" y="62102"/>
                  </a:lnTo>
                  <a:lnTo>
                    <a:pt x="149606" y="66039"/>
                  </a:lnTo>
                  <a:lnTo>
                    <a:pt x="146558" y="71374"/>
                  </a:lnTo>
                  <a:lnTo>
                    <a:pt x="142319" y="79400"/>
                  </a:lnTo>
                  <a:lnTo>
                    <a:pt x="124676" y="123979"/>
                  </a:lnTo>
                  <a:lnTo>
                    <a:pt x="109728" y="170307"/>
                  </a:lnTo>
                  <a:lnTo>
                    <a:pt x="99314" y="213487"/>
                  </a:lnTo>
                  <a:lnTo>
                    <a:pt x="96393" y="249174"/>
                  </a:lnTo>
                  <a:lnTo>
                    <a:pt x="96393" y="259079"/>
                  </a:lnTo>
                  <a:lnTo>
                    <a:pt x="97281" y="265811"/>
                  </a:lnTo>
                  <a:lnTo>
                    <a:pt x="99060" y="269239"/>
                  </a:lnTo>
                  <a:lnTo>
                    <a:pt x="100711" y="272796"/>
                  </a:lnTo>
                  <a:lnTo>
                    <a:pt x="102997" y="274574"/>
                  </a:lnTo>
                  <a:lnTo>
                    <a:pt x="106045" y="274574"/>
                  </a:lnTo>
                  <a:lnTo>
                    <a:pt x="140948" y="257520"/>
                  </a:lnTo>
                  <a:lnTo>
                    <a:pt x="161290" y="234696"/>
                  </a:lnTo>
                  <a:lnTo>
                    <a:pt x="167241" y="227195"/>
                  </a:lnTo>
                  <a:lnTo>
                    <a:pt x="194818" y="223138"/>
                  </a:lnTo>
                  <a:lnTo>
                    <a:pt x="194818" y="234441"/>
                  </a:lnTo>
                  <a:lnTo>
                    <a:pt x="185334" y="274625"/>
                  </a:lnTo>
                  <a:lnTo>
                    <a:pt x="158448" y="310991"/>
                  </a:lnTo>
                  <a:lnTo>
                    <a:pt x="120608" y="336639"/>
                  </a:lnTo>
                  <a:lnTo>
                    <a:pt x="79121" y="345693"/>
                  </a:lnTo>
                  <a:lnTo>
                    <a:pt x="62424" y="344312"/>
                  </a:lnTo>
                  <a:lnTo>
                    <a:pt x="22098" y="323596"/>
                  </a:lnTo>
                  <a:lnTo>
                    <a:pt x="1381" y="283073"/>
                  </a:lnTo>
                  <a:lnTo>
                    <a:pt x="0" y="266191"/>
                  </a:lnTo>
                  <a:lnTo>
                    <a:pt x="758" y="251618"/>
                  </a:lnTo>
                  <a:lnTo>
                    <a:pt x="11937" y="201040"/>
                  </a:lnTo>
                  <a:lnTo>
                    <a:pt x="25749" y="163798"/>
                  </a:lnTo>
                  <a:lnTo>
                    <a:pt x="43561" y="126364"/>
                  </a:lnTo>
                  <a:lnTo>
                    <a:pt x="64325" y="90630"/>
                  </a:lnTo>
                  <a:lnTo>
                    <a:pt x="86995" y="58420"/>
                  </a:lnTo>
                  <a:lnTo>
                    <a:pt x="121767" y="20897"/>
                  </a:lnTo>
                  <a:lnTo>
                    <a:pt x="158992" y="760"/>
                  </a:lnTo>
                  <a:lnTo>
                    <a:pt x="16827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200" y="2737104"/>
              <a:ext cx="443484" cy="42519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9117" y="2784475"/>
              <a:ext cx="343687" cy="32626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9117" y="2784475"/>
              <a:ext cx="344170" cy="326390"/>
            </a:xfrm>
            <a:custGeom>
              <a:avLst/>
              <a:gdLst/>
              <a:ahLst/>
              <a:cxnLst/>
              <a:rect l="l" t="t" r="r" b="b"/>
              <a:pathLst>
                <a:path w="344169" h="326389">
                  <a:moveTo>
                    <a:pt x="335026" y="0"/>
                  </a:moveTo>
                  <a:lnTo>
                    <a:pt x="343687" y="12319"/>
                  </a:lnTo>
                  <a:lnTo>
                    <a:pt x="316434" y="34992"/>
                  </a:lnTo>
                  <a:lnTo>
                    <a:pt x="287691" y="63023"/>
                  </a:lnTo>
                  <a:lnTo>
                    <a:pt x="257460" y="96436"/>
                  </a:lnTo>
                  <a:lnTo>
                    <a:pt x="225742" y="135254"/>
                  </a:lnTo>
                  <a:lnTo>
                    <a:pt x="195200" y="176093"/>
                  </a:lnTo>
                  <a:lnTo>
                    <a:pt x="168498" y="215550"/>
                  </a:lnTo>
                  <a:lnTo>
                    <a:pt x="145637" y="253626"/>
                  </a:lnTo>
                  <a:lnTo>
                    <a:pt x="126618" y="290322"/>
                  </a:lnTo>
                  <a:lnTo>
                    <a:pt x="108280" y="302767"/>
                  </a:lnTo>
                  <a:lnTo>
                    <a:pt x="97800" y="310171"/>
                  </a:lnTo>
                  <a:lnTo>
                    <a:pt x="89144" y="316563"/>
                  </a:lnTo>
                  <a:lnTo>
                    <a:pt x="82312" y="321931"/>
                  </a:lnTo>
                  <a:lnTo>
                    <a:pt x="77304" y="326263"/>
                  </a:lnTo>
                  <a:lnTo>
                    <a:pt x="75216" y="319524"/>
                  </a:lnTo>
                  <a:lnTo>
                    <a:pt x="56248" y="272034"/>
                  </a:lnTo>
                  <a:lnTo>
                    <a:pt x="35126" y="230153"/>
                  </a:lnTo>
                  <a:lnTo>
                    <a:pt x="7731" y="202080"/>
                  </a:lnTo>
                  <a:lnTo>
                    <a:pt x="0" y="198627"/>
                  </a:lnTo>
                  <a:lnTo>
                    <a:pt x="13102" y="186293"/>
                  </a:lnTo>
                  <a:lnTo>
                    <a:pt x="25644" y="177482"/>
                  </a:lnTo>
                  <a:lnTo>
                    <a:pt x="37629" y="172196"/>
                  </a:lnTo>
                  <a:lnTo>
                    <a:pt x="49060" y="170434"/>
                  </a:lnTo>
                  <a:lnTo>
                    <a:pt x="58866" y="173672"/>
                  </a:lnTo>
                  <a:lnTo>
                    <a:pt x="69197" y="183387"/>
                  </a:lnTo>
                  <a:lnTo>
                    <a:pt x="80055" y="199580"/>
                  </a:lnTo>
                  <a:lnTo>
                    <a:pt x="91439" y="222250"/>
                  </a:lnTo>
                  <a:lnTo>
                    <a:pt x="99110" y="239522"/>
                  </a:lnTo>
                  <a:lnTo>
                    <a:pt x="121540" y="204497"/>
                  </a:lnTo>
                  <a:lnTo>
                    <a:pt x="146940" y="169925"/>
                  </a:lnTo>
                  <a:lnTo>
                    <a:pt x="175314" y="135830"/>
                  </a:lnTo>
                  <a:lnTo>
                    <a:pt x="206667" y="102235"/>
                  </a:lnTo>
                  <a:lnTo>
                    <a:pt x="239314" y="70848"/>
                  </a:lnTo>
                  <a:lnTo>
                    <a:pt x="271589" y="43354"/>
                  </a:lnTo>
                  <a:lnTo>
                    <a:pt x="303493" y="19742"/>
                  </a:lnTo>
                  <a:lnTo>
                    <a:pt x="33502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78408" y="2781300"/>
              <a:ext cx="3364991" cy="5227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21994" y="2826257"/>
              <a:ext cx="3275177" cy="4337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39238" y="3062477"/>
              <a:ext cx="45085" cy="58419"/>
            </a:xfrm>
            <a:custGeom>
              <a:avLst/>
              <a:gdLst/>
              <a:ahLst/>
              <a:cxnLst/>
              <a:rect l="l" t="t" r="r" b="b"/>
              <a:pathLst>
                <a:path w="45085" h="58419">
                  <a:moveTo>
                    <a:pt x="8762" y="0"/>
                  </a:moveTo>
                  <a:lnTo>
                    <a:pt x="3175" y="13335"/>
                  </a:lnTo>
                  <a:lnTo>
                    <a:pt x="1143" y="18542"/>
                  </a:lnTo>
                  <a:lnTo>
                    <a:pt x="0" y="24384"/>
                  </a:lnTo>
                  <a:lnTo>
                    <a:pt x="0" y="31114"/>
                  </a:lnTo>
                  <a:lnTo>
                    <a:pt x="0" y="38735"/>
                  </a:lnTo>
                  <a:lnTo>
                    <a:pt x="2539" y="45085"/>
                  </a:lnTo>
                  <a:lnTo>
                    <a:pt x="7366" y="50292"/>
                  </a:lnTo>
                  <a:lnTo>
                    <a:pt x="12192" y="55372"/>
                  </a:lnTo>
                  <a:lnTo>
                    <a:pt x="18287" y="57912"/>
                  </a:lnTo>
                  <a:lnTo>
                    <a:pt x="25781" y="57912"/>
                  </a:lnTo>
                  <a:lnTo>
                    <a:pt x="32385" y="57912"/>
                  </a:lnTo>
                  <a:lnTo>
                    <a:pt x="38607" y="56769"/>
                  </a:lnTo>
                  <a:lnTo>
                    <a:pt x="44576" y="54229"/>
                  </a:lnTo>
                  <a:lnTo>
                    <a:pt x="42418" y="53848"/>
                  </a:lnTo>
                  <a:lnTo>
                    <a:pt x="40639" y="52450"/>
                  </a:lnTo>
                  <a:lnTo>
                    <a:pt x="39243" y="50037"/>
                  </a:lnTo>
                  <a:lnTo>
                    <a:pt x="36194" y="45720"/>
                  </a:lnTo>
                  <a:lnTo>
                    <a:pt x="32893" y="40894"/>
                  </a:lnTo>
                  <a:lnTo>
                    <a:pt x="29718" y="35560"/>
                  </a:lnTo>
                  <a:lnTo>
                    <a:pt x="26812" y="30775"/>
                  </a:lnTo>
                  <a:lnTo>
                    <a:pt x="23050" y="24431"/>
                  </a:lnTo>
                  <a:lnTo>
                    <a:pt x="18430" y="16539"/>
                  </a:lnTo>
                  <a:lnTo>
                    <a:pt x="12954" y="7112"/>
                  </a:lnTo>
                  <a:lnTo>
                    <a:pt x="12064" y="5587"/>
                  </a:lnTo>
                  <a:lnTo>
                    <a:pt x="11303" y="4191"/>
                  </a:lnTo>
                  <a:lnTo>
                    <a:pt x="10541" y="2921"/>
                  </a:lnTo>
                  <a:lnTo>
                    <a:pt x="8762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12799" y="2819145"/>
              <a:ext cx="1303934" cy="4067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91561" y="2869438"/>
              <a:ext cx="31750" cy="89535"/>
            </a:xfrm>
            <a:custGeom>
              <a:avLst/>
              <a:gdLst/>
              <a:ahLst/>
              <a:cxnLst/>
              <a:rect l="l" t="t" r="r" b="b"/>
              <a:pathLst>
                <a:path w="31750" h="89535">
                  <a:moveTo>
                    <a:pt x="28193" y="0"/>
                  </a:moveTo>
                  <a:lnTo>
                    <a:pt x="24511" y="0"/>
                  </a:lnTo>
                  <a:lnTo>
                    <a:pt x="20319" y="2666"/>
                  </a:lnTo>
                  <a:lnTo>
                    <a:pt x="15748" y="8254"/>
                  </a:lnTo>
                  <a:lnTo>
                    <a:pt x="11175" y="13715"/>
                  </a:lnTo>
                  <a:lnTo>
                    <a:pt x="283" y="52659"/>
                  </a:lnTo>
                  <a:lnTo>
                    <a:pt x="0" y="60706"/>
                  </a:lnTo>
                  <a:lnTo>
                    <a:pt x="0" y="66548"/>
                  </a:lnTo>
                  <a:lnTo>
                    <a:pt x="381" y="71754"/>
                  </a:lnTo>
                  <a:lnTo>
                    <a:pt x="1143" y="76453"/>
                  </a:lnTo>
                  <a:lnTo>
                    <a:pt x="1905" y="81025"/>
                  </a:lnTo>
                  <a:lnTo>
                    <a:pt x="2539" y="85344"/>
                  </a:lnTo>
                  <a:lnTo>
                    <a:pt x="2920" y="89153"/>
                  </a:lnTo>
                  <a:lnTo>
                    <a:pt x="5587" y="84074"/>
                  </a:lnTo>
                  <a:lnTo>
                    <a:pt x="9651" y="77470"/>
                  </a:lnTo>
                  <a:lnTo>
                    <a:pt x="27050" y="42037"/>
                  </a:lnTo>
                  <a:lnTo>
                    <a:pt x="31242" y="12826"/>
                  </a:lnTo>
                  <a:lnTo>
                    <a:pt x="31242" y="4190"/>
                  </a:lnTo>
                  <a:lnTo>
                    <a:pt x="30225" y="0"/>
                  </a:lnTo>
                  <a:lnTo>
                    <a:pt x="28193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69438" y="2817114"/>
              <a:ext cx="1436878" cy="45199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52751" y="2828289"/>
              <a:ext cx="275590" cy="351155"/>
            </a:xfrm>
            <a:custGeom>
              <a:avLst/>
              <a:gdLst/>
              <a:ahLst/>
              <a:cxnLst/>
              <a:rect l="l" t="t" r="r" b="b"/>
              <a:pathLst>
                <a:path w="275589" h="351155">
                  <a:moveTo>
                    <a:pt x="178816" y="0"/>
                  </a:moveTo>
                  <a:lnTo>
                    <a:pt x="216788" y="7365"/>
                  </a:lnTo>
                  <a:lnTo>
                    <a:pt x="246697" y="36040"/>
                  </a:lnTo>
                  <a:lnTo>
                    <a:pt x="251841" y="60579"/>
                  </a:lnTo>
                  <a:lnTo>
                    <a:pt x="251505" y="67149"/>
                  </a:lnTo>
                  <a:lnTo>
                    <a:pt x="236021" y="105100"/>
                  </a:lnTo>
                  <a:lnTo>
                    <a:pt x="210304" y="133586"/>
                  </a:lnTo>
                  <a:lnTo>
                    <a:pt x="174085" y="163859"/>
                  </a:lnTo>
                  <a:lnTo>
                    <a:pt x="158750" y="175640"/>
                  </a:lnTo>
                  <a:lnTo>
                    <a:pt x="162179" y="182118"/>
                  </a:lnTo>
                  <a:lnTo>
                    <a:pt x="166497" y="188975"/>
                  </a:lnTo>
                  <a:lnTo>
                    <a:pt x="171831" y="196087"/>
                  </a:lnTo>
                  <a:lnTo>
                    <a:pt x="175260" y="201295"/>
                  </a:lnTo>
                  <a:lnTo>
                    <a:pt x="202717" y="231767"/>
                  </a:lnTo>
                  <a:lnTo>
                    <a:pt x="209931" y="238506"/>
                  </a:lnTo>
                  <a:lnTo>
                    <a:pt x="210057" y="237998"/>
                  </a:lnTo>
                  <a:lnTo>
                    <a:pt x="210819" y="237236"/>
                  </a:lnTo>
                  <a:lnTo>
                    <a:pt x="212090" y="235965"/>
                  </a:lnTo>
                  <a:lnTo>
                    <a:pt x="215137" y="232918"/>
                  </a:lnTo>
                  <a:lnTo>
                    <a:pt x="217678" y="231394"/>
                  </a:lnTo>
                  <a:lnTo>
                    <a:pt x="219710" y="231394"/>
                  </a:lnTo>
                  <a:lnTo>
                    <a:pt x="223012" y="231394"/>
                  </a:lnTo>
                  <a:lnTo>
                    <a:pt x="225806" y="233172"/>
                  </a:lnTo>
                  <a:lnTo>
                    <a:pt x="228219" y="236474"/>
                  </a:lnTo>
                  <a:lnTo>
                    <a:pt x="229235" y="238633"/>
                  </a:lnTo>
                  <a:lnTo>
                    <a:pt x="229743" y="240284"/>
                  </a:lnTo>
                  <a:lnTo>
                    <a:pt x="229743" y="241300"/>
                  </a:lnTo>
                  <a:lnTo>
                    <a:pt x="229743" y="243332"/>
                  </a:lnTo>
                  <a:lnTo>
                    <a:pt x="228473" y="245999"/>
                  </a:lnTo>
                  <a:lnTo>
                    <a:pt x="226060" y="249174"/>
                  </a:lnTo>
                  <a:lnTo>
                    <a:pt x="225679" y="249427"/>
                  </a:lnTo>
                  <a:lnTo>
                    <a:pt x="225551" y="249682"/>
                  </a:lnTo>
                  <a:lnTo>
                    <a:pt x="225298" y="249809"/>
                  </a:lnTo>
                  <a:lnTo>
                    <a:pt x="224662" y="250062"/>
                  </a:lnTo>
                  <a:lnTo>
                    <a:pt x="233044" y="255905"/>
                  </a:lnTo>
                  <a:lnTo>
                    <a:pt x="269621" y="276860"/>
                  </a:lnTo>
                  <a:lnTo>
                    <a:pt x="275081" y="281939"/>
                  </a:lnTo>
                  <a:lnTo>
                    <a:pt x="275081" y="287147"/>
                  </a:lnTo>
                  <a:lnTo>
                    <a:pt x="275081" y="291846"/>
                  </a:lnTo>
                  <a:lnTo>
                    <a:pt x="273176" y="297942"/>
                  </a:lnTo>
                  <a:lnTo>
                    <a:pt x="252603" y="326771"/>
                  </a:lnTo>
                  <a:lnTo>
                    <a:pt x="248412" y="331724"/>
                  </a:lnTo>
                  <a:lnTo>
                    <a:pt x="242316" y="335914"/>
                  </a:lnTo>
                  <a:lnTo>
                    <a:pt x="234315" y="339598"/>
                  </a:lnTo>
                  <a:lnTo>
                    <a:pt x="226313" y="343281"/>
                  </a:lnTo>
                  <a:lnTo>
                    <a:pt x="218694" y="345186"/>
                  </a:lnTo>
                  <a:lnTo>
                    <a:pt x="211200" y="345186"/>
                  </a:lnTo>
                  <a:lnTo>
                    <a:pt x="203454" y="345186"/>
                  </a:lnTo>
                  <a:lnTo>
                    <a:pt x="196596" y="344170"/>
                  </a:lnTo>
                  <a:lnTo>
                    <a:pt x="190500" y="342264"/>
                  </a:lnTo>
                  <a:lnTo>
                    <a:pt x="184404" y="340360"/>
                  </a:lnTo>
                  <a:lnTo>
                    <a:pt x="155701" y="317881"/>
                  </a:lnTo>
                  <a:lnTo>
                    <a:pt x="146431" y="324865"/>
                  </a:lnTo>
                  <a:lnTo>
                    <a:pt x="103124" y="344932"/>
                  </a:lnTo>
                  <a:lnTo>
                    <a:pt x="67310" y="350900"/>
                  </a:lnTo>
                  <a:lnTo>
                    <a:pt x="53286" y="349807"/>
                  </a:lnTo>
                  <a:lnTo>
                    <a:pt x="10715" y="324217"/>
                  </a:lnTo>
                  <a:lnTo>
                    <a:pt x="0" y="289051"/>
                  </a:lnTo>
                  <a:lnTo>
                    <a:pt x="996" y="278028"/>
                  </a:lnTo>
                  <a:lnTo>
                    <a:pt x="24792" y="232338"/>
                  </a:lnTo>
                  <a:lnTo>
                    <a:pt x="66548" y="191262"/>
                  </a:lnTo>
                  <a:lnTo>
                    <a:pt x="69873" y="144192"/>
                  </a:lnTo>
                  <a:lnTo>
                    <a:pt x="73199" y="98774"/>
                  </a:lnTo>
                  <a:lnTo>
                    <a:pt x="92642" y="52758"/>
                  </a:lnTo>
                  <a:lnTo>
                    <a:pt x="124968" y="18414"/>
                  </a:lnTo>
                  <a:lnTo>
                    <a:pt x="164794" y="1144"/>
                  </a:lnTo>
                  <a:lnTo>
                    <a:pt x="17881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7200" y="3468623"/>
              <a:ext cx="443484" cy="42519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9117" y="3515995"/>
              <a:ext cx="343687" cy="32626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9117" y="3515995"/>
              <a:ext cx="344170" cy="326390"/>
            </a:xfrm>
            <a:custGeom>
              <a:avLst/>
              <a:gdLst/>
              <a:ahLst/>
              <a:cxnLst/>
              <a:rect l="l" t="t" r="r" b="b"/>
              <a:pathLst>
                <a:path w="344169" h="326389">
                  <a:moveTo>
                    <a:pt x="335026" y="0"/>
                  </a:moveTo>
                  <a:lnTo>
                    <a:pt x="343687" y="12318"/>
                  </a:lnTo>
                  <a:lnTo>
                    <a:pt x="316434" y="34992"/>
                  </a:lnTo>
                  <a:lnTo>
                    <a:pt x="287691" y="63023"/>
                  </a:lnTo>
                  <a:lnTo>
                    <a:pt x="257460" y="96436"/>
                  </a:lnTo>
                  <a:lnTo>
                    <a:pt x="225742" y="135254"/>
                  </a:lnTo>
                  <a:lnTo>
                    <a:pt x="195200" y="176093"/>
                  </a:lnTo>
                  <a:lnTo>
                    <a:pt x="168498" y="215550"/>
                  </a:lnTo>
                  <a:lnTo>
                    <a:pt x="145637" y="253626"/>
                  </a:lnTo>
                  <a:lnTo>
                    <a:pt x="126618" y="290321"/>
                  </a:lnTo>
                  <a:lnTo>
                    <a:pt x="108280" y="302767"/>
                  </a:lnTo>
                  <a:lnTo>
                    <a:pt x="97800" y="310171"/>
                  </a:lnTo>
                  <a:lnTo>
                    <a:pt x="89144" y="316563"/>
                  </a:lnTo>
                  <a:lnTo>
                    <a:pt x="82312" y="321931"/>
                  </a:lnTo>
                  <a:lnTo>
                    <a:pt x="77304" y="326262"/>
                  </a:lnTo>
                  <a:lnTo>
                    <a:pt x="75216" y="319524"/>
                  </a:lnTo>
                  <a:lnTo>
                    <a:pt x="56248" y="272033"/>
                  </a:lnTo>
                  <a:lnTo>
                    <a:pt x="35126" y="230153"/>
                  </a:lnTo>
                  <a:lnTo>
                    <a:pt x="7731" y="202080"/>
                  </a:lnTo>
                  <a:lnTo>
                    <a:pt x="0" y="198627"/>
                  </a:lnTo>
                  <a:lnTo>
                    <a:pt x="13102" y="186293"/>
                  </a:lnTo>
                  <a:lnTo>
                    <a:pt x="25644" y="177482"/>
                  </a:lnTo>
                  <a:lnTo>
                    <a:pt x="37629" y="172196"/>
                  </a:lnTo>
                  <a:lnTo>
                    <a:pt x="49060" y="170433"/>
                  </a:lnTo>
                  <a:lnTo>
                    <a:pt x="58866" y="173672"/>
                  </a:lnTo>
                  <a:lnTo>
                    <a:pt x="69197" y="183387"/>
                  </a:lnTo>
                  <a:lnTo>
                    <a:pt x="80055" y="199580"/>
                  </a:lnTo>
                  <a:lnTo>
                    <a:pt x="91439" y="222249"/>
                  </a:lnTo>
                  <a:lnTo>
                    <a:pt x="99110" y="239521"/>
                  </a:lnTo>
                  <a:lnTo>
                    <a:pt x="121540" y="204497"/>
                  </a:lnTo>
                  <a:lnTo>
                    <a:pt x="146940" y="169925"/>
                  </a:lnTo>
                  <a:lnTo>
                    <a:pt x="175314" y="135830"/>
                  </a:lnTo>
                  <a:lnTo>
                    <a:pt x="206667" y="102234"/>
                  </a:lnTo>
                  <a:lnTo>
                    <a:pt x="239314" y="70848"/>
                  </a:lnTo>
                  <a:lnTo>
                    <a:pt x="271589" y="43354"/>
                  </a:lnTo>
                  <a:lnTo>
                    <a:pt x="303493" y="19742"/>
                  </a:lnTo>
                  <a:lnTo>
                    <a:pt x="335026" y="0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75360" y="3515867"/>
              <a:ext cx="1988819" cy="51968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10081" y="3550665"/>
              <a:ext cx="1918665" cy="44996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7200" y="4200144"/>
              <a:ext cx="443484" cy="42519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9117" y="4247515"/>
              <a:ext cx="343687" cy="32626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9117" y="4247515"/>
              <a:ext cx="344170" cy="326390"/>
            </a:xfrm>
            <a:custGeom>
              <a:avLst/>
              <a:gdLst/>
              <a:ahLst/>
              <a:cxnLst/>
              <a:rect l="l" t="t" r="r" b="b"/>
              <a:pathLst>
                <a:path w="344169" h="326389">
                  <a:moveTo>
                    <a:pt x="335026" y="0"/>
                  </a:moveTo>
                  <a:lnTo>
                    <a:pt x="343687" y="12318"/>
                  </a:lnTo>
                  <a:lnTo>
                    <a:pt x="316434" y="34992"/>
                  </a:lnTo>
                  <a:lnTo>
                    <a:pt x="287691" y="63023"/>
                  </a:lnTo>
                  <a:lnTo>
                    <a:pt x="257460" y="96436"/>
                  </a:lnTo>
                  <a:lnTo>
                    <a:pt x="225742" y="135255"/>
                  </a:lnTo>
                  <a:lnTo>
                    <a:pt x="195200" y="176093"/>
                  </a:lnTo>
                  <a:lnTo>
                    <a:pt x="168498" y="215550"/>
                  </a:lnTo>
                  <a:lnTo>
                    <a:pt x="145637" y="253626"/>
                  </a:lnTo>
                  <a:lnTo>
                    <a:pt x="126618" y="290322"/>
                  </a:lnTo>
                  <a:lnTo>
                    <a:pt x="108280" y="302768"/>
                  </a:lnTo>
                  <a:lnTo>
                    <a:pt x="97800" y="310171"/>
                  </a:lnTo>
                  <a:lnTo>
                    <a:pt x="89144" y="316563"/>
                  </a:lnTo>
                  <a:lnTo>
                    <a:pt x="82312" y="321931"/>
                  </a:lnTo>
                  <a:lnTo>
                    <a:pt x="77304" y="326263"/>
                  </a:lnTo>
                  <a:lnTo>
                    <a:pt x="75216" y="319524"/>
                  </a:lnTo>
                  <a:lnTo>
                    <a:pt x="56248" y="272034"/>
                  </a:lnTo>
                  <a:lnTo>
                    <a:pt x="35126" y="230153"/>
                  </a:lnTo>
                  <a:lnTo>
                    <a:pt x="7731" y="202080"/>
                  </a:lnTo>
                  <a:lnTo>
                    <a:pt x="0" y="198628"/>
                  </a:lnTo>
                  <a:lnTo>
                    <a:pt x="13102" y="186293"/>
                  </a:lnTo>
                  <a:lnTo>
                    <a:pt x="25644" y="177482"/>
                  </a:lnTo>
                  <a:lnTo>
                    <a:pt x="37629" y="172196"/>
                  </a:lnTo>
                  <a:lnTo>
                    <a:pt x="49060" y="170434"/>
                  </a:lnTo>
                  <a:lnTo>
                    <a:pt x="58866" y="173672"/>
                  </a:lnTo>
                  <a:lnTo>
                    <a:pt x="69197" y="183387"/>
                  </a:lnTo>
                  <a:lnTo>
                    <a:pt x="80055" y="199580"/>
                  </a:lnTo>
                  <a:lnTo>
                    <a:pt x="91439" y="222250"/>
                  </a:lnTo>
                  <a:lnTo>
                    <a:pt x="99110" y="239522"/>
                  </a:lnTo>
                  <a:lnTo>
                    <a:pt x="121540" y="204497"/>
                  </a:lnTo>
                  <a:lnTo>
                    <a:pt x="146940" y="169926"/>
                  </a:lnTo>
                  <a:lnTo>
                    <a:pt x="175314" y="135830"/>
                  </a:lnTo>
                  <a:lnTo>
                    <a:pt x="206667" y="102235"/>
                  </a:lnTo>
                  <a:lnTo>
                    <a:pt x="239314" y="70848"/>
                  </a:lnTo>
                  <a:lnTo>
                    <a:pt x="271589" y="43354"/>
                  </a:lnTo>
                  <a:lnTo>
                    <a:pt x="303493" y="19742"/>
                  </a:lnTo>
                  <a:lnTo>
                    <a:pt x="33502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72311" y="4245864"/>
              <a:ext cx="3176016" cy="54101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15746" y="4290314"/>
              <a:ext cx="3087956" cy="45199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046095" y="4428490"/>
              <a:ext cx="88137" cy="14211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02511" y="4426330"/>
              <a:ext cx="92328" cy="14376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15746" y="4292346"/>
              <a:ext cx="3088005" cy="450215"/>
            </a:xfrm>
            <a:custGeom>
              <a:avLst/>
              <a:gdLst/>
              <a:ahLst/>
              <a:cxnLst/>
              <a:rect l="l" t="t" r="r" b="b"/>
              <a:pathLst>
                <a:path w="3088004" h="450214">
                  <a:moveTo>
                    <a:pt x="3013455" y="142747"/>
                  </a:moveTo>
                  <a:lnTo>
                    <a:pt x="2990222" y="181496"/>
                  </a:lnTo>
                  <a:lnTo>
                    <a:pt x="2976772" y="223946"/>
                  </a:lnTo>
                  <a:lnTo>
                    <a:pt x="2973451" y="248538"/>
                  </a:lnTo>
                  <a:lnTo>
                    <a:pt x="2973451" y="251840"/>
                  </a:lnTo>
                  <a:lnTo>
                    <a:pt x="2973578" y="255015"/>
                  </a:lnTo>
                  <a:lnTo>
                    <a:pt x="2973704" y="258190"/>
                  </a:lnTo>
                  <a:lnTo>
                    <a:pt x="2976499" y="253999"/>
                  </a:lnTo>
                  <a:lnTo>
                    <a:pt x="2979674" y="249681"/>
                  </a:lnTo>
                  <a:lnTo>
                    <a:pt x="2982976" y="245363"/>
                  </a:lnTo>
                  <a:lnTo>
                    <a:pt x="2988998" y="237267"/>
                  </a:lnTo>
                  <a:lnTo>
                    <a:pt x="3007423" y="196008"/>
                  </a:lnTo>
                  <a:lnTo>
                    <a:pt x="3013900" y="158130"/>
                  </a:lnTo>
                  <a:lnTo>
                    <a:pt x="3014091" y="151129"/>
                  </a:lnTo>
                  <a:lnTo>
                    <a:pt x="3014091" y="145541"/>
                  </a:lnTo>
                  <a:lnTo>
                    <a:pt x="3013964" y="142747"/>
                  </a:lnTo>
                  <a:lnTo>
                    <a:pt x="3013455" y="142747"/>
                  </a:lnTo>
                  <a:close/>
                </a:path>
                <a:path w="3088004" h="450214">
                  <a:moveTo>
                    <a:pt x="2125472" y="104266"/>
                  </a:moveTo>
                  <a:lnTo>
                    <a:pt x="2165387" y="110857"/>
                  </a:lnTo>
                  <a:lnTo>
                    <a:pt x="2191791" y="140025"/>
                  </a:lnTo>
                  <a:lnTo>
                    <a:pt x="2192909" y="151002"/>
                  </a:lnTo>
                  <a:lnTo>
                    <a:pt x="2192049" y="160434"/>
                  </a:lnTo>
                  <a:lnTo>
                    <a:pt x="2189464" y="170068"/>
                  </a:lnTo>
                  <a:lnTo>
                    <a:pt x="2185140" y="179917"/>
                  </a:lnTo>
                  <a:lnTo>
                    <a:pt x="2179066" y="189991"/>
                  </a:lnTo>
                  <a:lnTo>
                    <a:pt x="2184018" y="190118"/>
                  </a:lnTo>
                  <a:lnTo>
                    <a:pt x="2188464" y="192531"/>
                  </a:lnTo>
                  <a:lnTo>
                    <a:pt x="2192401" y="197230"/>
                  </a:lnTo>
                  <a:lnTo>
                    <a:pt x="2196338" y="201929"/>
                  </a:lnTo>
                  <a:lnTo>
                    <a:pt x="2198370" y="208660"/>
                  </a:lnTo>
                  <a:lnTo>
                    <a:pt x="2198370" y="217550"/>
                  </a:lnTo>
                  <a:lnTo>
                    <a:pt x="2190496" y="271271"/>
                  </a:lnTo>
                  <a:lnTo>
                    <a:pt x="2176190" y="321117"/>
                  </a:lnTo>
                  <a:lnTo>
                    <a:pt x="2151856" y="370363"/>
                  </a:lnTo>
                  <a:lnTo>
                    <a:pt x="2122551" y="400938"/>
                  </a:lnTo>
                  <a:lnTo>
                    <a:pt x="2115883" y="410295"/>
                  </a:lnTo>
                  <a:lnTo>
                    <a:pt x="2082164" y="435101"/>
                  </a:lnTo>
                  <a:lnTo>
                    <a:pt x="2042392" y="449032"/>
                  </a:lnTo>
                  <a:lnTo>
                    <a:pt x="2030984" y="449960"/>
                  </a:lnTo>
                  <a:lnTo>
                    <a:pt x="2021720" y="449030"/>
                  </a:lnTo>
                  <a:lnTo>
                    <a:pt x="1985994" y="418893"/>
                  </a:lnTo>
                  <a:lnTo>
                    <a:pt x="1982342" y="400811"/>
                  </a:lnTo>
                  <a:lnTo>
                    <a:pt x="1982725" y="394553"/>
                  </a:lnTo>
                  <a:lnTo>
                    <a:pt x="1999335" y="358227"/>
                  </a:lnTo>
                  <a:lnTo>
                    <a:pt x="2043253" y="324764"/>
                  </a:lnTo>
                  <a:lnTo>
                    <a:pt x="2071115" y="311403"/>
                  </a:lnTo>
                  <a:lnTo>
                    <a:pt x="2074290" y="311403"/>
                  </a:lnTo>
                  <a:lnTo>
                    <a:pt x="2076703" y="311403"/>
                  </a:lnTo>
                  <a:lnTo>
                    <a:pt x="2078863" y="312292"/>
                  </a:lnTo>
                  <a:lnTo>
                    <a:pt x="2080640" y="314197"/>
                  </a:lnTo>
                  <a:lnTo>
                    <a:pt x="2082418" y="315975"/>
                  </a:lnTo>
                  <a:lnTo>
                    <a:pt x="2083435" y="318007"/>
                  </a:lnTo>
                  <a:lnTo>
                    <a:pt x="2083435" y="320293"/>
                  </a:lnTo>
                  <a:lnTo>
                    <a:pt x="2083435" y="322325"/>
                  </a:lnTo>
                  <a:lnTo>
                    <a:pt x="2082418" y="324357"/>
                  </a:lnTo>
                  <a:lnTo>
                    <a:pt x="2080387" y="326389"/>
                  </a:lnTo>
                  <a:lnTo>
                    <a:pt x="2076700" y="334055"/>
                  </a:lnTo>
                  <a:lnTo>
                    <a:pt x="2063194" y="377031"/>
                  </a:lnTo>
                  <a:lnTo>
                    <a:pt x="2061845" y="391794"/>
                  </a:lnTo>
                  <a:lnTo>
                    <a:pt x="2061845" y="399541"/>
                  </a:lnTo>
                  <a:lnTo>
                    <a:pt x="2061845" y="403351"/>
                  </a:lnTo>
                  <a:lnTo>
                    <a:pt x="2061717" y="403351"/>
                  </a:lnTo>
                  <a:lnTo>
                    <a:pt x="2062861" y="401827"/>
                  </a:lnTo>
                  <a:lnTo>
                    <a:pt x="2080190" y="362584"/>
                  </a:lnTo>
                  <a:lnTo>
                    <a:pt x="2093577" y="313436"/>
                  </a:lnTo>
                  <a:lnTo>
                    <a:pt x="2097659" y="288543"/>
                  </a:lnTo>
                  <a:lnTo>
                    <a:pt x="2097913" y="286511"/>
                  </a:lnTo>
                  <a:lnTo>
                    <a:pt x="2098166" y="284225"/>
                  </a:lnTo>
                  <a:lnTo>
                    <a:pt x="2098293" y="282447"/>
                  </a:lnTo>
                  <a:lnTo>
                    <a:pt x="2096897" y="283336"/>
                  </a:lnTo>
                  <a:lnTo>
                    <a:pt x="2094864" y="284479"/>
                  </a:lnTo>
                  <a:lnTo>
                    <a:pt x="2092578" y="285749"/>
                  </a:lnTo>
                  <a:lnTo>
                    <a:pt x="2089912" y="287146"/>
                  </a:lnTo>
                  <a:lnTo>
                    <a:pt x="2071695" y="301934"/>
                  </a:lnTo>
                  <a:lnTo>
                    <a:pt x="2040262" y="324794"/>
                  </a:lnTo>
                  <a:lnTo>
                    <a:pt x="2003694" y="343153"/>
                  </a:lnTo>
                  <a:lnTo>
                    <a:pt x="1983104" y="346582"/>
                  </a:lnTo>
                  <a:lnTo>
                    <a:pt x="1972605" y="345604"/>
                  </a:lnTo>
                  <a:lnTo>
                    <a:pt x="1941964" y="322232"/>
                  </a:lnTo>
                  <a:lnTo>
                    <a:pt x="1934464" y="288924"/>
                  </a:lnTo>
                  <a:lnTo>
                    <a:pt x="1935557" y="273262"/>
                  </a:lnTo>
                  <a:lnTo>
                    <a:pt x="1951863" y="224916"/>
                  </a:lnTo>
                  <a:lnTo>
                    <a:pt x="1984027" y="178696"/>
                  </a:lnTo>
                  <a:lnTo>
                    <a:pt x="2011910" y="151764"/>
                  </a:lnTo>
                  <a:lnTo>
                    <a:pt x="2059559" y="120903"/>
                  </a:lnTo>
                  <a:lnTo>
                    <a:pt x="2109350" y="105312"/>
                  </a:lnTo>
                  <a:lnTo>
                    <a:pt x="2125472" y="104266"/>
                  </a:lnTo>
                  <a:close/>
                </a:path>
                <a:path w="3088004" h="450214">
                  <a:moveTo>
                    <a:pt x="2617089" y="102996"/>
                  </a:moveTo>
                  <a:lnTo>
                    <a:pt x="2647965" y="125537"/>
                  </a:lnTo>
                  <a:lnTo>
                    <a:pt x="2653538" y="154558"/>
                  </a:lnTo>
                  <a:lnTo>
                    <a:pt x="2652968" y="170846"/>
                  </a:lnTo>
                  <a:lnTo>
                    <a:pt x="2644520" y="227710"/>
                  </a:lnTo>
                  <a:lnTo>
                    <a:pt x="2633821" y="270494"/>
                  </a:lnTo>
                  <a:lnTo>
                    <a:pt x="2619502" y="314705"/>
                  </a:lnTo>
                  <a:lnTo>
                    <a:pt x="2591054" y="346201"/>
                  </a:lnTo>
                  <a:lnTo>
                    <a:pt x="2584323" y="346201"/>
                  </a:lnTo>
                  <a:lnTo>
                    <a:pt x="2583433" y="346201"/>
                  </a:lnTo>
                  <a:lnTo>
                    <a:pt x="2552001" y="323643"/>
                  </a:lnTo>
                  <a:lnTo>
                    <a:pt x="2542540" y="280923"/>
                  </a:lnTo>
                  <a:lnTo>
                    <a:pt x="2543472" y="259804"/>
                  </a:lnTo>
                  <a:lnTo>
                    <a:pt x="2551005" y="213754"/>
                  </a:lnTo>
                  <a:lnTo>
                    <a:pt x="2565584" y="164915"/>
                  </a:lnTo>
                  <a:lnTo>
                    <a:pt x="2583352" y="127144"/>
                  </a:lnTo>
                  <a:lnTo>
                    <a:pt x="2609661" y="103639"/>
                  </a:lnTo>
                  <a:lnTo>
                    <a:pt x="2617089" y="102996"/>
                  </a:lnTo>
                  <a:close/>
                </a:path>
                <a:path w="3088004" h="450214">
                  <a:moveTo>
                    <a:pt x="1769110" y="102996"/>
                  </a:moveTo>
                  <a:lnTo>
                    <a:pt x="1782518" y="105374"/>
                  </a:lnTo>
                  <a:lnTo>
                    <a:pt x="1792081" y="112490"/>
                  </a:lnTo>
                  <a:lnTo>
                    <a:pt x="1797810" y="124321"/>
                  </a:lnTo>
                  <a:lnTo>
                    <a:pt x="1799716" y="140842"/>
                  </a:lnTo>
                  <a:lnTo>
                    <a:pt x="1799357" y="150631"/>
                  </a:lnTo>
                  <a:lnTo>
                    <a:pt x="1798272" y="161718"/>
                  </a:lnTo>
                  <a:lnTo>
                    <a:pt x="1796448" y="174115"/>
                  </a:lnTo>
                  <a:lnTo>
                    <a:pt x="1793875" y="187832"/>
                  </a:lnTo>
                  <a:lnTo>
                    <a:pt x="1792351" y="195198"/>
                  </a:lnTo>
                  <a:lnTo>
                    <a:pt x="1795779" y="190372"/>
                  </a:lnTo>
                  <a:lnTo>
                    <a:pt x="1824551" y="159762"/>
                  </a:lnTo>
                  <a:lnTo>
                    <a:pt x="1856104" y="135127"/>
                  </a:lnTo>
                  <a:lnTo>
                    <a:pt x="1871472" y="129285"/>
                  </a:lnTo>
                  <a:lnTo>
                    <a:pt x="1879346" y="129285"/>
                  </a:lnTo>
                  <a:lnTo>
                    <a:pt x="1913826" y="154590"/>
                  </a:lnTo>
                  <a:lnTo>
                    <a:pt x="1915922" y="175513"/>
                  </a:lnTo>
                  <a:lnTo>
                    <a:pt x="1915798" y="180828"/>
                  </a:lnTo>
                  <a:lnTo>
                    <a:pt x="1915414" y="187451"/>
                  </a:lnTo>
                  <a:lnTo>
                    <a:pt x="1914743" y="195409"/>
                  </a:lnTo>
                  <a:lnTo>
                    <a:pt x="1913763" y="204723"/>
                  </a:lnTo>
                  <a:lnTo>
                    <a:pt x="1912576" y="216249"/>
                  </a:lnTo>
                  <a:lnTo>
                    <a:pt x="1911699" y="227583"/>
                  </a:lnTo>
                  <a:lnTo>
                    <a:pt x="1911155" y="238728"/>
                  </a:lnTo>
                  <a:lnTo>
                    <a:pt x="1910968" y="249681"/>
                  </a:lnTo>
                  <a:lnTo>
                    <a:pt x="1911131" y="261278"/>
                  </a:lnTo>
                  <a:lnTo>
                    <a:pt x="1915922" y="299465"/>
                  </a:lnTo>
                  <a:lnTo>
                    <a:pt x="1918080" y="305434"/>
                  </a:lnTo>
                  <a:lnTo>
                    <a:pt x="1919986" y="312292"/>
                  </a:lnTo>
                  <a:lnTo>
                    <a:pt x="1920875" y="316991"/>
                  </a:lnTo>
                  <a:lnTo>
                    <a:pt x="1920875" y="319277"/>
                  </a:lnTo>
                  <a:lnTo>
                    <a:pt x="1920875" y="323595"/>
                  </a:lnTo>
                  <a:lnTo>
                    <a:pt x="1919351" y="326770"/>
                  </a:lnTo>
                  <a:lnTo>
                    <a:pt x="1916302" y="329056"/>
                  </a:lnTo>
                  <a:lnTo>
                    <a:pt x="1910841" y="333882"/>
                  </a:lnTo>
                  <a:lnTo>
                    <a:pt x="1903729" y="337946"/>
                  </a:lnTo>
                  <a:lnTo>
                    <a:pt x="1894839" y="341375"/>
                  </a:lnTo>
                  <a:lnTo>
                    <a:pt x="1886077" y="344931"/>
                  </a:lnTo>
                  <a:lnTo>
                    <a:pt x="1878456" y="346582"/>
                  </a:lnTo>
                  <a:lnTo>
                    <a:pt x="1871979" y="346582"/>
                  </a:lnTo>
                  <a:lnTo>
                    <a:pt x="1832848" y="323786"/>
                  </a:lnTo>
                  <a:lnTo>
                    <a:pt x="1818683" y="278828"/>
                  </a:lnTo>
                  <a:lnTo>
                    <a:pt x="1818259" y="267969"/>
                  </a:lnTo>
                  <a:lnTo>
                    <a:pt x="1818259" y="263016"/>
                  </a:lnTo>
                  <a:lnTo>
                    <a:pt x="1818513" y="257936"/>
                  </a:lnTo>
                  <a:lnTo>
                    <a:pt x="1819021" y="252602"/>
                  </a:lnTo>
                  <a:lnTo>
                    <a:pt x="1819910" y="246125"/>
                  </a:lnTo>
                  <a:lnTo>
                    <a:pt x="1818004" y="248665"/>
                  </a:lnTo>
                  <a:lnTo>
                    <a:pt x="1815718" y="251459"/>
                  </a:lnTo>
                  <a:lnTo>
                    <a:pt x="1813560" y="253999"/>
                  </a:lnTo>
                  <a:lnTo>
                    <a:pt x="1811654" y="256031"/>
                  </a:lnTo>
                  <a:lnTo>
                    <a:pt x="1807845" y="259968"/>
                  </a:lnTo>
                  <a:lnTo>
                    <a:pt x="1804162" y="264032"/>
                  </a:lnTo>
                  <a:lnTo>
                    <a:pt x="1775158" y="297719"/>
                  </a:lnTo>
                  <a:lnTo>
                    <a:pt x="1749552" y="330326"/>
                  </a:lnTo>
                  <a:lnTo>
                    <a:pt x="1744979" y="336168"/>
                  </a:lnTo>
                  <a:lnTo>
                    <a:pt x="1716277" y="352043"/>
                  </a:lnTo>
                  <a:lnTo>
                    <a:pt x="1707753" y="351230"/>
                  </a:lnTo>
                  <a:lnTo>
                    <a:pt x="1679035" y="323897"/>
                  </a:lnTo>
                  <a:lnTo>
                    <a:pt x="1676273" y="305434"/>
                  </a:lnTo>
                  <a:lnTo>
                    <a:pt x="1676439" y="299057"/>
                  </a:lnTo>
                  <a:lnTo>
                    <a:pt x="1682194" y="259492"/>
                  </a:lnTo>
                  <a:lnTo>
                    <a:pt x="1691274" y="221503"/>
                  </a:lnTo>
                  <a:lnTo>
                    <a:pt x="1703752" y="181911"/>
                  </a:lnTo>
                  <a:lnTo>
                    <a:pt x="1723739" y="135794"/>
                  </a:lnTo>
                  <a:lnTo>
                    <a:pt x="1752711" y="106140"/>
                  </a:lnTo>
                  <a:lnTo>
                    <a:pt x="1760583" y="103782"/>
                  </a:lnTo>
                  <a:lnTo>
                    <a:pt x="1769110" y="102996"/>
                  </a:lnTo>
                  <a:close/>
                </a:path>
                <a:path w="3088004" h="450214">
                  <a:moveTo>
                    <a:pt x="1621917" y="102996"/>
                  </a:moveTo>
                  <a:lnTo>
                    <a:pt x="1652793" y="125537"/>
                  </a:lnTo>
                  <a:lnTo>
                    <a:pt x="1658365" y="154558"/>
                  </a:lnTo>
                  <a:lnTo>
                    <a:pt x="1657796" y="170846"/>
                  </a:lnTo>
                  <a:lnTo>
                    <a:pt x="1649349" y="227710"/>
                  </a:lnTo>
                  <a:lnTo>
                    <a:pt x="1638649" y="270494"/>
                  </a:lnTo>
                  <a:lnTo>
                    <a:pt x="1624330" y="314705"/>
                  </a:lnTo>
                  <a:lnTo>
                    <a:pt x="1595881" y="346201"/>
                  </a:lnTo>
                  <a:lnTo>
                    <a:pt x="1589151" y="346201"/>
                  </a:lnTo>
                  <a:lnTo>
                    <a:pt x="1588261" y="346201"/>
                  </a:lnTo>
                  <a:lnTo>
                    <a:pt x="1556829" y="323643"/>
                  </a:lnTo>
                  <a:lnTo>
                    <a:pt x="1547367" y="280923"/>
                  </a:lnTo>
                  <a:lnTo>
                    <a:pt x="1548300" y="259804"/>
                  </a:lnTo>
                  <a:lnTo>
                    <a:pt x="1555833" y="213754"/>
                  </a:lnTo>
                  <a:lnTo>
                    <a:pt x="1570412" y="164915"/>
                  </a:lnTo>
                  <a:lnTo>
                    <a:pt x="1588180" y="127144"/>
                  </a:lnTo>
                  <a:lnTo>
                    <a:pt x="1614489" y="103639"/>
                  </a:lnTo>
                  <a:lnTo>
                    <a:pt x="1621917" y="102996"/>
                  </a:lnTo>
                  <a:close/>
                </a:path>
                <a:path w="3088004" h="450214">
                  <a:moveTo>
                    <a:pt x="878966" y="99821"/>
                  </a:moveTo>
                  <a:lnTo>
                    <a:pt x="910240" y="135318"/>
                  </a:lnTo>
                  <a:lnTo>
                    <a:pt x="917463" y="195957"/>
                  </a:lnTo>
                  <a:lnTo>
                    <a:pt x="920559" y="219011"/>
                  </a:lnTo>
                  <a:lnTo>
                    <a:pt x="924321" y="241780"/>
                  </a:lnTo>
                  <a:lnTo>
                    <a:pt x="928751" y="264286"/>
                  </a:lnTo>
                  <a:lnTo>
                    <a:pt x="930021" y="270636"/>
                  </a:lnTo>
                  <a:lnTo>
                    <a:pt x="931672" y="266699"/>
                  </a:lnTo>
                  <a:lnTo>
                    <a:pt x="933958" y="261111"/>
                  </a:lnTo>
                  <a:lnTo>
                    <a:pt x="936497" y="254888"/>
                  </a:lnTo>
                  <a:lnTo>
                    <a:pt x="939165" y="247776"/>
                  </a:lnTo>
                  <a:lnTo>
                    <a:pt x="941022" y="243270"/>
                  </a:lnTo>
                  <a:lnTo>
                    <a:pt x="959167" y="196959"/>
                  </a:lnTo>
                  <a:lnTo>
                    <a:pt x="971168" y="159257"/>
                  </a:lnTo>
                  <a:lnTo>
                    <a:pt x="975102" y="147613"/>
                  </a:lnTo>
                  <a:lnTo>
                    <a:pt x="980439" y="137064"/>
                  </a:lnTo>
                  <a:lnTo>
                    <a:pt x="987206" y="127611"/>
                  </a:lnTo>
                  <a:lnTo>
                    <a:pt x="995426" y="119252"/>
                  </a:lnTo>
                  <a:lnTo>
                    <a:pt x="998601" y="114426"/>
                  </a:lnTo>
                  <a:lnTo>
                    <a:pt x="1004061" y="109981"/>
                  </a:lnTo>
                  <a:lnTo>
                    <a:pt x="1011809" y="106171"/>
                  </a:lnTo>
                  <a:lnTo>
                    <a:pt x="1019555" y="102234"/>
                  </a:lnTo>
                  <a:lnTo>
                    <a:pt x="1026667" y="100329"/>
                  </a:lnTo>
                  <a:lnTo>
                    <a:pt x="1033272" y="100329"/>
                  </a:lnTo>
                  <a:lnTo>
                    <a:pt x="1042606" y="101494"/>
                  </a:lnTo>
                  <a:lnTo>
                    <a:pt x="1049274" y="104981"/>
                  </a:lnTo>
                  <a:lnTo>
                    <a:pt x="1053274" y="110777"/>
                  </a:lnTo>
                  <a:lnTo>
                    <a:pt x="1054608" y="118871"/>
                  </a:lnTo>
                  <a:lnTo>
                    <a:pt x="1054608" y="123824"/>
                  </a:lnTo>
                  <a:lnTo>
                    <a:pt x="1041802" y="165082"/>
                  </a:lnTo>
                  <a:lnTo>
                    <a:pt x="1026154" y="203279"/>
                  </a:lnTo>
                  <a:lnTo>
                    <a:pt x="1006155" y="246302"/>
                  </a:lnTo>
                  <a:lnTo>
                    <a:pt x="1000633" y="256920"/>
                  </a:lnTo>
                  <a:lnTo>
                    <a:pt x="989750" y="278588"/>
                  </a:lnTo>
                  <a:lnTo>
                    <a:pt x="967843" y="316446"/>
                  </a:lnTo>
                  <a:lnTo>
                    <a:pt x="940990" y="352996"/>
                  </a:lnTo>
                  <a:lnTo>
                    <a:pt x="907938" y="387111"/>
                  </a:lnTo>
                  <a:lnTo>
                    <a:pt x="872982" y="413051"/>
                  </a:lnTo>
                  <a:lnTo>
                    <a:pt x="832657" y="428194"/>
                  </a:lnTo>
                  <a:lnTo>
                    <a:pt x="825372" y="428624"/>
                  </a:lnTo>
                  <a:lnTo>
                    <a:pt x="814831" y="428624"/>
                  </a:lnTo>
                  <a:lnTo>
                    <a:pt x="809497" y="423798"/>
                  </a:lnTo>
                  <a:lnTo>
                    <a:pt x="809497" y="414273"/>
                  </a:lnTo>
                  <a:lnTo>
                    <a:pt x="809497" y="408685"/>
                  </a:lnTo>
                  <a:lnTo>
                    <a:pt x="810767" y="402208"/>
                  </a:lnTo>
                  <a:lnTo>
                    <a:pt x="813180" y="394715"/>
                  </a:lnTo>
                  <a:lnTo>
                    <a:pt x="815593" y="387222"/>
                  </a:lnTo>
                  <a:lnTo>
                    <a:pt x="840993" y="356996"/>
                  </a:lnTo>
                  <a:lnTo>
                    <a:pt x="875918" y="338962"/>
                  </a:lnTo>
                  <a:lnTo>
                    <a:pt x="869515" y="329701"/>
                  </a:lnTo>
                  <a:lnTo>
                    <a:pt x="846582" y="288591"/>
                  </a:lnTo>
                  <a:lnTo>
                    <a:pt x="828837" y="244905"/>
                  </a:lnTo>
                  <a:lnTo>
                    <a:pt x="818653" y="200951"/>
                  </a:lnTo>
                  <a:lnTo>
                    <a:pt x="817372" y="180593"/>
                  </a:lnTo>
                  <a:lnTo>
                    <a:pt x="817893" y="165971"/>
                  </a:lnTo>
                  <a:lnTo>
                    <a:pt x="829746" y="121838"/>
                  </a:lnTo>
                  <a:lnTo>
                    <a:pt x="865822" y="101457"/>
                  </a:lnTo>
                  <a:lnTo>
                    <a:pt x="872680" y="100228"/>
                  </a:lnTo>
                  <a:lnTo>
                    <a:pt x="878966" y="99821"/>
                  </a:lnTo>
                  <a:close/>
                </a:path>
                <a:path w="3088004" h="450214">
                  <a:moveTo>
                    <a:pt x="375412" y="99821"/>
                  </a:moveTo>
                  <a:lnTo>
                    <a:pt x="418328" y="107697"/>
                  </a:lnTo>
                  <a:lnTo>
                    <a:pt x="450486" y="139205"/>
                  </a:lnTo>
                  <a:lnTo>
                    <a:pt x="451866" y="149732"/>
                  </a:lnTo>
                  <a:lnTo>
                    <a:pt x="451244" y="157184"/>
                  </a:lnTo>
                  <a:lnTo>
                    <a:pt x="449373" y="163909"/>
                  </a:lnTo>
                  <a:lnTo>
                    <a:pt x="446240" y="169896"/>
                  </a:lnTo>
                  <a:lnTo>
                    <a:pt x="441832" y="175132"/>
                  </a:lnTo>
                  <a:lnTo>
                    <a:pt x="448309" y="175132"/>
                  </a:lnTo>
                  <a:lnTo>
                    <a:pt x="453263" y="176529"/>
                  </a:lnTo>
                  <a:lnTo>
                    <a:pt x="456691" y="179323"/>
                  </a:lnTo>
                  <a:lnTo>
                    <a:pt x="460120" y="182117"/>
                  </a:lnTo>
                  <a:lnTo>
                    <a:pt x="459994" y="187578"/>
                  </a:lnTo>
                  <a:lnTo>
                    <a:pt x="456691" y="195833"/>
                  </a:lnTo>
                  <a:lnTo>
                    <a:pt x="453263" y="198500"/>
                  </a:lnTo>
                  <a:lnTo>
                    <a:pt x="454532" y="202183"/>
                  </a:lnTo>
                  <a:lnTo>
                    <a:pt x="460375" y="206755"/>
                  </a:lnTo>
                  <a:lnTo>
                    <a:pt x="459781" y="217783"/>
                  </a:lnTo>
                  <a:lnTo>
                    <a:pt x="459343" y="228774"/>
                  </a:lnTo>
                  <a:lnTo>
                    <a:pt x="459071" y="239742"/>
                  </a:lnTo>
                  <a:lnTo>
                    <a:pt x="458978" y="250697"/>
                  </a:lnTo>
                  <a:lnTo>
                    <a:pt x="458978" y="259079"/>
                  </a:lnTo>
                  <a:lnTo>
                    <a:pt x="459104" y="264794"/>
                  </a:lnTo>
                  <a:lnTo>
                    <a:pt x="459231" y="267715"/>
                  </a:lnTo>
                  <a:lnTo>
                    <a:pt x="459359" y="270636"/>
                  </a:lnTo>
                  <a:lnTo>
                    <a:pt x="459613" y="274446"/>
                  </a:lnTo>
                  <a:lnTo>
                    <a:pt x="460120" y="279145"/>
                  </a:lnTo>
                  <a:lnTo>
                    <a:pt x="460501" y="283717"/>
                  </a:lnTo>
                  <a:lnTo>
                    <a:pt x="461009" y="287654"/>
                  </a:lnTo>
                  <a:lnTo>
                    <a:pt x="461644" y="290956"/>
                  </a:lnTo>
                  <a:lnTo>
                    <a:pt x="462788" y="298322"/>
                  </a:lnTo>
                  <a:lnTo>
                    <a:pt x="464947" y="306577"/>
                  </a:lnTo>
                  <a:lnTo>
                    <a:pt x="467994" y="315467"/>
                  </a:lnTo>
                  <a:lnTo>
                    <a:pt x="459759" y="323474"/>
                  </a:lnTo>
                  <a:lnTo>
                    <a:pt x="422624" y="345106"/>
                  </a:lnTo>
                  <a:lnTo>
                    <a:pt x="407669" y="346836"/>
                  </a:lnTo>
                  <a:lnTo>
                    <a:pt x="389167" y="342620"/>
                  </a:lnTo>
                  <a:lnTo>
                    <a:pt x="375951" y="329961"/>
                  </a:lnTo>
                  <a:lnTo>
                    <a:pt x="368022" y="308850"/>
                  </a:lnTo>
                  <a:lnTo>
                    <a:pt x="365378" y="279272"/>
                  </a:lnTo>
                  <a:lnTo>
                    <a:pt x="365632" y="278510"/>
                  </a:lnTo>
                  <a:lnTo>
                    <a:pt x="360553" y="284733"/>
                  </a:lnTo>
                  <a:lnTo>
                    <a:pt x="331723" y="314959"/>
                  </a:lnTo>
                  <a:lnTo>
                    <a:pt x="295782" y="341121"/>
                  </a:lnTo>
                  <a:lnTo>
                    <a:pt x="264287" y="350138"/>
                  </a:lnTo>
                  <a:lnTo>
                    <a:pt x="250244" y="348902"/>
                  </a:lnTo>
                  <a:lnTo>
                    <a:pt x="215760" y="330453"/>
                  </a:lnTo>
                  <a:lnTo>
                    <a:pt x="197793" y="295128"/>
                  </a:lnTo>
                  <a:lnTo>
                    <a:pt x="196595" y="280796"/>
                  </a:lnTo>
                  <a:lnTo>
                    <a:pt x="197159" y="271367"/>
                  </a:lnTo>
                  <a:lnTo>
                    <a:pt x="210689" y="226337"/>
                  </a:lnTo>
                  <a:lnTo>
                    <a:pt x="233070" y="188975"/>
                  </a:lnTo>
                  <a:lnTo>
                    <a:pt x="260392" y="155717"/>
                  </a:lnTo>
                  <a:lnTo>
                    <a:pt x="295782" y="127126"/>
                  </a:lnTo>
                  <a:lnTo>
                    <a:pt x="336264" y="106664"/>
                  </a:lnTo>
                  <a:lnTo>
                    <a:pt x="356004" y="101534"/>
                  </a:lnTo>
                  <a:lnTo>
                    <a:pt x="375412" y="99821"/>
                  </a:lnTo>
                  <a:close/>
                </a:path>
                <a:path w="3088004" h="450214">
                  <a:moveTo>
                    <a:pt x="725678" y="98805"/>
                  </a:moveTo>
                  <a:lnTo>
                    <a:pt x="734222" y="99806"/>
                  </a:lnTo>
                  <a:lnTo>
                    <a:pt x="740981" y="102806"/>
                  </a:lnTo>
                  <a:lnTo>
                    <a:pt x="745930" y="107807"/>
                  </a:lnTo>
                  <a:lnTo>
                    <a:pt x="749046" y="114807"/>
                  </a:lnTo>
                  <a:lnTo>
                    <a:pt x="749172" y="115061"/>
                  </a:lnTo>
                  <a:lnTo>
                    <a:pt x="749172" y="114807"/>
                  </a:lnTo>
                  <a:lnTo>
                    <a:pt x="754253" y="108711"/>
                  </a:lnTo>
                  <a:lnTo>
                    <a:pt x="758443" y="104520"/>
                  </a:lnTo>
                  <a:lnTo>
                    <a:pt x="761618" y="102234"/>
                  </a:lnTo>
                  <a:lnTo>
                    <a:pt x="764793" y="99948"/>
                  </a:lnTo>
                  <a:lnTo>
                    <a:pt x="768604" y="98805"/>
                  </a:lnTo>
                  <a:lnTo>
                    <a:pt x="773048" y="98805"/>
                  </a:lnTo>
                  <a:lnTo>
                    <a:pt x="784550" y="101707"/>
                  </a:lnTo>
                  <a:lnTo>
                    <a:pt x="792765" y="110394"/>
                  </a:lnTo>
                  <a:lnTo>
                    <a:pt x="797694" y="124844"/>
                  </a:lnTo>
                  <a:lnTo>
                    <a:pt x="799337" y="145033"/>
                  </a:lnTo>
                  <a:lnTo>
                    <a:pt x="799008" y="156485"/>
                  </a:lnTo>
                  <a:lnTo>
                    <a:pt x="791567" y="200296"/>
                  </a:lnTo>
                  <a:lnTo>
                    <a:pt x="775335" y="236600"/>
                  </a:lnTo>
                  <a:lnTo>
                    <a:pt x="769111" y="241553"/>
                  </a:lnTo>
                  <a:lnTo>
                    <a:pt x="762254" y="241553"/>
                  </a:lnTo>
                  <a:lnTo>
                    <a:pt x="756566" y="239361"/>
                  </a:lnTo>
                  <a:lnTo>
                    <a:pt x="752474" y="232775"/>
                  </a:lnTo>
                  <a:lnTo>
                    <a:pt x="750002" y="221783"/>
                  </a:lnTo>
                  <a:lnTo>
                    <a:pt x="749172" y="206374"/>
                  </a:lnTo>
                  <a:lnTo>
                    <a:pt x="749172" y="196087"/>
                  </a:lnTo>
                  <a:lnTo>
                    <a:pt x="748665" y="188213"/>
                  </a:lnTo>
                  <a:lnTo>
                    <a:pt x="747522" y="182625"/>
                  </a:lnTo>
                  <a:lnTo>
                    <a:pt x="747014" y="179958"/>
                  </a:lnTo>
                  <a:lnTo>
                    <a:pt x="746633" y="177672"/>
                  </a:lnTo>
                  <a:lnTo>
                    <a:pt x="746633" y="175894"/>
                  </a:lnTo>
                  <a:lnTo>
                    <a:pt x="746760" y="174497"/>
                  </a:lnTo>
                  <a:lnTo>
                    <a:pt x="746633" y="175132"/>
                  </a:lnTo>
                  <a:lnTo>
                    <a:pt x="745347" y="183397"/>
                  </a:lnTo>
                  <a:lnTo>
                    <a:pt x="744156" y="195246"/>
                  </a:lnTo>
                  <a:lnTo>
                    <a:pt x="743061" y="210691"/>
                  </a:lnTo>
                  <a:lnTo>
                    <a:pt x="742060" y="229742"/>
                  </a:lnTo>
                  <a:lnTo>
                    <a:pt x="741273" y="242675"/>
                  </a:lnTo>
                  <a:lnTo>
                    <a:pt x="740616" y="252904"/>
                  </a:lnTo>
                  <a:lnTo>
                    <a:pt x="740078" y="260443"/>
                  </a:lnTo>
                  <a:lnTo>
                    <a:pt x="739647" y="265302"/>
                  </a:lnTo>
                  <a:lnTo>
                    <a:pt x="738759" y="269747"/>
                  </a:lnTo>
                  <a:lnTo>
                    <a:pt x="738759" y="272287"/>
                  </a:lnTo>
                  <a:lnTo>
                    <a:pt x="738504" y="276478"/>
                  </a:lnTo>
                  <a:lnTo>
                    <a:pt x="737742" y="282320"/>
                  </a:lnTo>
                  <a:lnTo>
                    <a:pt x="737108" y="290321"/>
                  </a:lnTo>
                  <a:lnTo>
                    <a:pt x="729234" y="315975"/>
                  </a:lnTo>
                  <a:lnTo>
                    <a:pt x="726693" y="319785"/>
                  </a:lnTo>
                  <a:lnTo>
                    <a:pt x="689965" y="344090"/>
                  </a:lnTo>
                  <a:lnTo>
                    <a:pt x="679958" y="345185"/>
                  </a:lnTo>
                  <a:lnTo>
                    <a:pt x="671883" y="344402"/>
                  </a:lnTo>
                  <a:lnTo>
                    <a:pt x="647184" y="306879"/>
                  </a:lnTo>
                  <a:lnTo>
                    <a:pt x="646684" y="295020"/>
                  </a:lnTo>
                  <a:lnTo>
                    <a:pt x="646945" y="284688"/>
                  </a:lnTo>
                  <a:lnTo>
                    <a:pt x="653135" y="233852"/>
                  </a:lnTo>
                  <a:lnTo>
                    <a:pt x="661797" y="195579"/>
                  </a:lnTo>
                  <a:lnTo>
                    <a:pt x="663193" y="191134"/>
                  </a:lnTo>
                  <a:lnTo>
                    <a:pt x="663193" y="190118"/>
                  </a:lnTo>
                  <a:lnTo>
                    <a:pt x="663829" y="187324"/>
                  </a:lnTo>
                  <a:lnTo>
                    <a:pt x="665226" y="183006"/>
                  </a:lnTo>
                  <a:lnTo>
                    <a:pt x="669484" y="168052"/>
                  </a:lnTo>
                  <a:lnTo>
                    <a:pt x="685855" y="126664"/>
                  </a:lnTo>
                  <a:lnTo>
                    <a:pt x="718984" y="99375"/>
                  </a:lnTo>
                  <a:lnTo>
                    <a:pt x="725678" y="98805"/>
                  </a:lnTo>
                  <a:close/>
                </a:path>
                <a:path w="3088004" h="450214">
                  <a:moveTo>
                    <a:pt x="559562" y="98805"/>
                  </a:moveTo>
                  <a:lnTo>
                    <a:pt x="568106" y="99806"/>
                  </a:lnTo>
                  <a:lnTo>
                    <a:pt x="574865" y="102806"/>
                  </a:lnTo>
                  <a:lnTo>
                    <a:pt x="579814" y="107807"/>
                  </a:lnTo>
                  <a:lnTo>
                    <a:pt x="582929" y="114807"/>
                  </a:lnTo>
                  <a:lnTo>
                    <a:pt x="583057" y="115061"/>
                  </a:lnTo>
                  <a:lnTo>
                    <a:pt x="583057" y="114807"/>
                  </a:lnTo>
                  <a:lnTo>
                    <a:pt x="588137" y="108711"/>
                  </a:lnTo>
                  <a:lnTo>
                    <a:pt x="592328" y="104520"/>
                  </a:lnTo>
                  <a:lnTo>
                    <a:pt x="595503" y="102234"/>
                  </a:lnTo>
                  <a:lnTo>
                    <a:pt x="598678" y="99948"/>
                  </a:lnTo>
                  <a:lnTo>
                    <a:pt x="602488" y="98805"/>
                  </a:lnTo>
                  <a:lnTo>
                    <a:pt x="606932" y="98805"/>
                  </a:lnTo>
                  <a:lnTo>
                    <a:pt x="618434" y="101707"/>
                  </a:lnTo>
                  <a:lnTo>
                    <a:pt x="626649" y="110394"/>
                  </a:lnTo>
                  <a:lnTo>
                    <a:pt x="631578" y="124844"/>
                  </a:lnTo>
                  <a:lnTo>
                    <a:pt x="633222" y="145033"/>
                  </a:lnTo>
                  <a:lnTo>
                    <a:pt x="632892" y="156485"/>
                  </a:lnTo>
                  <a:lnTo>
                    <a:pt x="625451" y="200296"/>
                  </a:lnTo>
                  <a:lnTo>
                    <a:pt x="609219" y="236600"/>
                  </a:lnTo>
                  <a:lnTo>
                    <a:pt x="602995" y="241553"/>
                  </a:lnTo>
                  <a:lnTo>
                    <a:pt x="596138" y="241553"/>
                  </a:lnTo>
                  <a:lnTo>
                    <a:pt x="590450" y="239361"/>
                  </a:lnTo>
                  <a:lnTo>
                    <a:pt x="586359" y="232775"/>
                  </a:lnTo>
                  <a:lnTo>
                    <a:pt x="583886" y="221783"/>
                  </a:lnTo>
                  <a:lnTo>
                    <a:pt x="583057" y="206374"/>
                  </a:lnTo>
                  <a:lnTo>
                    <a:pt x="583057" y="196087"/>
                  </a:lnTo>
                  <a:lnTo>
                    <a:pt x="582548" y="188213"/>
                  </a:lnTo>
                  <a:lnTo>
                    <a:pt x="581406" y="182625"/>
                  </a:lnTo>
                  <a:lnTo>
                    <a:pt x="580897" y="179958"/>
                  </a:lnTo>
                  <a:lnTo>
                    <a:pt x="580516" y="177672"/>
                  </a:lnTo>
                  <a:lnTo>
                    <a:pt x="580516" y="175894"/>
                  </a:lnTo>
                  <a:lnTo>
                    <a:pt x="580644" y="174497"/>
                  </a:lnTo>
                  <a:lnTo>
                    <a:pt x="580516" y="175132"/>
                  </a:lnTo>
                  <a:lnTo>
                    <a:pt x="579231" y="183397"/>
                  </a:lnTo>
                  <a:lnTo>
                    <a:pt x="578040" y="195246"/>
                  </a:lnTo>
                  <a:lnTo>
                    <a:pt x="576945" y="210691"/>
                  </a:lnTo>
                  <a:lnTo>
                    <a:pt x="575944" y="229742"/>
                  </a:lnTo>
                  <a:lnTo>
                    <a:pt x="575157" y="242675"/>
                  </a:lnTo>
                  <a:lnTo>
                    <a:pt x="574500" y="252904"/>
                  </a:lnTo>
                  <a:lnTo>
                    <a:pt x="573962" y="260443"/>
                  </a:lnTo>
                  <a:lnTo>
                    <a:pt x="573532" y="265302"/>
                  </a:lnTo>
                  <a:lnTo>
                    <a:pt x="572642" y="269747"/>
                  </a:lnTo>
                  <a:lnTo>
                    <a:pt x="572642" y="272287"/>
                  </a:lnTo>
                  <a:lnTo>
                    <a:pt x="572388" y="276478"/>
                  </a:lnTo>
                  <a:lnTo>
                    <a:pt x="571626" y="282320"/>
                  </a:lnTo>
                  <a:lnTo>
                    <a:pt x="570991" y="290321"/>
                  </a:lnTo>
                  <a:lnTo>
                    <a:pt x="563117" y="315975"/>
                  </a:lnTo>
                  <a:lnTo>
                    <a:pt x="560578" y="319785"/>
                  </a:lnTo>
                  <a:lnTo>
                    <a:pt x="523849" y="344090"/>
                  </a:lnTo>
                  <a:lnTo>
                    <a:pt x="513841" y="345185"/>
                  </a:lnTo>
                  <a:lnTo>
                    <a:pt x="505767" y="344402"/>
                  </a:lnTo>
                  <a:lnTo>
                    <a:pt x="481068" y="306879"/>
                  </a:lnTo>
                  <a:lnTo>
                    <a:pt x="480567" y="295020"/>
                  </a:lnTo>
                  <a:lnTo>
                    <a:pt x="480829" y="284688"/>
                  </a:lnTo>
                  <a:lnTo>
                    <a:pt x="487019" y="233852"/>
                  </a:lnTo>
                  <a:lnTo>
                    <a:pt x="495681" y="195579"/>
                  </a:lnTo>
                  <a:lnTo>
                    <a:pt x="497078" y="191134"/>
                  </a:lnTo>
                  <a:lnTo>
                    <a:pt x="497078" y="190118"/>
                  </a:lnTo>
                  <a:lnTo>
                    <a:pt x="497713" y="187324"/>
                  </a:lnTo>
                  <a:lnTo>
                    <a:pt x="499109" y="183006"/>
                  </a:lnTo>
                  <a:lnTo>
                    <a:pt x="503368" y="168052"/>
                  </a:lnTo>
                  <a:lnTo>
                    <a:pt x="519739" y="126664"/>
                  </a:lnTo>
                  <a:lnTo>
                    <a:pt x="552868" y="99375"/>
                  </a:lnTo>
                  <a:lnTo>
                    <a:pt x="559562" y="98805"/>
                  </a:lnTo>
                  <a:close/>
                </a:path>
                <a:path w="3088004" h="450214">
                  <a:moveTo>
                    <a:pt x="3033903" y="97408"/>
                  </a:moveTo>
                  <a:lnTo>
                    <a:pt x="3073527" y="113410"/>
                  </a:lnTo>
                  <a:lnTo>
                    <a:pt x="3088004" y="156463"/>
                  </a:lnTo>
                  <a:lnTo>
                    <a:pt x="3087336" y="166921"/>
                  </a:lnTo>
                  <a:lnTo>
                    <a:pt x="3071256" y="210222"/>
                  </a:lnTo>
                  <a:lnTo>
                    <a:pt x="3047111" y="238886"/>
                  </a:lnTo>
                  <a:lnTo>
                    <a:pt x="3037988" y="248318"/>
                  </a:lnTo>
                  <a:lnTo>
                    <a:pt x="3003744" y="272992"/>
                  </a:lnTo>
                  <a:lnTo>
                    <a:pt x="2981705" y="278510"/>
                  </a:lnTo>
                  <a:lnTo>
                    <a:pt x="2980563" y="278510"/>
                  </a:lnTo>
                  <a:lnTo>
                    <a:pt x="2979674" y="278383"/>
                  </a:lnTo>
                  <a:lnTo>
                    <a:pt x="2978912" y="278383"/>
                  </a:lnTo>
                  <a:lnTo>
                    <a:pt x="2977768" y="278002"/>
                  </a:lnTo>
                  <a:lnTo>
                    <a:pt x="2980181" y="279272"/>
                  </a:lnTo>
                  <a:lnTo>
                    <a:pt x="2982594" y="280034"/>
                  </a:lnTo>
                  <a:lnTo>
                    <a:pt x="2985642" y="280415"/>
                  </a:lnTo>
                  <a:lnTo>
                    <a:pt x="2989706" y="280415"/>
                  </a:lnTo>
                  <a:lnTo>
                    <a:pt x="3034156" y="260095"/>
                  </a:lnTo>
                  <a:lnTo>
                    <a:pt x="3042632" y="254261"/>
                  </a:lnTo>
                  <a:lnTo>
                    <a:pt x="3049762" y="250094"/>
                  </a:lnTo>
                  <a:lnTo>
                    <a:pt x="3055534" y="247594"/>
                  </a:lnTo>
                  <a:lnTo>
                    <a:pt x="3059938" y="246760"/>
                  </a:lnTo>
                  <a:lnTo>
                    <a:pt x="3065653" y="246760"/>
                  </a:lnTo>
                  <a:lnTo>
                    <a:pt x="3071367" y="248411"/>
                  </a:lnTo>
                  <a:lnTo>
                    <a:pt x="3076829" y="251840"/>
                  </a:lnTo>
                  <a:lnTo>
                    <a:pt x="3082290" y="255142"/>
                  </a:lnTo>
                  <a:lnTo>
                    <a:pt x="3084956" y="259079"/>
                  </a:lnTo>
                  <a:lnTo>
                    <a:pt x="3084956" y="263651"/>
                  </a:lnTo>
                  <a:lnTo>
                    <a:pt x="3084956" y="267842"/>
                  </a:lnTo>
                  <a:lnTo>
                    <a:pt x="3054713" y="297729"/>
                  </a:lnTo>
                  <a:lnTo>
                    <a:pt x="3021274" y="320540"/>
                  </a:lnTo>
                  <a:lnTo>
                    <a:pt x="2981198" y="338327"/>
                  </a:lnTo>
                  <a:lnTo>
                    <a:pt x="2952115" y="343153"/>
                  </a:lnTo>
                  <a:lnTo>
                    <a:pt x="2936636" y="341987"/>
                  </a:lnTo>
                  <a:lnTo>
                    <a:pt x="2899917" y="324484"/>
                  </a:lnTo>
                  <a:lnTo>
                    <a:pt x="2881576" y="289337"/>
                  </a:lnTo>
                  <a:lnTo>
                    <a:pt x="2880359" y="274573"/>
                  </a:lnTo>
                  <a:lnTo>
                    <a:pt x="2880977" y="262713"/>
                  </a:lnTo>
                  <a:lnTo>
                    <a:pt x="2890139" y="223011"/>
                  </a:lnTo>
                  <a:lnTo>
                    <a:pt x="2908694" y="182417"/>
                  </a:lnTo>
                  <a:lnTo>
                    <a:pt x="2939684" y="142827"/>
                  </a:lnTo>
                  <a:lnTo>
                    <a:pt x="2985432" y="110160"/>
                  </a:lnTo>
                  <a:lnTo>
                    <a:pt x="3017523" y="98817"/>
                  </a:lnTo>
                  <a:lnTo>
                    <a:pt x="3033903" y="97408"/>
                  </a:lnTo>
                  <a:close/>
                </a:path>
                <a:path w="3088004" h="450214">
                  <a:moveTo>
                    <a:pt x="2715894" y="94868"/>
                  </a:moveTo>
                  <a:lnTo>
                    <a:pt x="2723895" y="94868"/>
                  </a:lnTo>
                  <a:lnTo>
                    <a:pt x="2731516" y="96138"/>
                  </a:lnTo>
                  <a:lnTo>
                    <a:pt x="2738881" y="98805"/>
                  </a:lnTo>
                  <a:lnTo>
                    <a:pt x="2746120" y="101472"/>
                  </a:lnTo>
                  <a:lnTo>
                    <a:pt x="2751836" y="105282"/>
                  </a:lnTo>
                  <a:lnTo>
                    <a:pt x="2756027" y="110235"/>
                  </a:lnTo>
                  <a:lnTo>
                    <a:pt x="2759964" y="114299"/>
                  </a:lnTo>
                  <a:lnTo>
                    <a:pt x="2768473" y="152907"/>
                  </a:lnTo>
                  <a:lnTo>
                    <a:pt x="2769362" y="199897"/>
                  </a:lnTo>
                  <a:lnTo>
                    <a:pt x="2769362" y="212343"/>
                  </a:lnTo>
                  <a:lnTo>
                    <a:pt x="2769362" y="235711"/>
                  </a:lnTo>
                  <a:lnTo>
                    <a:pt x="2769362" y="246379"/>
                  </a:lnTo>
                  <a:lnTo>
                    <a:pt x="2770124" y="244728"/>
                  </a:lnTo>
                  <a:lnTo>
                    <a:pt x="2775390" y="232231"/>
                  </a:lnTo>
                  <a:lnTo>
                    <a:pt x="2782061" y="216852"/>
                  </a:lnTo>
                  <a:lnTo>
                    <a:pt x="2790162" y="198616"/>
                  </a:lnTo>
                  <a:lnTo>
                    <a:pt x="2799715" y="177545"/>
                  </a:lnTo>
                  <a:lnTo>
                    <a:pt x="2802449" y="171378"/>
                  </a:lnTo>
                  <a:lnTo>
                    <a:pt x="2806065" y="163353"/>
                  </a:lnTo>
                  <a:lnTo>
                    <a:pt x="2810537" y="153471"/>
                  </a:lnTo>
                  <a:lnTo>
                    <a:pt x="2815843" y="141731"/>
                  </a:lnTo>
                  <a:lnTo>
                    <a:pt x="2820542" y="132333"/>
                  </a:lnTo>
                  <a:lnTo>
                    <a:pt x="2824988" y="123443"/>
                  </a:lnTo>
                  <a:lnTo>
                    <a:pt x="2829179" y="114680"/>
                  </a:lnTo>
                  <a:lnTo>
                    <a:pt x="2832989" y="108457"/>
                  </a:lnTo>
                  <a:lnTo>
                    <a:pt x="2836417" y="105028"/>
                  </a:lnTo>
                  <a:lnTo>
                    <a:pt x="2839719" y="101599"/>
                  </a:lnTo>
                  <a:lnTo>
                    <a:pt x="2844418" y="99821"/>
                  </a:lnTo>
                  <a:lnTo>
                    <a:pt x="2850261" y="99821"/>
                  </a:lnTo>
                  <a:lnTo>
                    <a:pt x="2861262" y="102941"/>
                  </a:lnTo>
                  <a:lnTo>
                    <a:pt x="2869120" y="112299"/>
                  </a:lnTo>
                  <a:lnTo>
                    <a:pt x="2873835" y="127896"/>
                  </a:lnTo>
                  <a:lnTo>
                    <a:pt x="2875406" y="149732"/>
                  </a:lnTo>
                  <a:lnTo>
                    <a:pt x="2875406" y="158622"/>
                  </a:lnTo>
                  <a:lnTo>
                    <a:pt x="2874771" y="166496"/>
                  </a:lnTo>
                  <a:lnTo>
                    <a:pt x="2873375" y="173227"/>
                  </a:lnTo>
                  <a:lnTo>
                    <a:pt x="2871978" y="180085"/>
                  </a:lnTo>
                  <a:lnTo>
                    <a:pt x="2869565" y="186562"/>
                  </a:lnTo>
                  <a:lnTo>
                    <a:pt x="2866390" y="192658"/>
                  </a:lnTo>
                  <a:lnTo>
                    <a:pt x="2863224" y="198971"/>
                  </a:lnTo>
                  <a:lnTo>
                    <a:pt x="2841275" y="234680"/>
                  </a:lnTo>
                  <a:lnTo>
                    <a:pt x="2816955" y="268287"/>
                  </a:lnTo>
                  <a:lnTo>
                    <a:pt x="2792061" y="299358"/>
                  </a:lnTo>
                  <a:lnTo>
                    <a:pt x="2761361" y="331469"/>
                  </a:lnTo>
                  <a:lnTo>
                    <a:pt x="2730245" y="346582"/>
                  </a:lnTo>
                  <a:lnTo>
                    <a:pt x="2718768" y="344747"/>
                  </a:lnTo>
                  <a:lnTo>
                    <a:pt x="2692120" y="308645"/>
                  </a:lnTo>
                  <a:lnTo>
                    <a:pt x="2681132" y="266082"/>
                  </a:lnTo>
                  <a:lnTo>
                    <a:pt x="2674121" y="218721"/>
                  </a:lnTo>
                  <a:lnTo>
                    <a:pt x="2672461" y="183895"/>
                  </a:lnTo>
                  <a:lnTo>
                    <a:pt x="2672820" y="168844"/>
                  </a:lnTo>
                  <a:lnTo>
                    <a:pt x="2678303" y="130428"/>
                  </a:lnTo>
                  <a:lnTo>
                    <a:pt x="2701798" y="96773"/>
                  </a:lnTo>
                  <a:lnTo>
                    <a:pt x="2708655" y="94868"/>
                  </a:lnTo>
                  <a:lnTo>
                    <a:pt x="2715894" y="94868"/>
                  </a:lnTo>
                  <a:close/>
                </a:path>
                <a:path w="3088004" h="450214">
                  <a:moveTo>
                    <a:pt x="2495550" y="0"/>
                  </a:moveTo>
                  <a:lnTo>
                    <a:pt x="2530602" y="15112"/>
                  </a:lnTo>
                  <a:lnTo>
                    <a:pt x="2530602" y="23875"/>
                  </a:lnTo>
                  <a:lnTo>
                    <a:pt x="2521584" y="62610"/>
                  </a:lnTo>
                  <a:lnTo>
                    <a:pt x="2503475" y="112349"/>
                  </a:lnTo>
                  <a:lnTo>
                    <a:pt x="2487929" y="144652"/>
                  </a:lnTo>
                  <a:lnTo>
                    <a:pt x="2480143" y="165871"/>
                  </a:lnTo>
                  <a:lnTo>
                    <a:pt x="2465284" y="206500"/>
                  </a:lnTo>
                  <a:lnTo>
                    <a:pt x="2450115" y="248888"/>
                  </a:lnTo>
                  <a:lnTo>
                    <a:pt x="2438780" y="281939"/>
                  </a:lnTo>
                  <a:lnTo>
                    <a:pt x="2447065" y="280844"/>
                  </a:lnTo>
                  <a:lnTo>
                    <a:pt x="2457815" y="279082"/>
                  </a:lnTo>
                  <a:lnTo>
                    <a:pt x="2471017" y="276653"/>
                  </a:lnTo>
                  <a:lnTo>
                    <a:pt x="2486659" y="273557"/>
                  </a:lnTo>
                  <a:lnTo>
                    <a:pt x="2496875" y="271631"/>
                  </a:lnTo>
                  <a:lnTo>
                    <a:pt x="2504852" y="270240"/>
                  </a:lnTo>
                  <a:lnTo>
                    <a:pt x="2510591" y="269396"/>
                  </a:lnTo>
                  <a:lnTo>
                    <a:pt x="2514091" y="269112"/>
                  </a:lnTo>
                  <a:lnTo>
                    <a:pt x="2523236" y="269112"/>
                  </a:lnTo>
                  <a:lnTo>
                    <a:pt x="2527807" y="273049"/>
                  </a:lnTo>
                  <a:lnTo>
                    <a:pt x="2527807" y="280796"/>
                  </a:lnTo>
                  <a:lnTo>
                    <a:pt x="2507297" y="319913"/>
                  </a:lnTo>
                  <a:lnTo>
                    <a:pt x="2469895" y="343534"/>
                  </a:lnTo>
                  <a:lnTo>
                    <a:pt x="2419095" y="346582"/>
                  </a:lnTo>
                  <a:lnTo>
                    <a:pt x="2404048" y="346463"/>
                  </a:lnTo>
                  <a:lnTo>
                    <a:pt x="2390917" y="346106"/>
                  </a:lnTo>
                  <a:lnTo>
                    <a:pt x="2379716" y="345511"/>
                  </a:lnTo>
                  <a:lnTo>
                    <a:pt x="2370454" y="344677"/>
                  </a:lnTo>
                  <a:lnTo>
                    <a:pt x="2369819" y="344677"/>
                  </a:lnTo>
                  <a:lnTo>
                    <a:pt x="2343912" y="313054"/>
                  </a:lnTo>
                  <a:lnTo>
                    <a:pt x="2344390" y="304669"/>
                  </a:lnTo>
                  <a:lnTo>
                    <a:pt x="2351658" y="263270"/>
                  </a:lnTo>
                  <a:lnTo>
                    <a:pt x="2361072" y="223281"/>
                  </a:lnTo>
                  <a:lnTo>
                    <a:pt x="2374011" y="174624"/>
                  </a:lnTo>
                  <a:lnTo>
                    <a:pt x="2389659" y="121148"/>
                  </a:lnTo>
                  <a:lnTo>
                    <a:pt x="2403284" y="78851"/>
                  </a:lnTo>
                  <a:lnTo>
                    <a:pt x="2424556" y="27939"/>
                  </a:lnTo>
                  <a:lnTo>
                    <a:pt x="2456094" y="4740"/>
                  </a:lnTo>
                  <a:lnTo>
                    <a:pt x="2486739" y="190"/>
                  </a:lnTo>
                  <a:lnTo>
                    <a:pt x="2495550" y="0"/>
                  </a:lnTo>
                  <a:close/>
                </a:path>
                <a:path w="3088004" h="450214">
                  <a:moveTo>
                    <a:pt x="151612" y="0"/>
                  </a:moveTo>
                  <a:lnTo>
                    <a:pt x="186702" y="15112"/>
                  </a:lnTo>
                  <a:lnTo>
                    <a:pt x="186702" y="23875"/>
                  </a:lnTo>
                  <a:lnTo>
                    <a:pt x="177660" y="62610"/>
                  </a:lnTo>
                  <a:lnTo>
                    <a:pt x="159581" y="112349"/>
                  </a:lnTo>
                  <a:lnTo>
                    <a:pt x="143967" y="144652"/>
                  </a:lnTo>
                  <a:lnTo>
                    <a:pt x="136216" y="165871"/>
                  </a:lnTo>
                  <a:lnTo>
                    <a:pt x="121414" y="206500"/>
                  </a:lnTo>
                  <a:lnTo>
                    <a:pt x="106246" y="248888"/>
                  </a:lnTo>
                  <a:lnTo>
                    <a:pt x="94843" y="281939"/>
                  </a:lnTo>
                  <a:lnTo>
                    <a:pt x="103158" y="280844"/>
                  </a:lnTo>
                  <a:lnTo>
                    <a:pt x="113911" y="279082"/>
                  </a:lnTo>
                  <a:lnTo>
                    <a:pt x="127099" y="276653"/>
                  </a:lnTo>
                  <a:lnTo>
                    <a:pt x="142722" y="273557"/>
                  </a:lnTo>
                  <a:lnTo>
                    <a:pt x="152918" y="271631"/>
                  </a:lnTo>
                  <a:lnTo>
                    <a:pt x="160894" y="270240"/>
                  </a:lnTo>
                  <a:lnTo>
                    <a:pt x="166648" y="269396"/>
                  </a:lnTo>
                  <a:lnTo>
                    <a:pt x="170179" y="269112"/>
                  </a:lnTo>
                  <a:lnTo>
                    <a:pt x="179311" y="269112"/>
                  </a:lnTo>
                  <a:lnTo>
                    <a:pt x="183870" y="273049"/>
                  </a:lnTo>
                  <a:lnTo>
                    <a:pt x="183870" y="280796"/>
                  </a:lnTo>
                  <a:lnTo>
                    <a:pt x="163380" y="319913"/>
                  </a:lnTo>
                  <a:lnTo>
                    <a:pt x="125984" y="343534"/>
                  </a:lnTo>
                  <a:lnTo>
                    <a:pt x="75171" y="346582"/>
                  </a:lnTo>
                  <a:lnTo>
                    <a:pt x="60143" y="346463"/>
                  </a:lnTo>
                  <a:lnTo>
                    <a:pt x="47024" y="346106"/>
                  </a:lnTo>
                  <a:lnTo>
                    <a:pt x="35816" y="345511"/>
                  </a:lnTo>
                  <a:lnTo>
                    <a:pt x="26517" y="344677"/>
                  </a:lnTo>
                  <a:lnTo>
                    <a:pt x="25857" y="344677"/>
                  </a:lnTo>
                  <a:lnTo>
                    <a:pt x="0" y="313054"/>
                  </a:lnTo>
                  <a:lnTo>
                    <a:pt x="483" y="304669"/>
                  </a:lnTo>
                  <a:lnTo>
                    <a:pt x="7734" y="263270"/>
                  </a:lnTo>
                  <a:lnTo>
                    <a:pt x="17203" y="223281"/>
                  </a:lnTo>
                  <a:lnTo>
                    <a:pt x="30149" y="174624"/>
                  </a:lnTo>
                  <a:lnTo>
                    <a:pt x="45761" y="121148"/>
                  </a:lnTo>
                  <a:lnTo>
                    <a:pt x="59375" y="78851"/>
                  </a:lnTo>
                  <a:lnTo>
                    <a:pt x="80619" y="27939"/>
                  </a:lnTo>
                  <a:lnTo>
                    <a:pt x="112207" y="4740"/>
                  </a:lnTo>
                  <a:lnTo>
                    <a:pt x="142818" y="190"/>
                  </a:lnTo>
                  <a:lnTo>
                    <a:pt x="151612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91940" y="4282185"/>
              <a:ext cx="94361" cy="1214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96769" y="4282185"/>
              <a:ext cx="94361" cy="1214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11070" y="4290314"/>
              <a:ext cx="338455" cy="349885"/>
            </a:xfrm>
            <a:custGeom>
              <a:avLst/>
              <a:gdLst/>
              <a:ahLst/>
              <a:cxnLst/>
              <a:rect l="l" t="t" r="r" b="b"/>
              <a:pathLst>
                <a:path w="338455" h="349885">
                  <a:moveTo>
                    <a:pt x="157606" y="0"/>
                  </a:moveTo>
                  <a:lnTo>
                    <a:pt x="168656" y="0"/>
                  </a:lnTo>
                  <a:lnTo>
                    <a:pt x="176911" y="1778"/>
                  </a:lnTo>
                  <a:lnTo>
                    <a:pt x="182372" y="5206"/>
                  </a:lnTo>
                  <a:lnTo>
                    <a:pt x="187832" y="8636"/>
                  </a:lnTo>
                  <a:lnTo>
                    <a:pt x="190500" y="14350"/>
                  </a:lnTo>
                  <a:lnTo>
                    <a:pt x="190500" y="22225"/>
                  </a:lnTo>
                  <a:lnTo>
                    <a:pt x="188856" y="32676"/>
                  </a:lnTo>
                  <a:lnTo>
                    <a:pt x="183927" y="50498"/>
                  </a:lnTo>
                  <a:lnTo>
                    <a:pt x="175712" y="75678"/>
                  </a:lnTo>
                  <a:lnTo>
                    <a:pt x="164211" y="108204"/>
                  </a:lnTo>
                  <a:lnTo>
                    <a:pt x="163830" y="109347"/>
                  </a:lnTo>
                  <a:lnTo>
                    <a:pt x="163194" y="111125"/>
                  </a:lnTo>
                  <a:lnTo>
                    <a:pt x="162306" y="113411"/>
                  </a:lnTo>
                  <a:lnTo>
                    <a:pt x="161162" y="116586"/>
                  </a:lnTo>
                  <a:lnTo>
                    <a:pt x="200406" y="74294"/>
                  </a:lnTo>
                  <a:lnTo>
                    <a:pt x="231267" y="45847"/>
                  </a:lnTo>
                  <a:lnTo>
                    <a:pt x="273149" y="17115"/>
                  </a:lnTo>
                  <a:lnTo>
                    <a:pt x="314832" y="4953"/>
                  </a:lnTo>
                  <a:lnTo>
                    <a:pt x="324981" y="6096"/>
                  </a:lnTo>
                  <a:lnTo>
                    <a:pt x="332200" y="9525"/>
                  </a:lnTo>
                  <a:lnTo>
                    <a:pt x="336514" y="15240"/>
                  </a:lnTo>
                  <a:lnTo>
                    <a:pt x="337947" y="23241"/>
                  </a:lnTo>
                  <a:lnTo>
                    <a:pt x="337947" y="30734"/>
                  </a:lnTo>
                  <a:lnTo>
                    <a:pt x="336169" y="38227"/>
                  </a:lnTo>
                  <a:lnTo>
                    <a:pt x="332613" y="45593"/>
                  </a:lnTo>
                  <a:lnTo>
                    <a:pt x="329056" y="53086"/>
                  </a:lnTo>
                  <a:lnTo>
                    <a:pt x="296465" y="83454"/>
                  </a:lnTo>
                  <a:lnTo>
                    <a:pt x="260604" y="106680"/>
                  </a:lnTo>
                  <a:lnTo>
                    <a:pt x="246010" y="115895"/>
                  </a:lnTo>
                  <a:lnTo>
                    <a:pt x="233299" y="124301"/>
                  </a:lnTo>
                  <a:lnTo>
                    <a:pt x="222492" y="131897"/>
                  </a:lnTo>
                  <a:lnTo>
                    <a:pt x="213613" y="138684"/>
                  </a:lnTo>
                  <a:lnTo>
                    <a:pt x="215070" y="146161"/>
                  </a:lnTo>
                  <a:lnTo>
                    <a:pt x="225661" y="187541"/>
                  </a:lnTo>
                  <a:lnTo>
                    <a:pt x="244173" y="227351"/>
                  </a:lnTo>
                  <a:lnTo>
                    <a:pt x="271821" y="266828"/>
                  </a:lnTo>
                  <a:lnTo>
                    <a:pt x="308737" y="295529"/>
                  </a:lnTo>
                  <a:lnTo>
                    <a:pt x="316230" y="299085"/>
                  </a:lnTo>
                  <a:lnTo>
                    <a:pt x="319913" y="303022"/>
                  </a:lnTo>
                  <a:lnTo>
                    <a:pt x="319913" y="307086"/>
                  </a:lnTo>
                  <a:lnTo>
                    <a:pt x="319913" y="312547"/>
                  </a:lnTo>
                  <a:lnTo>
                    <a:pt x="316611" y="318135"/>
                  </a:lnTo>
                  <a:lnTo>
                    <a:pt x="310134" y="323723"/>
                  </a:lnTo>
                  <a:lnTo>
                    <a:pt x="303823" y="329576"/>
                  </a:lnTo>
                  <a:lnTo>
                    <a:pt x="296894" y="334740"/>
                  </a:lnTo>
                  <a:lnTo>
                    <a:pt x="255585" y="349222"/>
                  </a:lnTo>
                  <a:lnTo>
                    <a:pt x="246887" y="349631"/>
                  </a:lnTo>
                  <a:lnTo>
                    <a:pt x="231671" y="348607"/>
                  </a:lnTo>
                  <a:lnTo>
                    <a:pt x="190881" y="333248"/>
                  </a:lnTo>
                  <a:lnTo>
                    <a:pt x="160323" y="301208"/>
                  </a:lnTo>
                  <a:lnTo>
                    <a:pt x="140906" y="251348"/>
                  </a:lnTo>
                  <a:lnTo>
                    <a:pt x="134112" y="208661"/>
                  </a:lnTo>
                  <a:lnTo>
                    <a:pt x="133985" y="207263"/>
                  </a:lnTo>
                  <a:lnTo>
                    <a:pt x="133857" y="205994"/>
                  </a:lnTo>
                  <a:lnTo>
                    <a:pt x="133731" y="204724"/>
                  </a:lnTo>
                  <a:lnTo>
                    <a:pt x="133731" y="204469"/>
                  </a:lnTo>
                  <a:lnTo>
                    <a:pt x="132715" y="206121"/>
                  </a:lnTo>
                  <a:lnTo>
                    <a:pt x="113537" y="248285"/>
                  </a:lnTo>
                  <a:lnTo>
                    <a:pt x="108275" y="261977"/>
                  </a:lnTo>
                  <a:lnTo>
                    <a:pt x="103155" y="274097"/>
                  </a:lnTo>
                  <a:lnTo>
                    <a:pt x="82978" y="308689"/>
                  </a:lnTo>
                  <a:lnTo>
                    <a:pt x="52204" y="334000"/>
                  </a:lnTo>
                  <a:lnTo>
                    <a:pt x="20319" y="344678"/>
                  </a:lnTo>
                  <a:lnTo>
                    <a:pt x="14350" y="344678"/>
                  </a:lnTo>
                  <a:lnTo>
                    <a:pt x="9525" y="342519"/>
                  </a:lnTo>
                  <a:lnTo>
                    <a:pt x="5715" y="338200"/>
                  </a:lnTo>
                  <a:lnTo>
                    <a:pt x="1905" y="333883"/>
                  </a:lnTo>
                  <a:lnTo>
                    <a:pt x="0" y="328803"/>
                  </a:lnTo>
                  <a:lnTo>
                    <a:pt x="0" y="322706"/>
                  </a:lnTo>
                  <a:lnTo>
                    <a:pt x="0" y="319405"/>
                  </a:lnTo>
                  <a:lnTo>
                    <a:pt x="12588" y="268859"/>
                  </a:lnTo>
                  <a:lnTo>
                    <a:pt x="25527" y="221996"/>
                  </a:lnTo>
                  <a:lnTo>
                    <a:pt x="39243" y="175529"/>
                  </a:lnTo>
                  <a:lnTo>
                    <a:pt x="53340" y="131825"/>
                  </a:lnTo>
                  <a:lnTo>
                    <a:pt x="66944" y="92773"/>
                  </a:lnTo>
                  <a:lnTo>
                    <a:pt x="85191" y="46857"/>
                  </a:lnTo>
                  <a:lnTo>
                    <a:pt x="109219" y="13287"/>
                  </a:lnTo>
                  <a:lnTo>
                    <a:pt x="148988" y="381"/>
                  </a:lnTo>
                  <a:lnTo>
                    <a:pt x="15760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7200" y="4931664"/>
              <a:ext cx="443484" cy="42519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9117" y="4979034"/>
              <a:ext cx="343687" cy="32626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09117" y="4979034"/>
              <a:ext cx="344170" cy="326390"/>
            </a:xfrm>
            <a:custGeom>
              <a:avLst/>
              <a:gdLst/>
              <a:ahLst/>
              <a:cxnLst/>
              <a:rect l="l" t="t" r="r" b="b"/>
              <a:pathLst>
                <a:path w="344169" h="326389">
                  <a:moveTo>
                    <a:pt x="335026" y="0"/>
                  </a:moveTo>
                  <a:lnTo>
                    <a:pt x="343687" y="12318"/>
                  </a:lnTo>
                  <a:lnTo>
                    <a:pt x="316434" y="34992"/>
                  </a:lnTo>
                  <a:lnTo>
                    <a:pt x="287691" y="63023"/>
                  </a:lnTo>
                  <a:lnTo>
                    <a:pt x="257460" y="96436"/>
                  </a:lnTo>
                  <a:lnTo>
                    <a:pt x="225742" y="135254"/>
                  </a:lnTo>
                  <a:lnTo>
                    <a:pt x="195200" y="176093"/>
                  </a:lnTo>
                  <a:lnTo>
                    <a:pt x="168498" y="215550"/>
                  </a:lnTo>
                  <a:lnTo>
                    <a:pt x="145637" y="253626"/>
                  </a:lnTo>
                  <a:lnTo>
                    <a:pt x="126618" y="290321"/>
                  </a:lnTo>
                  <a:lnTo>
                    <a:pt x="108280" y="302767"/>
                  </a:lnTo>
                  <a:lnTo>
                    <a:pt x="97800" y="310171"/>
                  </a:lnTo>
                  <a:lnTo>
                    <a:pt x="89144" y="316563"/>
                  </a:lnTo>
                  <a:lnTo>
                    <a:pt x="82312" y="321931"/>
                  </a:lnTo>
                  <a:lnTo>
                    <a:pt x="77304" y="326262"/>
                  </a:lnTo>
                  <a:lnTo>
                    <a:pt x="75216" y="319524"/>
                  </a:lnTo>
                  <a:lnTo>
                    <a:pt x="56248" y="272033"/>
                  </a:lnTo>
                  <a:lnTo>
                    <a:pt x="35126" y="230153"/>
                  </a:lnTo>
                  <a:lnTo>
                    <a:pt x="7731" y="202080"/>
                  </a:lnTo>
                  <a:lnTo>
                    <a:pt x="0" y="198627"/>
                  </a:lnTo>
                  <a:lnTo>
                    <a:pt x="13102" y="186293"/>
                  </a:lnTo>
                  <a:lnTo>
                    <a:pt x="25644" y="177482"/>
                  </a:lnTo>
                  <a:lnTo>
                    <a:pt x="37629" y="172196"/>
                  </a:lnTo>
                  <a:lnTo>
                    <a:pt x="49060" y="170433"/>
                  </a:lnTo>
                  <a:lnTo>
                    <a:pt x="58866" y="173672"/>
                  </a:lnTo>
                  <a:lnTo>
                    <a:pt x="69197" y="183387"/>
                  </a:lnTo>
                  <a:lnTo>
                    <a:pt x="80055" y="199580"/>
                  </a:lnTo>
                  <a:lnTo>
                    <a:pt x="91439" y="222250"/>
                  </a:lnTo>
                  <a:lnTo>
                    <a:pt x="99110" y="239521"/>
                  </a:lnTo>
                  <a:lnTo>
                    <a:pt x="121540" y="204497"/>
                  </a:lnTo>
                  <a:lnTo>
                    <a:pt x="146940" y="169925"/>
                  </a:lnTo>
                  <a:lnTo>
                    <a:pt x="175314" y="135830"/>
                  </a:lnTo>
                  <a:lnTo>
                    <a:pt x="206667" y="102234"/>
                  </a:lnTo>
                  <a:lnTo>
                    <a:pt x="239314" y="70848"/>
                  </a:lnTo>
                  <a:lnTo>
                    <a:pt x="271589" y="43354"/>
                  </a:lnTo>
                  <a:lnTo>
                    <a:pt x="303493" y="19742"/>
                  </a:lnTo>
                  <a:lnTo>
                    <a:pt x="33502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29639" y="4975859"/>
              <a:ext cx="3122676" cy="52273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73505" y="5022341"/>
              <a:ext cx="3034184" cy="43218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62273" y="5118734"/>
              <a:ext cx="545465" cy="252095"/>
            </a:xfrm>
            <a:custGeom>
              <a:avLst/>
              <a:gdLst/>
              <a:ahLst/>
              <a:cxnLst/>
              <a:rect l="l" t="t" r="r" b="b"/>
              <a:pathLst>
                <a:path w="545464" h="252095">
                  <a:moveTo>
                    <a:pt x="470915" y="47878"/>
                  </a:moveTo>
                  <a:lnTo>
                    <a:pt x="447682" y="86627"/>
                  </a:lnTo>
                  <a:lnTo>
                    <a:pt x="434232" y="129077"/>
                  </a:lnTo>
                  <a:lnTo>
                    <a:pt x="430911" y="153669"/>
                  </a:lnTo>
                  <a:lnTo>
                    <a:pt x="430911" y="156971"/>
                  </a:lnTo>
                  <a:lnTo>
                    <a:pt x="431038" y="160146"/>
                  </a:lnTo>
                  <a:lnTo>
                    <a:pt x="431164" y="163321"/>
                  </a:lnTo>
                  <a:lnTo>
                    <a:pt x="433959" y="159130"/>
                  </a:lnTo>
                  <a:lnTo>
                    <a:pt x="437134" y="154812"/>
                  </a:lnTo>
                  <a:lnTo>
                    <a:pt x="440436" y="150494"/>
                  </a:lnTo>
                  <a:lnTo>
                    <a:pt x="446458" y="142398"/>
                  </a:lnTo>
                  <a:lnTo>
                    <a:pt x="464883" y="101139"/>
                  </a:lnTo>
                  <a:lnTo>
                    <a:pt x="471360" y="63261"/>
                  </a:lnTo>
                  <a:lnTo>
                    <a:pt x="471550" y="56260"/>
                  </a:lnTo>
                  <a:lnTo>
                    <a:pt x="471550" y="50672"/>
                  </a:lnTo>
                  <a:lnTo>
                    <a:pt x="471424" y="47878"/>
                  </a:lnTo>
                  <a:lnTo>
                    <a:pt x="470915" y="47878"/>
                  </a:lnTo>
                  <a:close/>
                </a:path>
                <a:path w="545464" h="252095">
                  <a:moveTo>
                    <a:pt x="74549" y="8127"/>
                  </a:moveTo>
                  <a:lnTo>
                    <a:pt x="105425" y="30668"/>
                  </a:lnTo>
                  <a:lnTo>
                    <a:pt x="110998" y="59689"/>
                  </a:lnTo>
                  <a:lnTo>
                    <a:pt x="110428" y="75977"/>
                  </a:lnTo>
                  <a:lnTo>
                    <a:pt x="101980" y="132841"/>
                  </a:lnTo>
                  <a:lnTo>
                    <a:pt x="91281" y="175625"/>
                  </a:lnTo>
                  <a:lnTo>
                    <a:pt x="76962" y="219836"/>
                  </a:lnTo>
                  <a:lnTo>
                    <a:pt x="48513" y="251332"/>
                  </a:lnTo>
                  <a:lnTo>
                    <a:pt x="41783" y="251332"/>
                  </a:lnTo>
                  <a:lnTo>
                    <a:pt x="40893" y="251332"/>
                  </a:lnTo>
                  <a:lnTo>
                    <a:pt x="9461" y="228774"/>
                  </a:lnTo>
                  <a:lnTo>
                    <a:pt x="0" y="186054"/>
                  </a:lnTo>
                  <a:lnTo>
                    <a:pt x="932" y="164935"/>
                  </a:lnTo>
                  <a:lnTo>
                    <a:pt x="8465" y="118885"/>
                  </a:lnTo>
                  <a:lnTo>
                    <a:pt x="23044" y="70046"/>
                  </a:lnTo>
                  <a:lnTo>
                    <a:pt x="40812" y="32275"/>
                  </a:lnTo>
                  <a:lnTo>
                    <a:pt x="67121" y="8770"/>
                  </a:lnTo>
                  <a:lnTo>
                    <a:pt x="74549" y="8127"/>
                  </a:lnTo>
                  <a:close/>
                </a:path>
                <a:path w="545464" h="252095">
                  <a:moveTo>
                    <a:pt x="491363" y="2539"/>
                  </a:moveTo>
                  <a:lnTo>
                    <a:pt x="530987" y="18541"/>
                  </a:lnTo>
                  <a:lnTo>
                    <a:pt x="545464" y="61594"/>
                  </a:lnTo>
                  <a:lnTo>
                    <a:pt x="544796" y="72052"/>
                  </a:lnTo>
                  <a:lnTo>
                    <a:pt x="528716" y="115353"/>
                  </a:lnTo>
                  <a:lnTo>
                    <a:pt x="504571" y="144017"/>
                  </a:lnTo>
                  <a:lnTo>
                    <a:pt x="495448" y="153449"/>
                  </a:lnTo>
                  <a:lnTo>
                    <a:pt x="461204" y="178123"/>
                  </a:lnTo>
                  <a:lnTo>
                    <a:pt x="439165" y="183641"/>
                  </a:lnTo>
                  <a:lnTo>
                    <a:pt x="438023" y="183641"/>
                  </a:lnTo>
                  <a:lnTo>
                    <a:pt x="437134" y="183514"/>
                  </a:lnTo>
                  <a:lnTo>
                    <a:pt x="436372" y="183514"/>
                  </a:lnTo>
                  <a:lnTo>
                    <a:pt x="435228" y="183133"/>
                  </a:lnTo>
                  <a:lnTo>
                    <a:pt x="437641" y="184403"/>
                  </a:lnTo>
                  <a:lnTo>
                    <a:pt x="440054" y="185165"/>
                  </a:lnTo>
                  <a:lnTo>
                    <a:pt x="443102" y="185546"/>
                  </a:lnTo>
                  <a:lnTo>
                    <a:pt x="447166" y="185546"/>
                  </a:lnTo>
                  <a:lnTo>
                    <a:pt x="491616" y="165226"/>
                  </a:lnTo>
                  <a:lnTo>
                    <a:pt x="500092" y="159392"/>
                  </a:lnTo>
                  <a:lnTo>
                    <a:pt x="507222" y="155225"/>
                  </a:lnTo>
                  <a:lnTo>
                    <a:pt x="512994" y="152725"/>
                  </a:lnTo>
                  <a:lnTo>
                    <a:pt x="517398" y="151891"/>
                  </a:lnTo>
                  <a:lnTo>
                    <a:pt x="523113" y="151891"/>
                  </a:lnTo>
                  <a:lnTo>
                    <a:pt x="528827" y="153542"/>
                  </a:lnTo>
                  <a:lnTo>
                    <a:pt x="534288" y="156971"/>
                  </a:lnTo>
                  <a:lnTo>
                    <a:pt x="539750" y="160273"/>
                  </a:lnTo>
                  <a:lnTo>
                    <a:pt x="542416" y="164210"/>
                  </a:lnTo>
                  <a:lnTo>
                    <a:pt x="542416" y="168782"/>
                  </a:lnTo>
                  <a:lnTo>
                    <a:pt x="542416" y="172973"/>
                  </a:lnTo>
                  <a:lnTo>
                    <a:pt x="512173" y="202860"/>
                  </a:lnTo>
                  <a:lnTo>
                    <a:pt x="478734" y="225671"/>
                  </a:lnTo>
                  <a:lnTo>
                    <a:pt x="438658" y="243458"/>
                  </a:lnTo>
                  <a:lnTo>
                    <a:pt x="409575" y="248284"/>
                  </a:lnTo>
                  <a:lnTo>
                    <a:pt x="394096" y="247118"/>
                  </a:lnTo>
                  <a:lnTo>
                    <a:pt x="357377" y="229615"/>
                  </a:lnTo>
                  <a:lnTo>
                    <a:pt x="339036" y="194468"/>
                  </a:lnTo>
                  <a:lnTo>
                    <a:pt x="337820" y="179704"/>
                  </a:lnTo>
                  <a:lnTo>
                    <a:pt x="338437" y="167844"/>
                  </a:lnTo>
                  <a:lnTo>
                    <a:pt x="347599" y="128142"/>
                  </a:lnTo>
                  <a:lnTo>
                    <a:pt x="366154" y="87548"/>
                  </a:lnTo>
                  <a:lnTo>
                    <a:pt x="397144" y="47958"/>
                  </a:lnTo>
                  <a:lnTo>
                    <a:pt x="442892" y="15291"/>
                  </a:lnTo>
                  <a:lnTo>
                    <a:pt x="474983" y="3948"/>
                  </a:lnTo>
                  <a:lnTo>
                    <a:pt x="491363" y="2539"/>
                  </a:lnTo>
                  <a:close/>
                </a:path>
                <a:path w="545464" h="252095">
                  <a:moveTo>
                    <a:pt x="173354" y="0"/>
                  </a:moveTo>
                  <a:lnTo>
                    <a:pt x="181355" y="0"/>
                  </a:lnTo>
                  <a:lnTo>
                    <a:pt x="188975" y="1269"/>
                  </a:lnTo>
                  <a:lnTo>
                    <a:pt x="196341" y="3937"/>
                  </a:lnTo>
                  <a:lnTo>
                    <a:pt x="203580" y="6603"/>
                  </a:lnTo>
                  <a:lnTo>
                    <a:pt x="209296" y="10413"/>
                  </a:lnTo>
                  <a:lnTo>
                    <a:pt x="213487" y="15366"/>
                  </a:lnTo>
                  <a:lnTo>
                    <a:pt x="217424" y="19431"/>
                  </a:lnTo>
                  <a:lnTo>
                    <a:pt x="225933" y="58038"/>
                  </a:lnTo>
                  <a:lnTo>
                    <a:pt x="226822" y="105028"/>
                  </a:lnTo>
                  <a:lnTo>
                    <a:pt x="226822" y="117474"/>
                  </a:lnTo>
                  <a:lnTo>
                    <a:pt x="226822" y="140842"/>
                  </a:lnTo>
                  <a:lnTo>
                    <a:pt x="226822" y="151510"/>
                  </a:lnTo>
                  <a:lnTo>
                    <a:pt x="227584" y="149859"/>
                  </a:lnTo>
                  <a:lnTo>
                    <a:pt x="232850" y="137362"/>
                  </a:lnTo>
                  <a:lnTo>
                    <a:pt x="239521" y="121983"/>
                  </a:lnTo>
                  <a:lnTo>
                    <a:pt x="247622" y="103747"/>
                  </a:lnTo>
                  <a:lnTo>
                    <a:pt x="257175" y="82676"/>
                  </a:lnTo>
                  <a:lnTo>
                    <a:pt x="259909" y="76509"/>
                  </a:lnTo>
                  <a:lnTo>
                    <a:pt x="263525" y="68484"/>
                  </a:lnTo>
                  <a:lnTo>
                    <a:pt x="267997" y="58602"/>
                  </a:lnTo>
                  <a:lnTo>
                    <a:pt x="273303" y="46862"/>
                  </a:lnTo>
                  <a:lnTo>
                    <a:pt x="278002" y="37464"/>
                  </a:lnTo>
                  <a:lnTo>
                    <a:pt x="282448" y="28575"/>
                  </a:lnTo>
                  <a:lnTo>
                    <a:pt x="286638" y="19812"/>
                  </a:lnTo>
                  <a:lnTo>
                    <a:pt x="290449" y="13588"/>
                  </a:lnTo>
                  <a:lnTo>
                    <a:pt x="293877" y="10159"/>
                  </a:lnTo>
                  <a:lnTo>
                    <a:pt x="297179" y="6731"/>
                  </a:lnTo>
                  <a:lnTo>
                    <a:pt x="301878" y="4952"/>
                  </a:lnTo>
                  <a:lnTo>
                    <a:pt x="307721" y="4952"/>
                  </a:lnTo>
                  <a:lnTo>
                    <a:pt x="318722" y="8072"/>
                  </a:lnTo>
                  <a:lnTo>
                    <a:pt x="326580" y="17430"/>
                  </a:lnTo>
                  <a:lnTo>
                    <a:pt x="331295" y="33027"/>
                  </a:lnTo>
                  <a:lnTo>
                    <a:pt x="332866" y="54863"/>
                  </a:lnTo>
                  <a:lnTo>
                    <a:pt x="332866" y="63753"/>
                  </a:lnTo>
                  <a:lnTo>
                    <a:pt x="332231" y="71627"/>
                  </a:lnTo>
                  <a:lnTo>
                    <a:pt x="330835" y="78358"/>
                  </a:lnTo>
                  <a:lnTo>
                    <a:pt x="329438" y="85216"/>
                  </a:lnTo>
                  <a:lnTo>
                    <a:pt x="327025" y="91693"/>
                  </a:lnTo>
                  <a:lnTo>
                    <a:pt x="323850" y="97789"/>
                  </a:lnTo>
                  <a:lnTo>
                    <a:pt x="320684" y="104102"/>
                  </a:lnTo>
                  <a:lnTo>
                    <a:pt x="298735" y="139811"/>
                  </a:lnTo>
                  <a:lnTo>
                    <a:pt x="274415" y="173418"/>
                  </a:lnTo>
                  <a:lnTo>
                    <a:pt x="249521" y="204489"/>
                  </a:lnTo>
                  <a:lnTo>
                    <a:pt x="218821" y="236600"/>
                  </a:lnTo>
                  <a:lnTo>
                    <a:pt x="187705" y="251713"/>
                  </a:lnTo>
                  <a:lnTo>
                    <a:pt x="176228" y="249878"/>
                  </a:lnTo>
                  <a:lnTo>
                    <a:pt x="149580" y="213776"/>
                  </a:lnTo>
                  <a:lnTo>
                    <a:pt x="138592" y="171213"/>
                  </a:lnTo>
                  <a:lnTo>
                    <a:pt x="131581" y="123852"/>
                  </a:lnTo>
                  <a:lnTo>
                    <a:pt x="129921" y="89026"/>
                  </a:lnTo>
                  <a:lnTo>
                    <a:pt x="130280" y="73975"/>
                  </a:lnTo>
                  <a:lnTo>
                    <a:pt x="135762" y="35559"/>
                  </a:lnTo>
                  <a:lnTo>
                    <a:pt x="159258" y="1904"/>
                  </a:lnTo>
                  <a:lnTo>
                    <a:pt x="166115" y="0"/>
                  </a:lnTo>
                  <a:lnTo>
                    <a:pt x="173354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57145" y="5013197"/>
              <a:ext cx="1074166" cy="45046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263646" y="5023865"/>
              <a:ext cx="186690" cy="346710"/>
            </a:xfrm>
            <a:custGeom>
              <a:avLst/>
              <a:gdLst/>
              <a:ahLst/>
              <a:cxnLst/>
              <a:rect l="l" t="t" r="r" b="b"/>
              <a:pathLst>
                <a:path w="186689" h="346710">
                  <a:moveTo>
                    <a:pt x="151637" y="0"/>
                  </a:moveTo>
                  <a:lnTo>
                    <a:pt x="186689" y="15112"/>
                  </a:lnTo>
                  <a:lnTo>
                    <a:pt x="186689" y="23875"/>
                  </a:lnTo>
                  <a:lnTo>
                    <a:pt x="177673" y="62610"/>
                  </a:lnTo>
                  <a:lnTo>
                    <a:pt x="159563" y="112349"/>
                  </a:lnTo>
                  <a:lnTo>
                    <a:pt x="144017" y="144652"/>
                  </a:lnTo>
                  <a:lnTo>
                    <a:pt x="136231" y="165871"/>
                  </a:lnTo>
                  <a:lnTo>
                    <a:pt x="121372" y="206500"/>
                  </a:lnTo>
                  <a:lnTo>
                    <a:pt x="106203" y="248888"/>
                  </a:lnTo>
                  <a:lnTo>
                    <a:pt x="94868" y="281939"/>
                  </a:lnTo>
                  <a:lnTo>
                    <a:pt x="103153" y="280844"/>
                  </a:lnTo>
                  <a:lnTo>
                    <a:pt x="113903" y="279082"/>
                  </a:lnTo>
                  <a:lnTo>
                    <a:pt x="127105" y="276653"/>
                  </a:lnTo>
                  <a:lnTo>
                    <a:pt x="142748" y="273557"/>
                  </a:lnTo>
                  <a:lnTo>
                    <a:pt x="152963" y="271631"/>
                  </a:lnTo>
                  <a:lnTo>
                    <a:pt x="160940" y="270240"/>
                  </a:lnTo>
                  <a:lnTo>
                    <a:pt x="166679" y="269396"/>
                  </a:lnTo>
                  <a:lnTo>
                    <a:pt x="170179" y="269112"/>
                  </a:lnTo>
                  <a:lnTo>
                    <a:pt x="179324" y="269112"/>
                  </a:lnTo>
                  <a:lnTo>
                    <a:pt x="183895" y="273049"/>
                  </a:lnTo>
                  <a:lnTo>
                    <a:pt x="183895" y="280796"/>
                  </a:lnTo>
                  <a:lnTo>
                    <a:pt x="163385" y="319912"/>
                  </a:lnTo>
                  <a:lnTo>
                    <a:pt x="125983" y="343534"/>
                  </a:lnTo>
                  <a:lnTo>
                    <a:pt x="75183" y="346582"/>
                  </a:lnTo>
                  <a:lnTo>
                    <a:pt x="60136" y="346463"/>
                  </a:lnTo>
                  <a:lnTo>
                    <a:pt x="47005" y="346106"/>
                  </a:lnTo>
                  <a:lnTo>
                    <a:pt x="35804" y="345511"/>
                  </a:lnTo>
                  <a:lnTo>
                    <a:pt x="26542" y="344677"/>
                  </a:lnTo>
                  <a:lnTo>
                    <a:pt x="25907" y="344677"/>
                  </a:lnTo>
                  <a:lnTo>
                    <a:pt x="0" y="313054"/>
                  </a:lnTo>
                  <a:lnTo>
                    <a:pt x="478" y="304669"/>
                  </a:lnTo>
                  <a:lnTo>
                    <a:pt x="7746" y="263270"/>
                  </a:lnTo>
                  <a:lnTo>
                    <a:pt x="17160" y="223281"/>
                  </a:lnTo>
                  <a:lnTo>
                    <a:pt x="30099" y="174624"/>
                  </a:lnTo>
                  <a:lnTo>
                    <a:pt x="45747" y="121148"/>
                  </a:lnTo>
                  <a:lnTo>
                    <a:pt x="59372" y="78851"/>
                  </a:lnTo>
                  <a:lnTo>
                    <a:pt x="80644" y="27939"/>
                  </a:lnTo>
                  <a:lnTo>
                    <a:pt x="112182" y="4740"/>
                  </a:lnTo>
                  <a:lnTo>
                    <a:pt x="142827" y="190"/>
                  </a:lnTo>
                  <a:lnTo>
                    <a:pt x="151637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95928" y="5013705"/>
              <a:ext cx="94361" cy="12141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64361" y="5013197"/>
              <a:ext cx="969086" cy="45046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7200" y="5650991"/>
              <a:ext cx="443484" cy="42519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09117" y="5698312"/>
              <a:ext cx="343687" cy="32635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09117" y="5698312"/>
              <a:ext cx="344170" cy="326390"/>
            </a:xfrm>
            <a:custGeom>
              <a:avLst/>
              <a:gdLst/>
              <a:ahLst/>
              <a:cxnLst/>
              <a:rect l="l" t="t" r="r" b="b"/>
              <a:pathLst>
                <a:path w="344169" h="326389">
                  <a:moveTo>
                    <a:pt x="335026" y="0"/>
                  </a:moveTo>
                  <a:lnTo>
                    <a:pt x="343687" y="12382"/>
                  </a:lnTo>
                  <a:lnTo>
                    <a:pt x="316434" y="35023"/>
                  </a:lnTo>
                  <a:lnTo>
                    <a:pt x="287691" y="63055"/>
                  </a:lnTo>
                  <a:lnTo>
                    <a:pt x="257460" y="96478"/>
                  </a:lnTo>
                  <a:lnTo>
                    <a:pt x="225742" y="135293"/>
                  </a:lnTo>
                  <a:lnTo>
                    <a:pt x="195200" y="176119"/>
                  </a:lnTo>
                  <a:lnTo>
                    <a:pt x="168498" y="215580"/>
                  </a:lnTo>
                  <a:lnTo>
                    <a:pt x="145637" y="253677"/>
                  </a:lnTo>
                  <a:lnTo>
                    <a:pt x="126618" y="290410"/>
                  </a:lnTo>
                  <a:lnTo>
                    <a:pt x="108280" y="302806"/>
                  </a:lnTo>
                  <a:lnTo>
                    <a:pt x="97800" y="310221"/>
                  </a:lnTo>
                  <a:lnTo>
                    <a:pt x="89144" y="316617"/>
                  </a:lnTo>
                  <a:lnTo>
                    <a:pt x="82312" y="321994"/>
                  </a:lnTo>
                  <a:lnTo>
                    <a:pt x="77304" y="326351"/>
                  </a:lnTo>
                  <a:lnTo>
                    <a:pt x="75216" y="319595"/>
                  </a:lnTo>
                  <a:lnTo>
                    <a:pt x="56248" y="272072"/>
                  </a:lnTo>
                  <a:lnTo>
                    <a:pt x="35126" y="230216"/>
                  </a:lnTo>
                  <a:lnTo>
                    <a:pt x="7731" y="202151"/>
                  </a:lnTo>
                  <a:lnTo>
                    <a:pt x="0" y="198729"/>
                  </a:lnTo>
                  <a:lnTo>
                    <a:pt x="13102" y="186370"/>
                  </a:lnTo>
                  <a:lnTo>
                    <a:pt x="25644" y="177544"/>
                  </a:lnTo>
                  <a:lnTo>
                    <a:pt x="37629" y="172249"/>
                  </a:lnTo>
                  <a:lnTo>
                    <a:pt x="49060" y="170484"/>
                  </a:lnTo>
                  <a:lnTo>
                    <a:pt x="58866" y="173721"/>
                  </a:lnTo>
                  <a:lnTo>
                    <a:pt x="69197" y="183430"/>
                  </a:lnTo>
                  <a:lnTo>
                    <a:pt x="80055" y="199615"/>
                  </a:lnTo>
                  <a:lnTo>
                    <a:pt x="91439" y="222275"/>
                  </a:lnTo>
                  <a:lnTo>
                    <a:pt x="99110" y="239610"/>
                  </a:lnTo>
                  <a:lnTo>
                    <a:pt x="121540" y="204549"/>
                  </a:lnTo>
                  <a:lnTo>
                    <a:pt x="146940" y="169983"/>
                  </a:lnTo>
                  <a:lnTo>
                    <a:pt x="175314" y="135912"/>
                  </a:lnTo>
                  <a:lnTo>
                    <a:pt x="206667" y="102336"/>
                  </a:lnTo>
                  <a:lnTo>
                    <a:pt x="239314" y="70944"/>
                  </a:lnTo>
                  <a:lnTo>
                    <a:pt x="271589" y="43424"/>
                  </a:lnTo>
                  <a:lnTo>
                    <a:pt x="303493" y="19776"/>
                  </a:lnTo>
                  <a:lnTo>
                    <a:pt x="33502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75360" y="5698235"/>
              <a:ext cx="3044952" cy="53949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19306" y="5741670"/>
              <a:ext cx="2956809" cy="45148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35782" y="5733516"/>
              <a:ext cx="1149477" cy="468782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10081" y="5732526"/>
              <a:ext cx="1698828" cy="45466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510286"/>
            <a:ext cx="61887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  <a:latin typeface="Georgia"/>
                <a:cs typeface="Georgia"/>
              </a:rPr>
              <a:t>Sister channels </a:t>
            </a:r>
            <a:r>
              <a:rPr spc="-5" dirty="0">
                <a:solidFill>
                  <a:srgbClr val="FF0000"/>
                </a:solidFill>
                <a:latin typeface="Georgia"/>
                <a:cs typeface="Georgia"/>
              </a:rPr>
              <a:t>of</a:t>
            </a:r>
            <a:r>
              <a:rPr spc="-10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FF0000"/>
                </a:solidFill>
                <a:latin typeface="Georgia"/>
                <a:cs typeface="Georgia"/>
              </a:rPr>
              <a:t>CNN…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543938"/>
            <a:ext cx="8161020" cy="439991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466725" indent="-454659">
              <a:lnSpc>
                <a:spcPct val="100000"/>
              </a:lnSpc>
              <a:spcBef>
                <a:spcPts val="1250"/>
              </a:spcBef>
              <a:buSzPct val="66666"/>
              <a:buFont typeface="Wingdings"/>
              <a:buChar char=""/>
              <a:tabLst>
                <a:tab pos="467359" algn="l"/>
              </a:tabLst>
            </a:pPr>
            <a:r>
              <a:rPr sz="4800" spc="-5" dirty="0">
                <a:solidFill>
                  <a:srgbClr val="943735"/>
                </a:solidFill>
                <a:latin typeface="Georgia"/>
                <a:cs typeface="Georgia"/>
              </a:rPr>
              <a:t>CNN</a:t>
            </a:r>
            <a:r>
              <a:rPr sz="4800" spc="20" dirty="0">
                <a:solidFill>
                  <a:srgbClr val="943735"/>
                </a:solidFill>
                <a:latin typeface="Georgia"/>
                <a:cs typeface="Georgia"/>
              </a:rPr>
              <a:t> </a:t>
            </a:r>
            <a:r>
              <a:rPr sz="4800" dirty="0">
                <a:solidFill>
                  <a:srgbClr val="943735"/>
                </a:solidFill>
                <a:latin typeface="Georgia"/>
                <a:cs typeface="Georgia"/>
              </a:rPr>
              <a:t>International</a:t>
            </a:r>
            <a:endParaRPr sz="4800">
              <a:latin typeface="Georgia"/>
              <a:cs typeface="Georgia"/>
            </a:endParaRPr>
          </a:p>
          <a:p>
            <a:pPr marL="702945" indent="-690880">
              <a:lnSpc>
                <a:spcPct val="100000"/>
              </a:lnSpc>
              <a:spcBef>
                <a:spcPts val="1150"/>
              </a:spcBef>
              <a:buFont typeface="Wingdings"/>
              <a:buChar char=""/>
              <a:tabLst>
                <a:tab pos="703580" algn="l"/>
              </a:tabLst>
            </a:pPr>
            <a:r>
              <a:rPr sz="4800" spc="-5" dirty="0">
                <a:solidFill>
                  <a:srgbClr val="943735"/>
                </a:solidFill>
                <a:latin typeface="Georgia"/>
                <a:cs typeface="Georgia"/>
              </a:rPr>
              <a:t>Cartoon Network</a:t>
            </a:r>
            <a:endParaRPr sz="4800">
              <a:latin typeface="Georgia"/>
              <a:cs typeface="Georgia"/>
            </a:endParaRPr>
          </a:p>
          <a:p>
            <a:pPr marL="702945" indent="-690880">
              <a:lnSpc>
                <a:spcPct val="100000"/>
              </a:lnSpc>
              <a:spcBef>
                <a:spcPts val="1155"/>
              </a:spcBef>
              <a:buFont typeface="Wingdings"/>
              <a:buChar char=""/>
              <a:tabLst>
                <a:tab pos="703580" algn="l"/>
              </a:tabLst>
            </a:pPr>
            <a:r>
              <a:rPr sz="4800" spc="-5" dirty="0">
                <a:solidFill>
                  <a:srgbClr val="943735"/>
                </a:solidFill>
                <a:latin typeface="Georgia"/>
                <a:cs typeface="Georgia"/>
              </a:rPr>
              <a:t>CNN </a:t>
            </a:r>
            <a:r>
              <a:rPr sz="4800" dirty="0">
                <a:solidFill>
                  <a:srgbClr val="943735"/>
                </a:solidFill>
                <a:latin typeface="Georgia"/>
                <a:cs typeface="Georgia"/>
              </a:rPr>
              <a:t>Turner </a:t>
            </a:r>
            <a:r>
              <a:rPr sz="4800" spc="-5" dirty="0">
                <a:solidFill>
                  <a:srgbClr val="943735"/>
                </a:solidFill>
                <a:latin typeface="Georgia"/>
                <a:cs typeface="Georgia"/>
              </a:rPr>
              <a:t>Classic</a:t>
            </a:r>
            <a:r>
              <a:rPr sz="4800" spc="-45" dirty="0">
                <a:solidFill>
                  <a:srgbClr val="943735"/>
                </a:solidFill>
                <a:latin typeface="Georgia"/>
                <a:cs typeface="Georgia"/>
              </a:rPr>
              <a:t> </a:t>
            </a:r>
            <a:r>
              <a:rPr sz="4800" spc="-5" dirty="0">
                <a:solidFill>
                  <a:srgbClr val="943735"/>
                </a:solidFill>
                <a:latin typeface="Georgia"/>
                <a:cs typeface="Georgia"/>
              </a:rPr>
              <a:t>Movies</a:t>
            </a:r>
            <a:endParaRPr sz="4800">
              <a:latin typeface="Georgia"/>
              <a:cs typeface="Georgia"/>
            </a:endParaRPr>
          </a:p>
          <a:p>
            <a:pPr marL="702945" indent="-690880">
              <a:lnSpc>
                <a:spcPct val="100000"/>
              </a:lnSpc>
              <a:spcBef>
                <a:spcPts val="1155"/>
              </a:spcBef>
              <a:buFont typeface="Wingdings"/>
              <a:buChar char=""/>
              <a:tabLst>
                <a:tab pos="703580" algn="l"/>
              </a:tabLst>
            </a:pPr>
            <a:r>
              <a:rPr sz="4800" dirty="0">
                <a:solidFill>
                  <a:srgbClr val="943735"/>
                </a:solidFill>
                <a:latin typeface="Georgia"/>
                <a:cs typeface="Georgia"/>
              </a:rPr>
              <a:t>HLN</a:t>
            </a:r>
            <a:endParaRPr sz="4800">
              <a:latin typeface="Georgia"/>
              <a:cs typeface="Georgia"/>
            </a:endParaRPr>
          </a:p>
          <a:p>
            <a:pPr marL="556260" indent="-544195">
              <a:lnSpc>
                <a:spcPct val="100000"/>
              </a:lnSpc>
              <a:spcBef>
                <a:spcPts val="1035"/>
              </a:spcBef>
              <a:buSzPct val="97916"/>
              <a:buFont typeface="Wingdings"/>
              <a:buChar char=""/>
              <a:tabLst>
                <a:tab pos="556895" algn="l"/>
              </a:tabLst>
            </a:pPr>
            <a:r>
              <a:rPr sz="4800" spc="-5" dirty="0">
                <a:solidFill>
                  <a:srgbClr val="943735"/>
                </a:solidFill>
                <a:latin typeface="Georgia"/>
                <a:cs typeface="Georgia"/>
              </a:rPr>
              <a:t>CNN</a:t>
            </a:r>
            <a:r>
              <a:rPr sz="4800" spc="10" dirty="0">
                <a:solidFill>
                  <a:srgbClr val="943735"/>
                </a:solidFill>
                <a:latin typeface="Georgia"/>
                <a:cs typeface="Georgia"/>
              </a:rPr>
              <a:t> </a:t>
            </a:r>
            <a:r>
              <a:rPr sz="4800" dirty="0">
                <a:solidFill>
                  <a:srgbClr val="943735"/>
                </a:solidFill>
                <a:latin typeface="Georgia"/>
                <a:cs typeface="Georgia"/>
              </a:rPr>
              <a:t>IBN</a:t>
            </a:r>
            <a:endParaRPr sz="4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449326"/>
            <a:ext cx="7414895" cy="583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635" marR="19685" indent="-2847340">
              <a:lnSpc>
                <a:spcPct val="100000"/>
              </a:lnSpc>
              <a:spcBef>
                <a:spcPts val="100"/>
              </a:spcBef>
              <a:tabLst>
                <a:tab pos="4016375" algn="l"/>
                <a:tab pos="5474335" algn="l"/>
                <a:tab pos="6814820" algn="l"/>
              </a:tabLst>
            </a:pPr>
            <a:r>
              <a:rPr sz="2400" spc="955" dirty="0">
                <a:latin typeface="Trebuchet MS"/>
                <a:cs typeface="Trebuchet MS"/>
              </a:rPr>
              <a:t>Outs</a:t>
            </a:r>
            <a:r>
              <a:rPr sz="2400" spc="1015" dirty="0">
                <a:latin typeface="Trebuchet MS"/>
                <a:cs typeface="Trebuchet MS"/>
              </a:rPr>
              <a:t>t</a:t>
            </a:r>
            <a:r>
              <a:rPr sz="2400" spc="955" dirty="0">
                <a:latin typeface="Trebuchet MS"/>
                <a:cs typeface="Trebuchet MS"/>
              </a:rPr>
              <a:t>anding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1175" dirty="0">
                <a:latin typeface="Trebuchet MS"/>
                <a:cs typeface="Trebuchet MS"/>
              </a:rPr>
              <a:t>work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930" dirty="0">
                <a:latin typeface="Trebuchet MS"/>
                <a:cs typeface="Trebuchet MS"/>
              </a:rPr>
              <a:t>don</a:t>
            </a:r>
            <a:r>
              <a:rPr sz="2400" spc="935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775" dirty="0">
                <a:latin typeface="Trebuchet MS"/>
                <a:cs typeface="Trebuchet MS"/>
              </a:rPr>
              <a:t>by  </a:t>
            </a:r>
            <a:r>
              <a:rPr sz="2400" spc="975" dirty="0">
                <a:latin typeface="Trebuchet MS"/>
                <a:cs typeface="Trebuchet MS"/>
              </a:rPr>
              <a:t>cnn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rebuchet MS"/>
              <a:cs typeface="Trebuchet MS"/>
            </a:endParaRPr>
          </a:p>
          <a:p>
            <a:pPr marL="360045" indent="-347980">
              <a:lnSpc>
                <a:spcPct val="100000"/>
              </a:lnSpc>
              <a:buFont typeface="Wingdings"/>
              <a:buChar char=""/>
              <a:tabLst>
                <a:tab pos="360045" algn="l"/>
                <a:tab pos="360680" algn="l"/>
              </a:tabLst>
            </a:pPr>
            <a:r>
              <a:rPr sz="3000" spc="-5" dirty="0">
                <a:solidFill>
                  <a:srgbClr val="FF0000"/>
                </a:solidFill>
                <a:latin typeface="Carlito"/>
                <a:cs typeface="Carlito"/>
              </a:rPr>
              <a:t>Space </a:t>
            </a:r>
            <a:r>
              <a:rPr sz="3000" spc="-10" dirty="0">
                <a:solidFill>
                  <a:srgbClr val="FF0000"/>
                </a:solidFill>
                <a:latin typeface="Carlito"/>
                <a:cs typeface="Carlito"/>
              </a:rPr>
              <a:t>Shuttle </a:t>
            </a:r>
            <a:r>
              <a:rPr sz="3000" spc="-120" dirty="0">
                <a:solidFill>
                  <a:srgbClr val="FF0000"/>
                </a:solidFill>
                <a:latin typeface="Arial"/>
                <a:cs typeface="Arial"/>
              </a:rPr>
              <a:t>Challenger</a:t>
            </a:r>
            <a:r>
              <a:rPr sz="30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150" dirty="0">
                <a:solidFill>
                  <a:srgbClr val="FF0000"/>
                </a:solidFill>
                <a:latin typeface="Arial"/>
                <a:cs typeface="Arial"/>
              </a:rPr>
              <a:t>Disaster-:</a:t>
            </a:r>
            <a:endParaRPr sz="3000">
              <a:latin typeface="Arial"/>
              <a:cs typeface="Arial"/>
            </a:endParaRPr>
          </a:p>
          <a:p>
            <a:pPr marL="12700" marR="542290">
              <a:lnSpc>
                <a:spcPts val="3240"/>
              </a:lnSpc>
              <a:spcBef>
                <a:spcPts val="865"/>
              </a:spcBef>
              <a:tabLst>
                <a:tab pos="1056640" algn="l"/>
              </a:tabLst>
            </a:pPr>
            <a:r>
              <a:rPr sz="3000" spc="-155" dirty="0">
                <a:solidFill>
                  <a:srgbClr val="FF0000"/>
                </a:solidFill>
                <a:latin typeface="Arial"/>
                <a:cs typeface="Arial"/>
              </a:rPr>
              <a:t>CNN,	</a:t>
            </a:r>
            <a:r>
              <a:rPr sz="3000" spc="-5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3000" spc="-85" dirty="0">
                <a:solidFill>
                  <a:srgbClr val="FF0000"/>
                </a:solidFill>
                <a:latin typeface="Arial"/>
                <a:cs typeface="Arial"/>
              </a:rPr>
              <a:t>only </a:t>
            </a:r>
            <a:r>
              <a:rPr sz="3000" spc="-229" dirty="0">
                <a:solidFill>
                  <a:srgbClr val="FF0000"/>
                </a:solidFill>
                <a:latin typeface="Arial"/>
                <a:cs typeface="Arial"/>
              </a:rPr>
              <a:t>news </a:t>
            </a:r>
            <a:r>
              <a:rPr sz="3000" spc="-120" dirty="0">
                <a:solidFill>
                  <a:srgbClr val="FF0000"/>
                </a:solidFill>
                <a:latin typeface="Arial"/>
                <a:cs typeface="Arial"/>
              </a:rPr>
              <a:t>channel </a:t>
            </a:r>
            <a:r>
              <a:rPr sz="3000" spc="2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3000" spc="-130" dirty="0">
                <a:solidFill>
                  <a:srgbClr val="FF0000"/>
                </a:solidFill>
                <a:latin typeface="Arial"/>
                <a:cs typeface="Arial"/>
              </a:rPr>
              <a:t>cover </a:t>
            </a:r>
            <a:r>
              <a:rPr sz="3000" spc="-60" dirty="0">
                <a:solidFill>
                  <a:srgbClr val="FF0000"/>
                </a:solidFill>
                <a:latin typeface="Arial"/>
                <a:cs typeface="Arial"/>
              </a:rPr>
              <a:t>live  </a:t>
            </a:r>
            <a:r>
              <a:rPr sz="3000" spc="-120" dirty="0">
                <a:solidFill>
                  <a:srgbClr val="FF0000"/>
                </a:solidFill>
                <a:latin typeface="Arial"/>
                <a:cs typeface="Arial"/>
              </a:rPr>
              <a:t>television </a:t>
            </a:r>
            <a:r>
              <a:rPr sz="3000" spc="-135" dirty="0">
                <a:solidFill>
                  <a:srgbClr val="FF0000"/>
                </a:solidFill>
                <a:latin typeface="Arial"/>
                <a:cs typeface="Arial"/>
              </a:rPr>
              <a:t>coverage, </a:t>
            </a:r>
            <a:r>
              <a:rPr sz="3000" spc="-60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3000" spc="-105" dirty="0">
                <a:solidFill>
                  <a:srgbClr val="FF0000"/>
                </a:solidFill>
                <a:latin typeface="Arial"/>
                <a:cs typeface="Arial"/>
              </a:rPr>
              <a:t>which </a:t>
            </a:r>
            <a:r>
              <a:rPr sz="3000" spc="-20" dirty="0">
                <a:solidFill>
                  <a:srgbClr val="FF0000"/>
                </a:solidFill>
                <a:latin typeface="Arial"/>
                <a:cs typeface="Arial"/>
              </a:rPr>
              <a:t>killed </a:t>
            </a:r>
            <a:r>
              <a:rPr sz="3000" spc="-10" dirty="0">
                <a:solidFill>
                  <a:srgbClr val="FF0000"/>
                </a:solidFill>
                <a:latin typeface="Arial"/>
                <a:cs typeface="Arial"/>
              </a:rPr>
              <a:t>all </a:t>
            </a:r>
            <a:r>
              <a:rPr sz="3000" spc="-229" dirty="0">
                <a:solidFill>
                  <a:srgbClr val="FF0000"/>
                </a:solidFill>
                <a:latin typeface="Arial"/>
                <a:cs typeface="Arial"/>
              </a:rPr>
              <a:t>seven  </a:t>
            </a:r>
            <a:r>
              <a:rPr sz="3000" spc="-155" dirty="0">
                <a:solidFill>
                  <a:srgbClr val="FF0000"/>
                </a:solidFill>
                <a:latin typeface="Arial"/>
                <a:cs typeface="Arial"/>
              </a:rPr>
              <a:t>members.</a:t>
            </a:r>
            <a:endParaRPr sz="3000">
              <a:latin typeface="Arial"/>
              <a:cs typeface="Arial"/>
            </a:endParaRPr>
          </a:p>
          <a:p>
            <a:pPr marL="281940" indent="-269875">
              <a:lnSpc>
                <a:spcPct val="100000"/>
              </a:lnSpc>
              <a:spcBef>
                <a:spcPts val="315"/>
              </a:spcBef>
              <a:buFont typeface="Wingdings"/>
              <a:buChar char=""/>
              <a:tabLst>
                <a:tab pos="282575" algn="l"/>
              </a:tabLst>
            </a:pPr>
            <a:r>
              <a:rPr sz="3000" spc="-355" dirty="0">
                <a:solidFill>
                  <a:srgbClr val="FF0000"/>
                </a:solidFill>
                <a:latin typeface="Arial"/>
                <a:cs typeface="Arial"/>
              </a:rPr>
              <a:t>Jessica </a:t>
            </a:r>
            <a:r>
              <a:rPr sz="3000" spc="-295" dirty="0">
                <a:solidFill>
                  <a:srgbClr val="FF0000"/>
                </a:solidFill>
                <a:latin typeface="Arial"/>
                <a:cs typeface="Arial"/>
              </a:rPr>
              <a:t>Rescue</a:t>
            </a:r>
            <a:r>
              <a:rPr sz="3000" spc="-2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215" dirty="0">
                <a:solidFill>
                  <a:srgbClr val="FF0000"/>
                </a:solidFill>
                <a:latin typeface="Arial"/>
                <a:cs typeface="Arial"/>
              </a:rPr>
              <a:t>Case-: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ts val="3240"/>
              </a:lnSpc>
              <a:spcBef>
                <a:spcPts val="770"/>
              </a:spcBef>
            </a:pPr>
            <a:r>
              <a:rPr sz="3000" spc="-25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3000" spc="-565" dirty="0">
                <a:solidFill>
                  <a:srgbClr val="FF0000"/>
                </a:solidFill>
                <a:latin typeface="Arial"/>
                <a:cs typeface="Arial"/>
              </a:rPr>
              <a:t>18 </a:t>
            </a:r>
            <a:r>
              <a:rPr sz="3000" spc="-30" dirty="0">
                <a:solidFill>
                  <a:srgbClr val="FF0000"/>
                </a:solidFill>
                <a:latin typeface="Arial"/>
                <a:cs typeface="Arial"/>
              </a:rPr>
              <a:t>month </a:t>
            </a:r>
            <a:r>
              <a:rPr sz="3000" spc="-55" dirty="0">
                <a:solidFill>
                  <a:srgbClr val="FF0000"/>
                </a:solidFill>
                <a:latin typeface="Arial"/>
                <a:cs typeface="Arial"/>
              </a:rPr>
              <a:t>old </a:t>
            </a:r>
            <a:r>
              <a:rPr sz="3000" spc="-35" dirty="0">
                <a:solidFill>
                  <a:srgbClr val="FF0000"/>
                </a:solidFill>
                <a:latin typeface="Arial"/>
                <a:cs typeface="Arial"/>
              </a:rPr>
              <a:t>toddler </a:t>
            </a:r>
            <a:r>
              <a:rPr sz="3000" spc="-55" dirty="0">
                <a:solidFill>
                  <a:srgbClr val="FF0000"/>
                </a:solidFill>
                <a:latin typeface="Arial"/>
                <a:cs typeface="Arial"/>
              </a:rPr>
              <a:t>fell </a:t>
            </a:r>
            <a:r>
              <a:rPr sz="3000" spc="-60" dirty="0">
                <a:solidFill>
                  <a:srgbClr val="FF0000"/>
                </a:solidFill>
                <a:latin typeface="Arial"/>
                <a:cs typeface="Arial"/>
              </a:rPr>
              <a:t>down in </a:t>
            </a:r>
            <a:r>
              <a:rPr sz="30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000" spc="-3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105" dirty="0">
                <a:solidFill>
                  <a:srgbClr val="FF0000"/>
                </a:solidFill>
                <a:latin typeface="Arial"/>
                <a:cs typeface="Arial"/>
              </a:rPr>
              <a:t>well.CNN  </a:t>
            </a:r>
            <a:r>
              <a:rPr sz="3000" spc="-125" dirty="0">
                <a:solidFill>
                  <a:srgbClr val="FF0000"/>
                </a:solidFill>
                <a:latin typeface="Arial"/>
                <a:cs typeface="Arial"/>
              </a:rPr>
              <a:t>covered </a:t>
            </a:r>
            <a:r>
              <a:rPr sz="3000" spc="-135" dirty="0">
                <a:solidFill>
                  <a:srgbClr val="FF0000"/>
                </a:solidFill>
                <a:latin typeface="Arial"/>
                <a:cs typeface="Arial"/>
              </a:rPr>
              <a:t>this </a:t>
            </a:r>
            <a:r>
              <a:rPr sz="3000" spc="-229" dirty="0">
                <a:solidFill>
                  <a:srgbClr val="FF0000"/>
                </a:solidFill>
                <a:latin typeface="Arial"/>
                <a:cs typeface="Arial"/>
              </a:rPr>
              <a:t>news</a:t>
            </a:r>
            <a:r>
              <a:rPr sz="30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70" dirty="0">
                <a:solidFill>
                  <a:srgbClr val="FF0000"/>
                </a:solidFill>
                <a:latin typeface="Arial"/>
                <a:cs typeface="Arial"/>
              </a:rPr>
              <a:t>widely.</a:t>
            </a:r>
            <a:endParaRPr sz="3000">
              <a:latin typeface="Arial"/>
              <a:cs typeface="Arial"/>
            </a:endParaRPr>
          </a:p>
          <a:p>
            <a:pPr marL="281940" indent="-269875">
              <a:lnSpc>
                <a:spcPct val="100000"/>
              </a:lnSpc>
              <a:spcBef>
                <a:spcPts val="310"/>
              </a:spcBef>
              <a:buFont typeface="Wingdings"/>
              <a:buChar char=""/>
              <a:tabLst>
                <a:tab pos="282575" algn="l"/>
              </a:tabLst>
            </a:pPr>
            <a:r>
              <a:rPr sz="3000" spc="-70" dirty="0">
                <a:solidFill>
                  <a:srgbClr val="FF0000"/>
                </a:solidFill>
                <a:latin typeface="Arial"/>
                <a:cs typeface="Arial"/>
              </a:rPr>
              <a:t>Gulf</a:t>
            </a:r>
            <a:r>
              <a:rPr sz="30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50" dirty="0">
                <a:solidFill>
                  <a:srgbClr val="FF0000"/>
                </a:solidFill>
                <a:latin typeface="Arial"/>
                <a:cs typeface="Arial"/>
              </a:rPr>
              <a:t>War-:</a:t>
            </a:r>
            <a:endParaRPr sz="3000">
              <a:latin typeface="Arial"/>
              <a:cs typeface="Arial"/>
            </a:endParaRPr>
          </a:p>
          <a:p>
            <a:pPr marL="12700" marR="31115">
              <a:lnSpc>
                <a:spcPts val="3240"/>
              </a:lnSpc>
              <a:spcBef>
                <a:spcPts val="650"/>
              </a:spcBef>
            </a:pPr>
            <a:r>
              <a:rPr sz="3000" dirty="0">
                <a:solidFill>
                  <a:srgbClr val="FF0000"/>
                </a:solidFill>
                <a:latin typeface="Carlito"/>
                <a:cs typeface="Carlito"/>
              </a:rPr>
              <a:t>An </a:t>
            </a:r>
            <a:r>
              <a:rPr sz="3000" spc="-10" dirty="0">
                <a:solidFill>
                  <a:srgbClr val="FF0000"/>
                </a:solidFill>
                <a:latin typeface="Carlito"/>
                <a:cs typeface="Carlito"/>
              </a:rPr>
              <a:t>important </a:t>
            </a:r>
            <a:r>
              <a:rPr sz="3000" spc="-20" dirty="0">
                <a:solidFill>
                  <a:srgbClr val="FF0000"/>
                </a:solidFill>
                <a:latin typeface="Carlito"/>
                <a:cs typeface="Carlito"/>
              </a:rPr>
              <a:t>event </a:t>
            </a:r>
            <a:r>
              <a:rPr sz="3000" dirty="0">
                <a:solidFill>
                  <a:srgbClr val="FF0000"/>
                </a:solidFill>
                <a:latin typeface="Carlito"/>
                <a:cs typeface="Carlito"/>
              </a:rPr>
              <a:t>in </a:t>
            </a:r>
            <a:r>
              <a:rPr sz="3000" spc="-5" dirty="0">
                <a:solidFill>
                  <a:srgbClr val="FF0000"/>
                </a:solidFill>
                <a:latin typeface="Carlito"/>
                <a:cs typeface="Carlito"/>
              </a:rPr>
              <a:t>CNN </a:t>
            </a:r>
            <a:r>
              <a:rPr sz="3000" spc="-35" dirty="0">
                <a:solidFill>
                  <a:srgbClr val="FF0000"/>
                </a:solidFill>
                <a:latin typeface="Carlito"/>
                <a:cs typeface="Carlito"/>
              </a:rPr>
              <a:t>history. </a:t>
            </a:r>
            <a:r>
              <a:rPr sz="3000" dirty="0">
                <a:solidFill>
                  <a:srgbClr val="FF0000"/>
                </a:solidFill>
                <a:latin typeface="Carlito"/>
                <a:cs typeface="Carlito"/>
              </a:rPr>
              <a:t>In 1991 Gulf  </a:t>
            </a:r>
            <a:r>
              <a:rPr sz="3000" spc="-40" dirty="0">
                <a:solidFill>
                  <a:srgbClr val="FF0000"/>
                </a:solidFill>
                <a:latin typeface="Carlito"/>
                <a:cs typeface="Carlito"/>
              </a:rPr>
              <a:t>War </a:t>
            </a:r>
            <a:r>
              <a:rPr sz="3000" spc="-5" dirty="0">
                <a:solidFill>
                  <a:srgbClr val="FF0000"/>
                </a:solidFill>
                <a:latin typeface="Carlito"/>
                <a:cs typeface="Carlito"/>
              </a:rPr>
              <a:t>actually </a:t>
            </a:r>
            <a:r>
              <a:rPr sz="3000" spc="-10" dirty="0">
                <a:solidFill>
                  <a:srgbClr val="FF0000"/>
                </a:solidFill>
                <a:latin typeface="Carlito"/>
                <a:cs typeface="Carlito"/>
              </a:rPr>
              <a:t>took</a:t>
            </a:r>
            <a:r>
              <a:rPr sz="3000" spc="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rlito"/>
                <a:cs typeface="Carlito"/>
              </a:rPr>
              <a:t>place.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30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6629" y="377697"/>
            <a:ext cx="365315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FFFF00"/>
                </a:solidFill>
                <a:latin typeface="Carlito"/>
                <a:cs typeface="Carlito"/>
              </a:rPr>
              <a:t>Continuation…..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433778"/>
            <a:ext cx="8012430" cy="48063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89560" indent="-27749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290195" algn="l"/>
              </a:tabLst>
            </a:pP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September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11 </a:t>
            </a:r>
            <a:r>
              <a:rPr sz="3200" spc="-30" dirty="0">
                <a:solidFill>
                  <a:srgbClr val="FFFF00"/>
                </a:solidFill>
                <a:latin typeface="Carlito"/>
                <a:cs typeface="Carlito"/>
              </a:rPr>
              <a:t>Attacks-:</a:t>
            </a:r>
            <a:endParaRPr sz="3200">
              <a:latin typeface="Carlito"/>
              <a:cs typeface="Carlito"/>
            </a:endParaRPr>
          </a:p>
          <a:p>
            <a:pPr marL="12700" marR="121920">
              <a:lnSpc>
                <a:spcPts val="3460"/>
              </a:lnSpc>
              <a:spcBef>
                <a:spcPts val="819"/>
              </a:spcBef>
            </a:pP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A </a:t>
            </a:r>
            <a:r>
              <a:rPr sz="3200" spc="-20" dirty="0">
                <a:solidFill>
                  <a:srgbClr val="FFFF00"/>
                </a:solidFill>
                <a:latin typeface="Carlito"/>
                <a:cs typeface="Carlito"/>
              </a:rPr>
              <a:t>devastating </a:t>
            </a:r>
            <a:r>
              <a:rPr sz="3200" spc="-45" dirty="0">
                <a:solidFill>
                  <a:srgbClr val="FFFF00"/>
                </a:solidFill>
                <a:latin typeface="Carlito"/>
                <a:cs typeface="Carlito"/>
              </a:rPr>
              <a:t>Terrorist </a:t>
            </a:r>
            <a:r>
              <a:rPr sz="3200" spc="-30" dirty="0">
                <a:solidFill>
                  <a:srgbClr val="FFFF00"/>
                </a:solidFill>
                <a:latin typeface="Carlito"/>
                <a:cs typeface="Carlito"/>
              </a:rPr>
              <a:t>Attack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in </a:t>
            </a:r>
            <a:r>
              <a:rPr sz="3200" spc="-25" dirty="0">
                <a:solidFill>
                  <a:srgbClr val="FFFF00"/>
                </a:solidFill>
                <a:latin typeface="Carlito"/>
                <a:cs typeface="Carlito"/>
              </a:rPr>
              <a:t>America’s  </a:t>
            </a:r>
            <a:r>
              <a:rPr sz="3200" spc="-35" dirty="0">
                <a:solidFill>
                  <a:srgbClr val="FFFF00"/>
                </a:solidFill>
                <a:latin typeface="Carlito"/>
                <a:cs typeface="Carlito"/>
              </a:rPr>
              <a:t>history.CNN </a:t>
            </a:r>
            <a:r>
              <a:rPr sz="3200" spc="-10" dirty="0">
                <a:solidFill>
                  <a:srgbClr val="FFFF00"/>
                </a:solidFill>
                <a:latin typeface="Carlito"/>
                <a:cs typeface="Carlito"/>
              </a:rPr>
              <a:t>was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the </a:t>
            </a:r>
            <a:r>
              <a:rPr sz="3200" spc="-25" dirty="0">
                <a:solidFill>
                  <a:srgbClr val="FFFF00"/>
                </a:solidFill>
                <a:latin typeface="Carlito"/>
                <a:cs typeface="Carlito"/>
              </a:rPr>
              <a:t>first </a:t>
            </a:r>
            <a:r>
              <a:rPr sz="3200" spc="-10" dirty="0">
                <a:solidFill>
                  <a:srgbClr val="FFFF00"/>
                </a:solidFill>
                <a:latin typeface="Carlito"/>
                <a:cs typeface="Carlito"/>
              </a:rPr>
              <a:t>news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channel </a:t>
            </a:r>
            <a:r>
              <a:rPr sz="3200" spc="-25" dirty="0">
                <a:solidFill>
                  <a:srgbClr val="FFFF00"/>
                </a:solidFill>
                <a:latin typeface="Carlito"/>
                <a:cs typeface="Carlito"/>
              </a:rPr>
              <a:t>to </a:t>
            </a:r>
            <a:r>
              <a:rPr sz="3200" spc="-35" dirty="0">
                <a:solidFill>
                  <a:srgbClr val="FFFF00"/>
                </a:solidFill>
                <a:latin typeface="Carlito"/>
                <a:cs typeface="Carlito"/>
              </a:rPr>
              <a:t>broke 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the </a:t>
            </a:r>
            <a:r>
              <a:rPr sz="3200" spc="-10" dirty="0">
                <a:solidFill>
                  <a:srgbClr val="FFFF00"/>
                </a:solidFill>
                <a:latin typeface="Carlito"/>
                <a:cs typeface="Carlito"/>
              </a:rPr>
              <a:t>news.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Anchor </a:t>
            </a:r>
            <a:r>
              <a:rPr sz="3200" spc="-15" dirty="0">
                <a:solidFill>
                  <a:srgbClr val="FFFF00"/>
                </a:solidFill>
                <a:latin typeface="Carlito"/>
                <a:cs typeface="Carlito"/>
              </a:rPr>
              <a:t>Carol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Lin </a:t>
            </a:r>
            <a:r>
              <a:rPr sz="3200" spc="-10" dirty="0">
                <a:solidFill>
                  <a:srgbClr val="FFFF00"/>
                </a:solidFill>
                <a:latin typeface="Carlito"/>
                <a:cs typeface="Carlito"/>
              </a:rPr>
              <a:t>was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on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air ,who  </a:t>
            </a:r>
            <a:r>
              <a:rPr sz="3200" spc="-10" dirty="0">
                <a:solidFill>
                  <a:srgbClr val="FFFF00"/>
                </a:solidFill>
                <a:latin typeface="Carlito"/>
                <a:cs typeface="Carlito"/>
              </a:rPr>
              <a:t>reported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this </a:t>
            </a:r>
            <a:r>
              <a:rPr sz="3200" spc="-15" dirty="0">
                <a:solidFill>
                  <a:srgbClr val="FFFF00"/>
                </a:solidFill>
                <a:latin typeface="Carlito"/>
                <a:cs typeface="Carlito"/>
              </a:rPr>
              <a:t>news </a:t>
            </a:r>
            <a:r>
              <a:rPr sz="3200" spc="-20" dirty="0">
                <a:solidFill>
                  <a:srgbClr val="FFFF00"/>
                </a:solidFill>
                <a:latin typeface="Carlito"/>
                <a:cs typeface="Carlito"/>
              </a:rPr>
              <a:t>to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the</a:t>
            </a:r>
            <a:r>
              <a:rPr sz="3200" spc="1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spc="-15" dirty="0">
                <a:solidFill>
                  <a:srgbClr val="FFFF00"/>
                </a:solidFill>
                <a:latin typeface="Carlito"/>
                <a:cs typeface="Carlito"/>
              </a:rPr>
              <a:t>viewers.</a:t>
            </a:r>
            <a:endParaRPr sz="3200">
              <a:latin typeface="Carlito"/>
              <a:cs typeface="Carlito"/>
            </a:endParaRPr>
          </a:p>
          <a:p>
            <a:pPr marL="289560" indent="-277495">
              <a:lnSpc>
                <a:spcPct val="100000"/>
              </a:lnSpc>
              <a:spcBef>
                <a:spcPts val="325"/>
              </a:spcBef>
              <a:buFont typeface="Wingdings"/>
              <a:buChar char=""/>
              <a:tabLst>
                <a:tab pos="290195" algn="l"/>
              </a:tabLst>
            </a:pP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2008 and 2011 </a:t>
            </a:r>
            <a:r>
              <a:rPr sz="3200" spc="-25" dirty="0">
                <a:solidFill>
                  <a:srgbClr val="FFFF00"/>
                </a:solidFill>
                <a:latin typeface="Carlito"/>
                <a:cs typeface="Carlito"/>
              </a:rPr>
              <a:t>U.S</a:t>
            </a:r>
            <a:r>
              <a:rPr sz="3200" spc="5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election-:</a:t>
            </a:r>
            <a:endParaRPr sz="3200">
              <a:latin typeface="Carlito"/>
              <a:cs typeface="Carlito"/>
            </a:endParaRPr>
          </a:p>
          <a:p>
            <a:pPr marL="12700" marR="5080">
              <a:lnSpc>
                <a:spcPct val="90000"/>
              </a:lnSpc>
              <a:spcBef>
                <a:spcPts val="765"/>
              </a:spcBef>
            </a:pP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CNN </a:t>
            </a:r>
            <a:r>
              <a:rPr sz="3200" spc="-15" dirty="0">
                <a:solidFill>
                  <a:srgbClr val="FFFF00"/>
                </a:solidFill>
                <a:latin typeface="Carlito"/>
                <a:cs typeface="Carlito"/>
              </a:rPr>
              <a:t>devoted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a </a:t>
            </a:r>
            <a:r>
              <a:rPr sz="3200" spc="-20" dirty="0">
                <a:solidFill>
                  <a:srgbClr val="FFFF00"/>
                </a:solidFill>
                <a:latin typeface="Carlito"/>
                <a:cs typeface="Carlito"/>
              </a:rPr>
              <a:t>large coverage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on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these 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elections. </a:t>
            </a:r>
            <a:r>
              <a:rPr sz="3200" spc="-10" dirty="0">
                <a:solidFill>
                  <a:srgbClr val="FFFF00"/>
                </a:solidFill>
                <a:latin typeface="Carlito"/>
                <a:cs typeface="Carlito"/>
              </a:rPr>
              <a:t>Intense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period </a:t>
            </a:r>
            <a:r>
              <a:rPr sz="3200" spc="-30" dirty="0">
                <a:solidFill>
                  <a:srgbClr val="FFFF00"/>
                </a:solidFill>
                <a:latin typeface="Carlito"/>
                <a:cs typeface="Carlito"/>
              </a:rPr>
              <a:t>for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the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CNN. </a:t>
            </a:r>
            <a:r>
              <a:rPr sz="3200" spc="-45" dirty="0">
                <a:solidFill>
                  <a:srgbClr val="FFFF00"/>
                </a:solidFill>
                <a:latin typeface="Carlito"/>
                <a:cs typeface="Carlito"/>
              </a:rPr>
              <a:t>At </a:t>
            </a:r>
            <a:r>
              <a:rPr sz="3200" spc="-10" dirty="0">
                <a:solidFill>
                  <a:srgbClr val="FFFF00"/>
                </a:solidFill>
                <a:latin typeface="Carlito"/>
                <a:cs typeface="Carlito"/>
              </a:rPr>
              <a:t>that 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time,CNN </a:t>
            </a:r>
            <a:r>
              <a:rPr sz="3200" spc="-15" dirty="0">
                <a:solidFill>
                  <a:srgbClr val="FFFF00"/>
                </a:solidFill>
                <a:latin typeface="Carlito"/>
                <a:cs typeface="Carlito"/>
              </a:rPr>
              <a:t>focused </a:t>
            </a:r>
            <a:r>
              <a:rPr sz="3200" spc="-10" dirty="0">
                <a:solidFill>
                  <a:srgbClr val="FFFF00"/>
                </a:solidFill>
                <a:latin typeface="Carlito"/>
                <a:cs typeface="Carlito"/>
              </a:rPr>
              <a:t>more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on political </a:t>
            </a:r>
            <a:r>
              <a:rPr sz="3200" spc="-15" dirty="0">
                <a:solidFill>
                  <a:srgbClr val="FFFF00"/>
                </a:solidFill>
                <a:latin typeface="Carlito"/>
                <a:cs typeface="Carlito"/>
              </a:rPr>
              <a:t>debates </a:t>
            </a:r>
            <a:r>
              <a:rPr sz="3200" dirty="0">
                <a:solidFill>
                  <a:srgbClr val="FFFF00"/>
                </a:solidFill>
                <a:latin typeface="Carlito"/>
                <a:cs typeface="Carlito"/>
              </a:rPr>
              <a:t>and  </a:t>
            </a:r>
            <a:r>
              <a:rPr sz="3200" spc="-5" dirty="0">
                <a:solidFill>
                  <a:srgbClr val="FFFF00"/>
                </a:solidFill>
                <a:latin typeface="Carlito"/>
                <a:cs typeface="Carlito"/>
              </a:rPr>
              <a:t>election</a:t>
            </a:r>
            <a:r>
              <a:rPr sz="3200" spc="-1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spc="-20" dirty="0">
                <a:solidFill>
                  <a:srgbClr val="FFFF00"/>
                </a:solidFill>
                <a:latin typeface="Carlito"/>
                <a:cs typeface="Carlito"/>
              </a:rPr>
              <a:t>coverage.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342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contents</vt:lpstr>
      <vt:lpstr>PowerPoint Presentation</vt:lpstr>
      <vt:lpstr>Continuation…</vt:lpstr>
      <vt:lpstr>Interesting facts of CNN…</vt:lpstr>
      <vt:lpstr>PowerPoint Presentation</vt:lpstr>
      <vt:lpstr>Sister channels of CNN…</vt:lpstr>
      <vt:lpstr>PowerPoint Presentation</vt:lpstr>
      <vt:lpstr>Continuation…..</vt:lpstr>
      <vt:lpstr>CNN PROJECT- Ending Modern Day Slavery</vt:lpstr>
      <vt:lpstr>Quote by Ted Turner.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92320</dc:creator>
  <cp:lastModifiedBy>923206035640</cp:lastModifiedBy>
  <cp:revision>2</cp:revision>
  <dcterms:created xsi:type="dcterms:W3CDTF">2020-05-03T15:57:59Z</dcterms:created>
  <dcterms:modified xsi:type="dcterms:W3CDTF">2020-05-03T16:01:19Z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2020-05-03T00:00:00Z</vt:filetime>
  </property>
</Properties>
</file>