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6B72-824D-4E72-A38D-E154A453E9D2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E2B3379-F765-4606-90ED-7BB841C246E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6B72-824D-4E72-A38D-E154A453E9D2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3379-F765-4606-90ED-7BB841C246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6B72-824D-4E72-A38D-E154A453E9D2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3379-F765-4606-90ED-7BB841C246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6B72-824D-4E72-A38D-E154A453E9D2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3379-F765-4606-90ED-7BB841C246E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6B72-824D-4E72-A38D-E154A453E9D2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E2B3379-F765-4606-90ED-7BB841C246E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6B72-824D-4E72-A38D-E154A453E9D2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3379-F765-4606-90ED-7BB841C246E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6B72-824D-4E72-A38D-E154A453E9D2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3379-F765-4606-90ED-7BB841C246E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6B72-824D-4E72-A38D-E154A453E9D2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3379-F765-4606-90ED-7BB841C246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6B72-824D-4E72-A38D-E154A453E9D2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3379-F765-4606-90ED-7BB841C246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6B72-824D-4E72-A38D-E154A453E9D2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3379-F765-4606-90ED-7BB841C246E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6B72-824D-4E72-A38D-E154A453E9D2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E2B3379-F765-4606-90ED-7BB841C246E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8256B72-824D-4E72-A38D-E154A453E9D2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E2B3379-F765-4606-90ED-7BB841C246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Instructor: </a:t>
            </a:r>
            <a:r>
              <a:rPr lang="en-US" dirty="0" err="1" smtClean="0"/>
              <a:t>Attiqa</a:t>
            </a:r>
            <a:r>
              <a:rPr lang="en-US" dirty="0" smtClean="0"/>
              <a:t> </a:t>
            </a:r>
            <a:r>
              <a:rPr lang="en-US" dirty="0" err="1" smtClean="0"/>
              <a:t>Riaz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Preposition and its types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 of </a:t>
            </a:r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indicates the origin someone or something gets originated from.</a:t>
            </a:r>
          </a:p>
          <a:p>
            <a:r>
              <a:rPr lang="en-US" dirty="0" smtClean="0"/>
              <a:t>Mostly include from and by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r>
              <a:rPr lang="en-US" dirty="0" smtClean="0"/>
              <a:t>Rachel receives money from her father</a:t>
            </a:r>
          </a:p>
          <a:p>
            <a:r>
              <a:rPr lang="en-US" dirty="0" smtClean="0"/>
              <a:t>The card was given to me by my friend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 </a:t>
            </a:r>
            <a:r>
              <a:rPr lang="en-US" dirty="0" smtClean="0"/>
              <a:t>of </a:t>
            </a:r>
            <a:r>
              <a:rPr lang="en-US" dirty="0" err="1" smtClean="0"/>
              <a:t>posession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indicates something or someone’s </a:t>
            </a:r>
            <a:r>
              <a:rPr lang="en-US" dirty="0" err="1" smtClean="0"/>
              <a:t>posession</a:t>
            </a:r>
            <a:endParaRPr lang="en-US" dirty="0" smtClean="0"/>
          </a:p>
          <a:p>
            <a:r>
              <a:rPr lang="en-US" dirty="0" smtClean="0"/>
              <a:t>These include with, of and to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r>
              <a:rPr lang="en-US" dirty="0" smtClean="0"/>
              <a:t>This is the property of my late father</a:t>
            </a:r>
          </a:p>
          <a:p>
            <a:r>
              <a:rPr lang="en-US" dirty="0" smtClean="0"/>
              <a:t>The antique clock belongs to my mother</a:t>
            </a:r>
          </a:p>
          <a:p>
            <a:r>
              <a:rPr lang="en-US" dirty="0" smtClean="0"/>
              <a:t>He my friend of class 6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End..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preposition introduces a noun or a pronoun</a:t>
            </a:r>
          </a:p>
          <a:p>
            <a:r>
              <a:rPr lang="en-US" dirty="0" smtClean="0"/>
              <a:t>The word that preposition introduces is an object</a:t>
            </a:r>
          </a:p>
          <a:p>
            <a:r>
              <a:rPr lang="en-US" dirty="0" smtClean="0"/>
              <a:t>It is a word that tells about position or direction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r>
              <a:rPr lang="en-US" dirty="0" smtClean="0"/>
              <a:t>She worked at her desk</a:t>
            </a:r>
          </a:p>
          <a:p>
            <a:r>
              <a:rPr lang="en-US" dirty="0" smtClean="0"/>
              <a:t>The sun was in the sky</a:t>
            </a:r>
          </a:p>
          <a:p>
            <a:r>
              <a:rPr lang="en-US" dirty="0" smtClean="0"/>
              <a:t>The book is on the table</a:t>
            </a:r>
          </a:p>
          <a:p>
            <a:r>
              <a:rPr lang="en-US" dirty="0" smtClean="0"/>
              <a:t>The children climbed the mountain without fear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preposition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Preposition of time</a:t>
            </a:r>
          </a:p>
          <a:p>
            <a:r>
              <a:rPr lang="en-US" dirty="0" smtClean="0"/>
              <a:t>Preposition of place</a:t>
            </a:r>
          </a:p>
          <a:p>
            <a:r>
              <a:rPr lang="en-US" dirty="0" smtClean="0"/>
              <a:t>Preposition of movement</a:t>
            </a:r>
          </a:p>
          <a:p>
            <a:r>
              <a:rPr lang="en-US" dirty="0" smtClean="0"/>
              <a:t>Preposition of manner</a:t>
            </a:r>
          </a:p>
          <a:p>
            <a:r>
              <a:rPr lang="en-US" dirty="0" smtClean="0"/>
              <a:t>Preposition of agent/ instrument</a:t>
            </a:r>
          </a:p>
          <a:p>
            <a:r>
              <a:rPr lang="en-US" dirty="0" smtClean="0"/>
              <a:t>Preposition of measure</a:t>
            </a:r>
          </a:p>
          <a:p>
            <a:r>
              <a:rPr lang="en-US" dirty="0" smtClean="0"/>
              <a:t>Preposition of source</a:t>
            </a:r>
          </a:p>
          <a:p>
            <a:r>
              <a:rPr lang="en-US" dirty="0" smtClean="0"/>
              <a:t>Preposition of possession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Preposition of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Preposition of time usually indicate the happening of an action either in present, past or future.</a:t>
            </a:r>
          </a:p>
          <a:p>
            <a:r>
              <a:rPr lang="en-US" dirty="0" smtClean="0"/>
              <a:t>Following are preposition of time such as: at, on, in, before, after and during </a:t>
            </a:r>
          </a:p>
          <a:p>
            <a:pPr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The company called meeting on 25</a:t>
            </a:r>
            <a:r>
              <a:rPr lang="en-US" baseline="30000" dirty="0" smtClean="0"/>
              <a:t>th</a:t>
            </a:r>
            <a:r>
              <a:rPr lang="en-US" dirty="0" smtClean="0"/>
              <a:t> December</a:t>
            </a:r>
          </a:p>
          <a:p>
            <a:r>
              <a:rPr lang="en-US" dirty="0" smtClean="0"/>
              <a:t>There is holiday in February</a:t>
            </a:r>
          </a:p>
          <a:p>
            <a:r>
              <a:rPr lang="en-US" dirty="0" smtClean="0"/>
              <a:t>There is class at 12p.m. </a:t>
            </a:r>
          </a:p>
          <a:p>
            <a:r>
              <a:rPr lang="en-US" dirty="0" smtClean="0"/>
              <a:t>I’ve been ill since Saturday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 of place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Preposition of place </a:t>
            </a:r>
            <a:r>
              <a:rPr lang="en-US" dirty="0" smtClean="0"/>
              <a:t>describes the place or position</a:t>
            </a:r>
          </a:p>
          <a:p>
            <a:r>
              <a:rPr lang="en-US" dirty="0" smtClean="0"/>
              <a:t>Most common examples can be: in, at, or on.</a:t>
            </a:r>
          </a:p>
          <a:p>
            <a:pPr>
              <a:buNone/>
            </a:pPr>
            <a:r>
              <a:rPr lang="en-US" dirty="0" smtClean="0"/>
              <a:t>Examples: </a:t>
            </a:r>
          </a:p>
          <a:p>
            <a:r>
              <a:rPr lang="en-US" dirty="0" smtClean="0"/>
              <a:t>The book is on the shelf</a:t>
            </a:r>
          </a:p>
          <a:p>
            <a:r>
              <a:rPr lang="en-US" dirty="0" smtClean="0"/>
              <a:t>Clothes are in your room</a:t>
            </a:r>
          </a:p>
          <a:p>
            <a:r>
              <a:rPr lang="en-US" dirty="0" smtClean="0"/>
              <a:t>We like the cups at the supermarket </a:t>
            </a:r>
          </a:p>
          <a:p>
            <a:r>
              <a:rPr lang="en-US" dirty="0" smtClean="0"/>
              <a:t>Broom is under the sofa </a:t>
            </a:r>
          </a:p>
          <a:p>
            <a:r>
              <a:rPr lang="en-US" dirty="0" smtClean="0"/>
              <a:t>The puppy was outside the house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 of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Preposition of </a:t>
            </a:r>
            <a:r>
              <a:rPr lang="en-US" dirty="0" smtClean="0"/>
              <a:t>movement indicates direction in which something or someone is moving.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r>
              <a:rPr lang="en-US" dirty="0" smtClean="0"/>
              <a:t>We are going to the park for Tom’s training</a:t>
            </a:r>
          </a:p>
          <a:p>
            <a:r>
              <a:rPr lang="en-US" dirty="0" smtClean="0"/>
              <a:t>The ball rolled across the field quickly </a:t>
            </a:r>
          </a:p>
          <a:p>
            <a:r>
              <a:rPr lang="en-US" dirty="0" smtClean="0"/>
              <a:t>The train passed through the tunnel</a:t>
            </a:r>
          </a:p>
          <a:p>
            <a:r>
              <a:rPr lang="en-US" dirty="0" smtClean="0"/>
              <a:t>We looked into the sky all night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 of manner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Preposition of manner </a:t>
            </a:r>
            <a:r>
              <a:rPr lang="en-US" dirty="0" smtClean="0"/>
              <a:t>describes the way things happen</a:t>
            </a:r>
          </a:p>
          <a:p>
            <a:r>
              <a:rPr lang="en-US" dirty="0" smtClean="0"/>
              <a:t>These include by, with, like, on and in</a:t>
            </a:r>
          </a:p>
          <a:p>
            <a:pPr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The children go to school by bus</a:t>
            </a:r>
          </a:p>
          <a:p>
            <a:r>
              <a:rPr lang="en-US" dirty="0" smtClean="0"/>
              <a:t>The young girl sang like a professional</a:t>
            </a:r>
          </a:p>
          <a:p>
            <a:r>
              <a:rPr lang="en-US" dirty="0" smtClean="0"/>
              <a:t>They travelled on foot due to bad road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 of Agent or Instrument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indicates action conducted on something or by something.</a:t>
            </a:r>
          </a:p>
          <a:p>
            <a:r>
              <a:rPr lang="en-US" dirty="0" smtClean="0"/>
              <a:t>It includes by and with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r>
              <a:rPr lang="en-US" dirty="0" smtClean="0"/>
              <a:t>The drama was written by Kumar</a:t>
            </a:r>
          </a:p>
          <a:p>
            <a:r>
              <a:rPr lang="en-US" dirty="0" smtClean="0"/>
              <a:t>She painted the picture with her charcoal pen</a:t>
            </a:r>
          </a:p>
          <a:p>
            <a:r>
              <a:rPr lang="en-US" dirty="0" smtClean="0"/>
              <a:t>The building was built by my uncle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 of 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Preposition of </a:t>
            </a:r>
            <a:r>
              <a:rPr lang="en-US" dirty="0" smtClean="0"/>
              <a:t>measure indicates the quality of something</a:t>
            </a:r>
          </a:p>
          <a:p>
            <a:r>
              <a:rPr lang="en-US" dirty="0" smtClean="0"/>
              <a:t>These include by and of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r>
              <a:rPr lang="en-US" dirty="0" smtClean="0"/>
              <a:t>The shopkeeper sells the material by meter</a:t>
            </a:r>
          </a:p>
          <a:p>
            <a:r>
              <a:rPr lang="en-US" dirty="0" smtClean="0"/>
              <a:t>He brought a kilogram of tomatoes for salad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1475</TotalTime>
  <Words>458</Words>
  <Application>Microsoft Office PowerPoint</Application>
  <PresentationFormat>On-screen Show 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Preposition and its types</vt:lpstr>
      <vt:lpstr>Preposition </vt:lpstr>
      <vt:lpstr>Types of preposition </vt:lpstr>
      <vt:lpstr>Preposition of time</vt:lpstr>
      <vt:lpstr>Preposition of place </vt:lpstr>
      <vt:lpstr>Preposition of movement</vt:lpstr>
      <vt:lpstr>Preposition of manner </vt:lpstr>
      <vt:lpstr>Preposition of Agent or Instrument</vt:lpstr>
      <vt:lpstr>Preposition of measure</vt:lpstr>
      <vt:lpstr>Preposition of source</vt:lpstr>
      <vt:lpstr>Preposition of posession</vt:lpstr>
      <vt:lpstr>End..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Preposition and its types</dc:title>
  <dc:creator>mlc</dc:creator>
  <cp:lastModifiedBy>mlc</cp:lastModifiedBy>
  <cp:revision>24</cp:revision>
  <dcterms:created xsi:type="dcterms:W3CDTF">2020-12-17T04:35:55Z</dcterms:created>
  <dcterms:modified xsi:type="dcterms:W3CDTF">2020-12-18T05:11:31Z</dcterms:modified>
</cp:coreProperties>
</file>