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Passion in the Desert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Analysis &amp; Themes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0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Writer’s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French novelist &amp; playwright</a:t>
            </a:r>
          </a:p>
          <a:p>
            <a:r>
              <a:rPr lang="en-US" dirty="0" smtClean="0"/>
              <a:t>Deals with Post-Napoleonic French life in his writings (1799-1825)</a:t>
            </a:r>
          </a:p>
          <a:p>
            <a:r>
              <a:rPr lang="en-US" dirty="0" smtClean="0"/>
              <a:t>One of the founders of realism (representing reality as it is)</a:t>
            </a:r>
          </a:p>
          <a:p>
            <a:r>
              <a:rPr lang="en-US" dirty="0" smtClean="0"/>
              <a:t>Creates multi-faceted characters &amp; mixes inanimate objects in his writings</a:t>
            </a:r>
          </a:p>
          <a:p>
            <a:r>
              <a:rPr lang="en-US" dirty="0"/>
              <a:t>C</a:t>
            </a:r>
            <a:r>
              <a:rPr lang="en-US" dirty="0" smtClean="0"/>
              <a:t>haracters </a:t>
            </a:r>
            <a:r>
              <a:rPr lang="en-US" dirty="0"/>
              <a:t>depict a particular range of social types: the noble soldier, the scoundrel, the proud workman, the fearless spy, the alluring mistress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532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Love Story about friendship between a man &amp; a panther in Egyptian desert</a:t>
            </a:r>
          </a:p>
          <a:p>
            <a:r>
              <a:rPr lang="en-US" dirty="0"/>
              <a:t>Genre of the </a:t>
            </a:r>
            <a:r>
              <a:rPr lang="en-US" dirty="0" smtClean="0"/>
              <a:t>story: A Fantasy: </a:t>
            </a:r>
          </a:p>
          <a:p>
            <a:r>
              <a:rPr lang="en-US" dirty="0" smtClean="0"/>
              <a:t>The </a:t>
            </a:r>
            <a:r>
              <a:rPr lang="en-US" dirty="0"/>
              <a:t>writer veils his ideas behind a narrative mystery or </a:t>
            </a:r>
            <a:r>
              <a:rPr lang="en-US" dirty="0" smtClean="0"/>
              <a:t>fantasy</a:t>
            </a:r>
          </a:p>
          <a:p>
            <a:r>
              <a:rPr lang="en-US" dirty="0" smtClean="0"/>
              <a:t>A </a:t>
            </a:r>
            <a:r>
              <a:rPr lang="en-US" dirty="0"/>
              <a:t>story inside the story ( A man narrates the story of a man (Mr. Martin) to a woman.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76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Primary theme: beauty &amp; cruelty of nature</a:t>
            </a:r>
          </a:p>
          <a:p>
            <a:r>
              <a:rPr lang="en-US" dirty="0" smtClean="0"/>
              <a:t>Love &amp; Distrust (</a:t>
            </a:r>
            <a:r>
              <a:rPr lang="en-US" dirty="0"/>
              <a:t>The </a:t>
            </a:r>
            <a:r>
              <a:rPr lang="en-US" dirty="0" smtClean="0"/>
              <a:t>clashing </a:t>
            </a:r>
            <a:r>
              <a:rPr lang="en-US" dirty="0"/>
              <a:t>emotions of </a:t>
            </a:r>
            <a:r>
              <a:rPr lang="en-US" dirty="0" smtClean="0"/>
              <a:t>love </a:t>
            </a:r>
            <a:r>
              <a:rPr lang="en-US" dirty="0"/>
              <a:t>and logical mistrust are used to draw out the complex emotions that humans can feel only when love and distrust </a:t>
            </a:r>
            <a:r>
              <a:rPr lang="en-US" dirty="0" smtClean="0"/>
              <a:t>mingle)</a:t>
            </a:r>
          </a:p>
          <a:p>
            <a:r>
              <a:rPr lang="en-US" dirty="0" smtClean="0"/>
              <a:t>Loosing trust can lead to remorseful decisions. So the trust is very much important to keep the </a:t>
            </a:r>
            <a:r>
              <a:rPr lang="en-US" smtClean="0"/>
              <a:t>love alive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05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idea of human </a:t>
            </a:r>
            <a:r>
              <a:rPr lang="en-US" b="1" dirty="0"/>
              <a:t>insecurity</a:t>
            </a:r>
            <a:r>
              <a:rPr lang="en-US" dirty="0"/>
              <a:t> is dealt with extensively in the story as the man continually suspects the panther of wanting to eat </a:t>
            </a:r>
            <a:r>
              <a:rPr lang="en-US" dirty="0" smtClean="0"/>
              <a:t>him.</a:t>
            </a:r>
          </a:p>
          <a:p>
            <a:r>
              <a:rPr lang="en-US" b="1" dirty="0" smtClean="0"/>
              <a:t>Implications of the story: </a:t>
            </a:r>
            <a:r>
              <a:rPr lang="en-US" dirty="0"/>
              <a:t>we should be less cynical in life, that we should enjoy things as they are, simple and beautiful, and not be overly suspicious, insecure, and distrustful of others.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75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260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 Passion in the Desert</vt:lpstr>
      <vt:lpstr>Writer’s Introduction</vt:lpstr>
      <vt:lpstr>About the story</vt:lpstr>
      <vt:lpstr>About the Themes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Passion in the Desert</dc:title>
  <dc:creator>Qamar Hussain</dc:creator>
  <cp:lastModifiedBy>Qamar Hussain</cp:lastModifiedBy>
  <cp:revision>6</cp:revision>
  <dcterms:created xsi:type="dcterms:W3CDTF">2006-08-16T00:00:00Z</dcterms:created>
  <dcterms:modified xsi:type="dcterms:W3CDTF">2020-03-23T15:52:49Z</dcterms:modified>
</cp:coreProperties>
</file>