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7" r:id="rId37"/>
    <p:sldId id="329" r:id="rId38"/>
    <p:sldId id="331" r:id="rId39"/>
    <p:sldId id="333" r:id="rId40"/>
    <p:sldId id="335" r:id="rId41"/>
    <p:sldId id="337" r:id="rId42"/>
    <p:sldId id="339" r:id="rId43"/>
    <p:sldId id="341" r:id="rId44"/>
    <p:sldId id="343" r:id="rId45"/>
    <p:sldId id="345" r:id="rId46"/>
    <p:sldId id="347" r:id="rId47"/>
    <p:sldId id="349" r:id="rId48"/>
    <p:sldId id="351" r:id="rId49"/>
    <p:sldId id="35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18C39-D029-4DC5-86CC-15BB9C7EE47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F197-3C10-4215-814F-6A38667C92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Peripheral Neuropathy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Dr. AMIR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Nazir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7459" name="Picture 2" descr="F:\peripheral-neuropathy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8483" name="Picture 2" descr="F:\peripheral-neuropathy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9507" name="Picture 2" descr="F:\peripheral-neuropathy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0531" name="Picture 2" descr="F:\peripheral-neuropath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1555" name="Picture 2" descr="F:\peripheral-neuropathy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2579" name="Picture 2" descr="F:\peripheral-neuropathy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3603" name="Picture 2" descr="F:\peripheral-neuropathy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4627" name="Picture 2" descr="F:\peripheral-neuropathy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5651" name="Picture 2" descr="F:\peripheral-neuropathy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6675" name="Picture 2" descr="F:\peripheral-neuropath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79267" name="Picture 2" descr="F:\peripheral-neuropathy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7699" name="Picture 2" descr="F:\peripheral-neuropathy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8723" name="Picture 2" descr="F:\peripheral-neuropathy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9747" name="Picture 2" descr="F:\peripheral-neuropathy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0771" name="Picture 2" descr="F:\peripheral-neuropathy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1795" name="Picture 2" descr="F:\peripheral-neuropathy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2819" name="Picture 2" descr="F:\peripheral-neuropathy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3843" name="Picture 2" descr="F:\peripheral-neuropathy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4867" name="Picture 2" descr="F:\peripheral-neuropathy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5891" name="Picture 2" descr="F:\peripheral-neuropathy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6915" name="Picture 2" descr="F:\peripheral-neuropathy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0291" name="Picture 2" descr="F:\peripheral-neuropathy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7939" name="Picture 2" descr="F:\peripheral-neuropathy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8963" name="Picture 2" descr="F:\peripheral-neuropathy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9987" name="Picture 2" descr="F:\peripheral-neuropathy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1011" name="Picture 2" descr="F:\peripheral-neuropathy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2035" name="Picture 2" descr="F:\peripheral-neuropathy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3059" name="Picture 2" descr="F:\peripheral-neuropathy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4083" name="Picture 2" descr="F:\peripheral-neuropathy-5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5107" name="Picture 2" descr="F:\peripheral-neuropathy-5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6131" name="Picture 2" descr="F:\peripheral-neuropathy-5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7155" name="Picture 2" descr="F:\peripheral-neuropathy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1315" name="Picture 2" descr="F:\peripheral-neuropathy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8179" name="Picture 2" descr="F:\peripheral-neuropathy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203" name="Picture 2" descr="F:\peripheral-neuropathy-5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0227" name="Picture 2" descr="F:\peripheral-neuropathy-6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1251" name="Picture 2" descr="F:\peripheral-neuropathy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2275" name="Picture 2" descr="F:\peripheral-neuropathy-6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3299" name="Picture 2" descr="F:\peripheral-neuropathy-6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4323" name="Picture 2" descr="F:\peripheral-neuropathy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5347" name="Picture 2" descr="F:\peripheral-neuropathy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"/>
            <a:ext cx="9144000" cy="66294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6371" name="Picture 2" descr="F:\peripheral-neuropathy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2339" name="Picture 2" descr="F:\peripheral-neuropathy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3363" name="Picture 2" descr="F:\peripheral-neuropathy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4387" name="Picture 2" descr="F:\peripheral-neuropathy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5411" name="Picture 2" descr="F:\peripheral-neuropathy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6435" name="Picture 2" descr="F:\peripheral-neuropathy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On-screen Show (4:3)</PresentationFormat>
  <Paragraphs>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Peripheral Neuropathy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Neuropathy</dc:title>
  <dc:creator>user</dc:creator>
  <cp:lastModifiedBy>user</cp:lastModifiedBy>
  <cp:revision>6</cp:revision>
  <dcterms:created xsi:type="dcterms:W3CDTF">2020-02-25T19:30:34Z</dcterms:created>
  <dcterms:modified xsi:type="dcterms:W3CDTF">2020-02-25T19:45:30Z</dcterms:modified>
</cp:coreProperties>
</file>